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86" r:id="rId5"/>
  </p:sldMasterIdLst>
  <p:notesMasterIdLst>
    <p:notesMasterId r:id="rId55"/>
  </p:notesMasterIdLst>
  <p:handoutMasterIdLst>
    <p:handoutMasterId r:id="rId56"/>
  </p:handoutMasterIdLst>
  <p:sldIdLst>
    <p:sldId id="269" r:id="rId6"/>
    <p:sldId id="263" r:id="rId7"/>
    <p:sldId id="308" r:id="rId8"/>
    <p:sldId id="315" r:id="rId9"/>
    <p:sldId id="317" r:id="rId10"/>
    <p:sldId id="340" r:id="rId11"/>
    <p:sldId id="341" r:id="rId12"/>
    <p:sldId id="344" r:id="rId13"/>
    <p:sldId id="342" r:id="rId14"/>
    <p:sldId id="343" r:id="rId15"/>
    <p:sldId id="345" r:id="rId16"/>
    <p:sldId id="346" r:id="rId17"/>
    <p:sldId id="347" r:id="rId18"/>
    <p:sldId id="348" r:id="rId19"/>
    <p:sldId id="350" r:id="rId20"/>
    <p:sldId id="349" r:id="rId21"/>
    <p:sldId id="351" r:id="rId22"/>
    <p:sldId id="352" r:id="rId23"/>
    <p:sldId id="353" r:id="rId24"/>
    <p:sldId id="366" r:id="rId25"/>
    <p:sldId id="374" r:id="rId26"/>
    <p:sldId id="367" r:id="rId27"/>
    <p:sldId id="368" r:id="rId28"/>
    <p:sldId id="369" r:id="rId29"/>
    <p:sldId id="370" r:id="rId30"/>
    <p:sldId id="371" r:id="rId31"/>
    <p:sldId id="354" r:id="rId32"/>
    <p:sldId id="355" r:id="rId33"/>
    <p:sldId id="356" r:id="rId34"/>
    <p:sldId id="357" r:id="rId35"/>
    <p:sldId id="359" r:id="rId36"/>
    <p:sldId id="360" r:id="rId37"/>
    <p:sldId id="335" r:id="rId38"/>
    <p:sldId id="361" r:id="rId39"/>
    <p:sldId id="362" r:id="rId40"/>
    <p:sldId id="363" r:id="rId41"/>
    <p:sldId id="364" r:id="rId42"/>
    <p:sldId id="365" r:id="rId43"/>
    <p:sldId id="322" r:id="rId44"/>
    <p:sldId id="372" r:id="rId45"/>
    <p:sldId id="373" r:id="rId46"/>
    <p:sldId id="337" r:id="rId47"/>
    <p:sldId id="338" r:id="rId48"/>
    <p:sldId id="376" r:id="rId49"/>
    <p:sldId id="379" r:id="rId50"/>
    <p:sldId id="268" r:id="rId51"/>
    <p:sldId id="339" r:id="rId52"/>
    <p:sldId id="378" r:id="rId53"/>
    <p:sldId id="377" r:id="rId54"/>
  </p:sldIdLst>
  <p:sldSz cx="12192000" cy="6858000"/>
  <p:notesSz cx="6858000" cy="9144000"/>
  <p:custDataLst>
    <p:tags r:id="rId57"/>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9F9F9"/>
    <a:srgbClr val="F9F3FF"/>
    <a:srgbClr val="EEDDFF"/>
    <a:srgbClr val="695F61"/>
    <a:srgbClr val="CC6600"/>
    <a:srgbClr val="FEA35E"/>
    <a:srgbClr val="CC3300"/>
    <a:srgbClr val="BEA29C"/>
    <a:srgbClr val="CAE6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7B585DB-D19B-42D9-B201-24B29A0315BC}" v="227" dt="2026-04-20T09:14:41.84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ittlere Formatvorlage 4 - Akz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505E3EF-67EA-436B-97B2-0124C06EBD24}" styleName="Mittlere Formatvorlage 4 - Akz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491" autoAdjust="0"/>
    <p:restoredTop sz="87228" autoAdjust="0"/>
  </p:normalViewPr>
  <p:slideViewPr>
    <p:cSldViewPr snapToGrid="0">
      <p:cViewPr varScale="1">
        <p:scale>
          <a:sx n="71" d="100"/>
          <a:sy n="71" d="100"/>
        </p:scale>
        <p:origin x="168" y="776"/>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88" d="100"/>
          <a:sy n="88" d="100"/>
        </p:scale>
        <p:origin x="3822"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notesMaster" Target="notesMasters/notesMaster1.xml"/><Relationship Id="rId63" Type="http://schemas.microsoft.com/office/2015/10/relationships/revisionInfo" Target="revisionInfo.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presProps" Target="presProps.xml"/><Relationship Id="rId5" Type="http://schemas.openxmlformats.org/officeDocument/2006/relationships/slideMaster" Target="slideMasters/slideMaster2.xml"/><Relationship Id="rId61" Type="http://schemas.openxmlformats.org/officeDocument/2006/relationships/tableStyles" Target="tableStyles.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handoutMaster" Target="handoutMasters/handoutMaster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viewProps" Target="viewProp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tags" Target="tags/tag1.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ina Hossfeld" userId="be0b8066-ccf7-44d3-8c74-dc3048a57faa" providerId="ADAL" clId="{D8C974CB-349A-4BBB-8DBF-DB986E7368DE}"/>
    <pc:docChg chg="undo custSel addSld delSld modSld sldOrd">
      <pc:chgData name="Karina Hossfeld" userId="be0b8066-ccf7-44d3-8c74-dc3048a57faa" providerId="ADAL" clId="{D8C974CB-349A-4BBB-8DBF-DB986E7368DE}" dt="2026-04-13T16:27:22.694" v="7963" actId="20577"/>
      <pc:docMkLst>
        <pc:docMk/>
      </pc:docMkLst>
      <pc:sldChg chg="addSp modSp mod">
        <pc:chgData name="Karina Hossfeld" userId="be0b8066-ccf7-44d3-8c74-dc3048a57faa" providerId="ADAL" clId="{D8C974CB-349A-4BBB-8DBF-DB986E7368DE}" dt="2026-04-13T16:10:58.759" v="7755" actId="1076"/>
        <pc:sldMkLst>
          <pc:docMk/>
          <pc:sldMk cId="211038544" sldId="263"/>
        </pc:sldMkLst>
        <pc:spChg chg="add mod">
          <ac:chgData name="Karina Hossfeld" userId="be0b8066-ccf7-44d3-8c74-dc3048a57faa" providerId="ADAL" clId="{D8C974CB-349A-4BBB-8DBF-DB986E7368DE}" dt="2026-04-13T16:07:23.601" v="7668" actId="14100"/>
          <ac:spMkLst>
            <pc:docMk/>
            <pc:sldMk cId="211038544" sldId="263"/>
            <ac:spMk id="5" creationId="{4CA57A8B-ADF1-DF12-121D-BAB451DFA5F1}"/>
          </ac:spMkLst>
        </pc:spChg>
        <pc:spChg chg="mod">
          <ac:chgData name="Karina Hossfeld" userId="be0b8066-ccf7-44d3-8c74-dc3048a57faa" providerId="ADAL" clId="{D8C974CB-349A-4BBB-8DBF-DB986E7368DE}" dt="2026-04-13T16:10:55.802" v="7754" actId="1076"/>
          <ac:spMkLst>
            <pc:docMk/>
            <pc:sldMk cId="211038544" sldId="263"/>
            <ac:spMk id="8" creationId="{706AABF6-28E0-98E9-12BE-73C02B5DAD5B}"/>
          </ac:spMkLst>
        </pc:spChg>
        <pc:spChg chg="mod">
          <ac:chgData name="Karina Hossfeld" userId="be0b8066-ccf7-44d3-8c74-dc3048a57faa" providerId="ADAL" clId="{D8C974CB-349A-4BBB-8DBF-DB986E7368DE}" dt="2026-03-31T15:43:03.878" v="14" actId="6549"/>
          <ac:spMkLst>
            <pc:docMk/>
            <pc:sldMk cId="211038544" sldId="263"/>
            <ac:spMk id="13" creationId="{D9EDD190-C046-58AA-5DCA-A50E3404EE17}"/>
          </ac:spMkLst>
        </pc:spChg>
        <pc:spChg chg="mod">
          <ac:chgData name="Karina Hossfeld" userId="be0b8066-ccf7-44d3-8c74-dc3048a57faa" providerId="ADAL" clId="{D8C974CB-349A-4BBB-8DBF-DB986E7368DE}" dt="2026-04-13T16:06:10.239" v="7654" actId="20577"/>
          <ac:spMkLst>
            <pc:docMk/>
            <pc:sldMk cId="211038544" sldId="263"/>
            <ac:spMk id="15" creationId="{C27EF5CC-9B15-9C20-3894-09B854BA3340}"/>
          </ac:spMkLst>
        </pc:spChg>
        <pc:spChg chg="mod">
          <ac:chgData name="Karina Hossfeld" userId="be0b8066-ccf7-44d3-8c74-dc3048a57faa" providerId="ADAL" clId="{D8C974CB-349A-4BBB-8DBF-DB986E7368DE}" dt="2026-04-13T16:05:35.160" v="7623" actId="20577"/>
          <ac:spMkLst>
            <pc:docMk/>
            <pc:sldMk cId="211038544" sldId="263"/>
            <ac:spMk id="16" creationId="{09197BC6-C836-90F2-4DA0-EE2D45EB3C6B}"/>
          </ac:spMkLst>
        </pc:spChg>
        <pc:spChg chg="add mod">
          <ac:chgData name="Karina Hossfeld" userId="be0b8066-ccf7-44d3-8c74-dc3048a57faa" providerId="ADAL" clId="{D8C974CB-349A-4BBB-8DBF-DB986E7368DE}" dt="2026-04-13T16:08:58.393" v="7749" actId="1076"/>
          <ac:spMkLst>
            <pc:docMk/>
            <pc:sldMk cId="211038544" sldId="263"/>
            <ac:spMk id="18" creationId="{1C4692A0-E774-0C26-3ED7-63AC2C08076A}"/>
          </ac:spMkLst>
        </pc:spChg>
        <pc:grpChg chg="mod">
          <ac:chgData name="Karina Hossfeld" userId="be0b8066-ccf7-44d3-8c74-dc3048a57faa" providerId="ADAL" clId="{D8C974CB-349A-4BBB-8DBF-DB986E7368DE}" dt="2026-04-13T16:10:51.421" v="7753" actId="1076"/>
          <ac:grpSpMkLst>
            <pc:docMk/>
            <pc:sldMk cId="211038544" sldId="263"/>
            <ac:grpSpMk id="17" creationId="{D823E8FA-943B-B8E5-E4C2-EE746687FF30}"/>
          </ac:grpSpMkLst>
        </pc:grpChg>
        <pc:grpChg chg="mod">
          <ac:chgData name="Karina Hossfeld" userId="be0b8066-ccf7-44d3-8c74-dc3048a57faa" providerId="ADAL" clId="{D8C974CB-349A-4BBB-8DBF-DB986E7368DE}" dt="2026-04-13T16:07:26.846" v="7669" actId="14100"/>
          <ac:grpSpMkLst>
            <pc:docMk/>
            <pc:sldMk cId="211038544" sldId="263"/>
            <ac:grpSpMk id="19" creationId="{4BADE98A-6EEA-54FF-9A31-3533552923CE}"/>
          </ac:grpSpMkLst>
        </pc:grpChg>
        <pc:grpChg chg="mod">
          <ac:chgData name="Karina Hossfeld" userId="be0b8066-ccf7-44d3-8c74-dc3048a57faa" providerId="ADAL" clId="{D8C974CB-349A-4BBB-8DBF-DB986E7368DE}" dt="2026-04-13T16:08:00.332" v="7675" actId="1076"/>
          <ac:grpSpMkLst>
            <pc:docMk/>
            <pc:sldMk cId="211038544" sldId="263"/>
            <ac:grpSpMk id="20" creationId="{DDBF8196-E12A-A7C0-B06D-517DBC55CF8E}"/>
          </ac:grpSpMkLst>
        </pc:grpChg>
        <pc:grpChg chg="mod">
          <ac:chgData name="Karina Hossfeld" userId="be0b8066-ccf7-44d3-8c74-dc3048a57faa" providerId="ADAL" clId="{D8C974CB-349A-4BBB-8DBF-DB986E7368DE}" dt="2026-04-13T16:07:56.253" v="7674" actId="1076"/>
          <ac:grpSpMkLst>
            <pc:docMk/>
            <pc:sldMk cId="211038544" sldId="263"/>
            <ac:grpSpMk id="21" creationId="{B300833F-5B8C-1A0C-F55E-7BD1B37C2E49}"/>
          </ac:grpSpMkLst>
        </pc:grpChg>
        <pc:picChg chg="add mod">
          <ac:chgData name="Karina Hossfeld" userId="be0b8066-ccf7-44d3-8c74-dc3048a57faa" providerId="ADAL" clId="{D8C974CB-349A-4BBB-8DBF-DB986E7368DE}" dt="2026-04-13T16:10:58.759" v="7755" actId="1076"/>
          <ac:picMkLst>
            <pc:docMk/>
            <pc:sldMk cId="211038544" sldId="263"/>
            <ac:picMk id="6" creationId="{20E59279-1754-F14F-6E99-6BDAE7449A61}"/>
          </ac:picMkLst>
        </pc:picChg>
        <pc:picChg chg="mod">
          <ac:chgData name="Karina Hossfeld" userId="be0b8066-ccf7-44d3-8c74-dc3048a57faa" providerId="ADAL" clId="{D8C974CB-349A-4BBB-8DBF-DB986E7368DE}" dt="2026-04-13T16:09:15.493" v="7751" actId="1076"/>
          <ac:picMkLst>
            <pc:docMk/>
            <pc:sldMk cId="211038544" sldId="263"/>
            <ac:picMk id="7" creationId="{48DD6320-5909-1351-80B7-80B25A27BC48}"/>
          </ac:picMkLst>
        </pc:picChg>
      </pc:sldChg>
      <pc:sldChg chg="modSp mod">
        <pc:chgData name="Karina Hossfeld" userId="be0b8066-ccf7-44d3-8c74-dc3048a57faa" providerId="ADAL" clId="{D8C974CB-349A-4BBB-8DBF-DB986E7368DE}" dt="2026-03-31T15:13:44.796" v="13" actId="122"/>
        <pc:sldMkLst>
          <pc:docMk/>
          <pc:sldMk cId="3401547848" sldId="269"/>
        </pc:sldMkLst>
        <pc:spChg chg="mod">
          <ac:chgData name="Karina Hossfeld" userId="be0b8066-ccf7-44d3-8c74-dc3048a57faa" providerId="ADAL" clId="{D8C974CB-349A-4BBB-8DBF-DB986E7368DE}" dt="2026-03-31T14:33:57.164" v="12" actId="6549"/>
          <ac:spMkLst>
            <pc:docMk/>
            <pc:sldMk cId="3401547848" sldId="269"/>
            <ac:spMk id="2" creationId="{EA69C12C-7592-0329-91F0-97DF135376F4}"/>
          </ac:spMkLst>
        </pc:spChg>
        <pc:spChg chg="mod">
          <ac:chgData name="Karina Hossfeld" userId="be0b8066-ccf7-44d3-8c74-dc3048a57faa" providerId="ADAL" clId="{D8C974CB-349A-4BBB-8DBF-DB986E7368DE}" dt="2026-03-31T15:13:44.796" v="13" actId="122"/>
          <ac:spMkLst>
            <pc:docMk/>
            <pc:sldMk cId="3401547848" sldId="269"/>
            <ac:spMk id="6" creationId="{5FD4C950-2E28-9883-499D-35526022079B}"/>
          </ac:spMkLst>
        </pc:spChg>
      </pc:sldChg>
      <pc:sldChg chg="addSp modSp mod">
        <pc:chgData name="Karina Hossfeld" userId="be0b8066-ccf7-44d3-8c74-dc3048a57faa" providerId="ADAL" clId="{D8C974CB-349A-4BBB-8DBF-DB986E7368DE}" dt="2026-04-13T16:11:13.113" v="7758" actId="113"/>
        <pc:sldMkLst>
          <pc:docMk/>
          <pc:sldMk cId="592666063" sldId="308"/>
        </pc:sldMkLst>
        <pc:spChg chg="add mod">
          <ac:chgData name="Karina Hossfeld" userId="be0b8066-ccf7-44d3-8c74-dc3048a57faa" providerId="ADAL" clId="{D8C974CB-349A-4BBB-8DBF-DB986E7368DE}" dt="2026-04-09T10:45:16.563" v="931" actId="1076"/>
          <ac:spMkLst>
            <pc:docMk/>
            <pc:sldMk cId="592666063" sldId="308"/>
            <ac:spMk id="4" creationId="{D4218E63-C50F-FD4C-01E0-5F6CAE7B30D3}"/>
          </ac:spMkLst>
        </pc:spChg>
        <pc:graphicFrameChg chg="mod modGraphic">
          <ac:chgData name="Karina Hossfeld" userId="be0b8066-ccf7-44d3-8c74-dc3048a57faa" providerId="ADAL" clId="{D8C974CB-349A-4BBB-8DBF-DB986E7368DE}" dt="2026-04-13T16:11:13.113" v="7758" actId="113"/>
          <ac:graphicFrameMkLst>
            <pc:docMk/>
            <pc:sldMk cId="592666063" sldId="308"/>
            <ac:graphicFrameMk id="12" creationId="{B6B4ACCF-2E95-A47A-F8B1-C57DC027915C}"/>
          </ac:graphicFrameMkLst>
        </pc:graphicFrameChg>
        <pc:picChg chg="mod">
          <ac:chgData name="Karina Hossfeld" userId="be0b8066-ccf7-44d3-8c74-dc3048a57faa" providerId="ADAL" clId="{D8C974CB-349A-4BBB-8DBF-DB986E7368DE}" dt="2026-04-09T10:45:20.149" v="932" actId="1076"/>
          <ac:picMkLst>
            <pc:docMk/>
            <pc:sldMk cId="592666063" sldId="308"/>
            <ac:picMk id="14" creationId="{4896F7A5-0101-60B0-7FD7-5C914BD697A5}"/>
          </ac:picMkLst>
        </pc:picChg>
      </pc:sldChg>
      <pc:sldChg chg="addSp delSp modSp mod ord">
        <pc:chgData name="Karina Hossfeld" userId="be0b8066-ccf7-44d3-8c74-dc3048a57faa" providerId="ADAL" clId="{D8C974CB-349A-4BBB-8DBF-DB986E7368DE}" dt="2026-04-13T16:13:26.033" v="7781" actId="113"/>
        <pc:sldMkLst>
          <pc:docMk/>
          <pc:sldMk cId="1105463234" sldId="315"/>
        </pc:sldMkLst>
        <pc:spChg chg="add mod">
          <ac:chgData name="Karina Hossfeld" userId="be0b8066-ccf7-44d3-8c74-dc3048a57faa" providerId="ADAL" clId="{D8C974CB-349A-4BBB-8DBF-DB986E7368DE}" dt="2026-04-13T16:13:26.033" v="7781" actId="113"/>
          <ac:spMkLst>
            <pc:docMk/>
            <pc:sldMk cId="1105463234" sldId="315"/>
            <ac:spMk id="2" creationId="{475C1FC9-C708-58D9-86F7-E9460B4BE89A}"/>
          </ac:spMkLst>
        </pc:spChg>
        <pc:graphicFrameChg chg="mod modGraphic">
          <ac:chgData name="Karina Hossfeld" userId="be0b8066-ccf7-44d3-8c74-dc3048a57faa" providerId="ADAL" clId="{D8C974CB-349A-4BBB-8DBF-DB986E7368DE}" dt="2026-04-09T10:40:24.840" v="780" actId="6549"/>
          <ac:graphicFrameMkLst>
            <pc:docMk/>
            <pc:sldMk cId="1105463234" sldId="315"/>
            <ac:graphicFrameMk id="12" creationId="{949DB6F5-5C9D-8ADB-9F45-FB663873B324}"/>
          </ac:graphicFrameMkLst>
        </pc:graphicFrameChg>
      </pc:sldChg>
      <pc:sldChg chg="addSp delSp modSp mod ord">
        <pc:chgData name="Karina Hossfeld" userId="be0b8066-ccf7-44d3-8c74-dc3048a57faa" providerId="ADAL" clId="{D8C974CB-349A-4BBB-8DBF-DB986E7368DE}" dt="2026-04-13T16:15:27.755" v="7916" actId="20577"/>
        <pc:sldMkLst>
          <pc:docMk/>
          <pc:sldMk cId="3989750836" sldId="317"/>
        </pc:sldMkLst>
        <pc:spChg chg="mod">
          <ac:chgData name="Karina Hossfeld" userId="be0b8066-ccf7-44d3-8c74-dc3048a57faa" providerId="ADAL" clId="{D8C974CB-349A-4BBB-8DBF-DB986E7368DE}" dt="2026-04-09T10:47:56.654" v="1028" actId="1076"/>
          <ac:spMkLst>
            <pc:docMk/>
            <pc:sldMk cId="3989750836" sldId="317"/>
            <ac:spMk id="7" creationId="{0876EB83-A5A4-7B89-41FD-F6CA92531D45}"/>
          </ac:spMkLst>
        </pc:spChg>
        <pc:spChg chg="mod">
          <ac:chgData name="Karina Hossfeld" userId="be0b8066-ccf7-44d3-8c74-dc3048a57faa" providerId="ADAL" clId="{D8C974CB-349A-4BBB-8DBF-DB986E7368DE}" dt="2026-04-13T16:15:27.755" v="7916" actId="20577"/>
          <ac:spMkLst>
            <pc:docMk/>
            <pc:sldMk cId="3989750836" sldId="317"/>
            <ac:spMk id="14" creationId="{E14BE4DB-09A7-1D2E-BBD3-F407C80C744C}"/>
          </ac:spMkLst>
        </pc:spChg>
        <pc:spChg chg="mod">
          <ac:chgData name="Karina Hossfeld" userId="be0b8066-ccf7-44d3-8c74-dc3048a57faa" providerId="ADAL" clId="{D8C974CB-349A-4BBB-8DBF-DB986E7368DE}" dt="2026-04-10T09:53:16.665" v="3343" actId="20577"/>
          <ac:spMkLst>
            <pc:docMk/>
            <pc:sldMk cId="3989750836" sldId="317"/>
            <ac:spMk id="15" creationId="{2DE415EF-0BA7-2396-F167-149C11B9A78F}"/>
          </ac:spMkLst>
        </pc:spChg>
        <pc:picChg chg="add mod">
          <ac:chgData name="Karina Hossfeld" userId="be0b8066-ccf7-44d3-8c74-dc3048a57faa" providerId="ADAL" clId="{D8C974CB-349A-4BBB-8DBF-DB986E7368DE}" dt="2026-04-10T10:57:45.794" v="4273" actId="1076"/>
          <ac:picMkLst>
            <pc:docMk/>
            <pc:sldMk cId="3989750836" sldId="317"/>
            <ac:picMk id="3" creationId="{577A2460-21BD-4B63-E234-2FCD34E6E0C0}"/>
          </ac:picMkLst>
        </pc:picChg>
      </pc:sldChg>
      <pc:sldChg chg="addSp delSp modSp mod">
        <pc:chgData name="Karina Hossfeld" userId="be0b8066-ccf7-44d3-8c74-dc3048a57faa" providerId="ADAL" clId="{D8C974CB-349A-4BBB-8DBF-DB986E7368DE}" dt="2026-04-13T15:00:57.861" v="6755" actId="1076"/>
        <pc:sldMkLst>
          <pc:docMk/>
          <pc:sldMk cId="3453396849" sldId="322"/>
        </pc:sldMkLst>
        <pc:spChg chg="mod">
          <ac:chgData name="Karina Hossfeld" userId="be0b8066-ccf7-44d3-8c74-dc3048a57faa" providerId="ADAL" clId="{D8C974CB-349A-4BBB-8DBF-DB986E7368DE}" dt="2026-04-13T13:56:44.819" v="6218" actId="20577"/>
          <ac:spMkLst>
            <pc:docMk/>
            <pc:sldMk cId="3453396849" sldId="322"/>
            <ac:spMk id="2" creationId="{80E7DB35-E69E-85E1-96BD-B2CD52894D46}"/>
          </ac:spMkLst>
        </pc:spChg>
        <pc:spChg chg="mod">
          <ac:chgData name="Karina Hossfeld" userId="be0b8066-ccf7-44d3-8c74-dc3048a57faa" providerId="ADAL" clId="{D8C974CB-349A-4BBB-8DBF-DB986E7368DE}" dt="2026-04-13T13:57:19.081" v="6223" actId="1076"/>
          <ac:spMkLst>
            <pc:docMk/>
            <pc:sldMk cId="3453396849" sldId="322"/>
            <ac:spMk id="3" creationId="{F18D5008-64FA-8AED-FBA6-48E907FD5940}"/>
          </ac:spMkLst>
        </pc:spChg>
        <pc:spChg chg="add mod">
          <ac:chgData name="Karina Hossfeld" userId="be0b8066-ccf7-44d3-8c74-dc3048a57faa" providerId="ADAL" clId="{D8C974CB-349A-4BBB-8DBF-DB986E7368DE}" dt="2026-04-13T15:00:29.457" v="6751" actId="12"/>
          <ac:spMkLst>
            <pc:docMk/>
            <pc:sldMk cId="3453396849" sldId="322"/>
            <ac:spMk id="8" creationId="{064C9823-8FE2-973D-B808-00AE4AEDB35D}"/>
          </ac:spMkLst>
        </pc:spChg>
        <pc:picChg chg="add mod">
          <ac:chgData name="Karina Hossfeld" userId="be0b8066-ccf7-44d3-8c74-dc3048a57faa" providerId="ADAL" clId="{D8C974CB-349A-4BBB-8DBF-DB986E7368DE}" dt="2026-04-13T15:00:57.861" v="6755" actId="1076"/>
          <ac:picMkLst>
            <pc:docMk/>
            <pc:sldMk cId="3453396849" sldId="322"/>
            <ac:picMk id="9" creationId="{F4BA3CE0-8F73-7F9F-CF33-3DE9213106CB}"/>
          </ac:picMkLst>
        </pc:picChg>
      </pc:sldChg>
      <pc:sldChg chg="addSp delSp modSp mod ord">
        <pc:chgData name="Karina Hossfeld" userId="be0b8066-ccf7-44d3-8c74-dc3048a57faa" providerId="ADAL" clId="{D8C974CB-349A-4BBB-8DBF-DB986E7368DE}" dt="2026-04-09T11:03:12.737" v="1093" actId="20577"/>
        <pc:sldMkLst>
          <pc:docMk/>
          <pc:sldMk cId="178526642" sldId="335"/>
        </pc:sldMkLst>
        <pc:graphicFrameChg chg="add mod modGraphic">
          <ac:chgData name="Karina Hossfeld" userId="be0b8066-ccf7-44d3-8c74-dc3048a57faa" providerId="ADAL" clId="{D8C974CB-349A-4BBB-8DBF-DB986E7368DE}" dt="2026-04-09T11:03:12.737" v="1093" actId="20577"/>
          <ac:graphicFrameMkLst>
            <pc:docMk/>
            <pc:sldMk cId="178526642" sldId="335"/>
            <ac:graphicFrameMk id="3" creationId="{A644CD7A-7F9B-5F65-8BB6-E8FD6A5DA5BE}"/>
          </ac:graphicFrameMkLst>
        </pc:graphicFrameChg>
      </pc:sldChg>
      <pc:sldChg chg="addSp delSp modSp mod">
        <pc:chgData name="Karina Hossfeld" userId="be0b8066-ccf7-44d3-8c74-dc3048a57faa" providerId="ADAL" clId="{D8C974CB-349A-4BBB-8DBF-DB986E7368DE}" dt="2026-04-13T15:49:12.465" v="7412" actId="948"/>
        <pc:sldMkLst>
          <pc:docMk/>
          <pc:sldMk cId="547440467" sldId="337"/>
        </pc:sldMkLst>
        <pc:spChg chg="mod">
          <ac:chgData name="Karina Hossfeld" userId="be0b8066-ccf7-44d3-8c74-dc3048a57faa" providerId="ADAL" clId="{D8C974CB-349A-4BBB-8DBF-DB986E7368DE}" dt="2026-04-13T15:48:10.324" v="7402" actId="1076"/>
          <ac:spMkLst>
            <pc:docMk/>
            <pc:sldMk cId="547440467" sldId="337"/>
            <ac:spMk id="4" creationId="{9445F797-C6D6-117F-BD9B-26E8B99AFFE9}"/>
          </ac:spMkLst>
        </pc:spChg>
        <pc:spChg chg="add mod">
          <ac:chgData name="Karina Hossfeld" userId="be0b8066-ccf7-44d3-8c74-dc3048a57faa" providerId="ADAL" clId="{D8C974CB-349A-4BBB-8DBF-DB986E7368DE}" dt="2026-04-13T15:49:12.465" v="7412" actId="948"/>
          <ac:spMkLst>
            <pc:docMk/>
            <pc:sldMk cId="547440467" sldId="337"/>
            <ac:spMk id="10" creationId="{40270FC7-7DFC-4964-104A-C7F038E6A926}"/>
          </ac:spMkLst>
        </pc:spChg>
        <pc:picChg chg="add mod">
          <ac:chgData name="Karina Hossfeld" userId="be0b8066-ccf7-44d3-8c74-dc3048a57faa" providerId="ADAL" clId="{D8C974CB-349A-4BBB-8DBF-DB986E7368DE}" dt="2026-04-13T15:07:16.153" v="6779" actId="14100"/>
          <ac:picMkLst>
            <pc:docMk/>
            <pc:sldMk cId="547440467" sldId="337"/>
            <ac:picMk id="14" creationId="{2827ED48-0D2A-D4DD-902A-88901C1BF58A}"/>
          </ac:picMkLst>
        </pc:picChg>
      </pc:sldChg>
      <pc:sldChg chg="addSp delSp modSp mod">
        <pc:chgData name="Karina Hossfeld" userId="be0b8066-ccf7-44d3-8c74-dc3048a57faa" providerId="ADAL" clId="{D8C974CB-349A-4BBB-8DBF-DB986E7368DE}" dt="2026-04-13T15:50:33.242" v="7420" actId="6549"/>
        <pc:sldMkLst>
          <pc:docMk/>
          <pc:sldMk cId="2627884210" sldId="338"/>
        </pc:sldMkLst>
        <pc:spChg chg="mod">
          <ac:chgData name="Karina Hossfeld" userId="be0b8066-ccf7-44d3-8c74-dc3048a57faa" providerId="ADAL" clId="{D8C974CB-349A-4BBB-8DBF-DB986E7368DE}" dt="2026-04-13T15:49:43.975" v="7416"/>
          <ac:spMkLst>
            <pc:docMk/>
            <pc:sldMk cId="2627884210" sldId="338"/>
            <ac:spMk id="4" creationId="{0478DD94-97D1-CE00-5F67-635AA133B537}"/>
          </ac:spMkLst>
        </pc:spChg>
        <pc:spChg chg="add mod">
          <ac:chgData name="Karina Hossfeld" userId="be0b8066-ccf7-44d3-8c74-dc3048a57faa" providerId="ADAL" clId="{D8C974CB-349A-4BBB-8DBF-DB986E7368DE}" dt="2026-04-13T15:50:33.242" v="7420" actId="6549"/>
          <ac:spMkLst>
            <pc:docMk/>
            <pc:sldMk cId="2627884210" sldId="338"/>
            <ac:spMk id="7" creationId="{38263435-F86C-1689-4E07-720A7F7F8ABC}"/>
          </ac:spMkLst>
        </pc:spChg>
        <pc:spChg chg="add mod">
          <ac:chgData name="Karina Hossfeld" userId="be0b8066-ccf7-44d3-8c74-dc3048a57faa" providerId="ADAL" clId="{D8C974CB-349A-4BBB-8DBF-DB986E7368DE}" dt="2026-04-13T15:50:01.979" v="7419" actId="255"/>
          <ac:spMkLst>
            <pc:docMk/>
            <pc:sldMk cId="2627884210" sldId="338"/>
            <ac:spMk id="10" creationId="{07EB0B9C-F6D8-684C-88EB-2B866E76590C}"/>
          </ac:spMkLst>
        </pc:spChg>
        <pc:picChg chg="add mod">
          <ac:chgData name="Karina Hossfeld" userId="be0b8066-ccf7-44d3-8c74-dc3048a57faa" providerId="ADAL" clId="{D8C974CB-349A-4BBB-8DBF-DB986E7368DE}" dt="2026-04-13T15:07:30.512" v="6782" actId="1076"/>
          <ac:picMkLst>
            <pc:docMk/>
            <pc:sldMk cId="2627884210" sldId="338"/>
            <ac:picMk id="3" creationId="{64331251-50D0-3107-3A41-4F1782CAFE08}"/>
          </ac:picMkLst>
        </pc:picChg>
      </pc:sldChg>
      <pc:sldChg chg="modSp mod">
        <pc:chgData name="Karina Hossfeld" userId="be0b8066-ccf7-44d3-8c74-dc3048a57faa" providerId="ADAL" clId="{D8C974CB-349A-4BBB-8DBF-DB986E7368DE}" dt="2026-04-13T15:58:04.386" v="7533" actId="255"/>
        <pc:sldMkLst>
          <pc:docMk/>
          <pc:sldMk cId="1756618234" sldId="339"/>
        </pc:sldMkLst>
        <pc:spChg chg="mod">
          <ac:chgData name="Karina Hossfeld" userId="be0b8066-ccf7-44d3-8c74-dc3048a57faa" providerId="ADAL" clId="{D8C974CB-349A-4BBB-8DBF-DB986E7368DE}" dt="2026-04-13T15:58:04.386" v="7533" actId="255"/>
          <ac:spMkLst>
            <pc:docMk/>
            <pc:sldMk cId="1756618234" sldId="339"/>
            <ac:spMk id="4" creationId="{0FAD8D10-6C80-EAA1-9335-2FD64B2FEB8C}"/>
          </ac:spMkLst>
        </pc:spChg>
      </pc:sldChg>
      <pc:sldChg chg="addSp modSp add mod">
        <pc:chgData name="Karina Hossfeld" userId="be0b8066-ccf7-44d3-8c74-dc3048a57faa" providerId="ADAL" clId="{D8C974CB-349A-4BBB-8DBF-DB986E7368DE}" dt="2026-04-10T11:01:41.039" v="4282" actId="1076"/>
        <pc:sldMkLst>
          <pc:docMk/>
          <pc:sldMk cId="630019776" sldId="340"/>
        </pc:sldMkLst>
        <pc:spChg chg="mod">
          <ac:chgData name="Karina Hossfeld" userId="be0b8066-ccf7-44d3-8c74-dc3048a57faa" providerId="ADAL" clId="{D8C974CB-349A-4BBB-8DBF-DB986E7368DE}" dt="2026-04-09T10:16:49.577" v="597" actId="1076"/>
          <ac:spMkLst>
            <pc:docMk/>
            <pc:sldMk cId="630019776" sldId="340"/>
            <ac:spMk id="7" creationId="{4B586D66-747A-387D-D61C-7BB59392DE7E}"/>
          </ac:spMkLst>
        </pc:spChg>
        <pc:spChg chg="mod">
          <ac:chgData name="Karina Hossfeld" userId="be0b8066-ccf7-44d3-8c74-dc3048a57faa" providerId="ADAL" clId="{D8C974CB-349A-4BBB-8DBF-DB986E7368DE}" dt="2026-04-10T10:58:31.095" v="4278" actId="1076"/>
          <ac:spMkLst>
            <pc:docMk/>
            <pc:sldMk cId="630019776" sldId="340"/>
            <ac:spMk id="14" creationId="{11DDD23F-52AB-0506-8B9F-C23C981A0FD7}"/>
          </ac:spMkLst>
        </pc:spChg>
        <pc:spChg chg="mod">
          <ac:chgData name="Karina Hossfeld" userId="be0b8066-ccf7-44d3-8c74-dc3048a57faa" providerId="ADAL" clId="{D8C974CB-349A-4BBB-8DBF-DB986E7368DE}" dt="2026-04-10T09:53:29.594" v="3345"/>
          <ac:spMkLst>
            <pc:docMk/>
            <pc:sldMk cId="630019776" sldId="340"/>
            <ac:spMk id="15" creationId="{E891CA70-16E0-26BA-DEFA-FA5416B43EA6}"/>
          </ac:spMkLst>
        </pc:spChg>
        <pc:picChg chg="add mod">
          <ac:chgData name="Karina Hossfeld" userId="be0b8066-ccf7-44d3-8c74-dc3048a57faa" providerId="ADAL" clId="{D8C974CB-349A-4BBB-8DBF-DB986E7368DE}" dt="2026-04-10T11:01:41.039" v="4282" actId="1076"/>
          <ac:picMkLst>
            <pc:docMk/>
            <pc:sldMk cId="630019776" sldId="340"/>
            <ac:picMk id="3" creationId="{E522B274-F09A-AEA7-E90A-FF5F14CCAC12}"/>
          </ac:picMkLst>
        </pc:picChg>
      </pc:sldChg>
      <pc:sldChg chg="addSp delSp modSp add mod">
        <pc:chgData name="Karina Hossfeld" userId="be0b8066-ccf7-44d3-8c74-dc3048a57faa" providerId="ADAL" clId="{D8C974CB-349A-4BBB-8DBF-DB986E7368DE}" dt="2026-04-10T11:03:35.594" v="4286" actId="14100"/>
        <pc:sldMkLst>
          <pc:docMk/>
          <pc:sldMk cId="2567842608" sldId="341"/>
        </pc:sldMkLst>
        <pc:spChg chg="add mod">
          <ac:chgData name="Karina Hossfeld" userId="be0b8066-ccf7-44d3-8c74-dc3048a57faa" providerId="ADAL" clId="{D8C974CB-349A-4BBB-8DBF-DB986E7368DE}" dt="2026-04-10T09:55:03.634" v="3354" actId="12"/>
          <ac:spMkLst>
            <pc:docMk/>
            <pc:sldMk cId="2567842608" sldId="341"/>
            <ac:spMk id="3" creationId="{C0075101-C1B6-B1DD-9640-884E40671699}"/>
          </ac:spMkLst>
        </pc:spChg>
        <pc:spChg chg="add mod">
          <ac:chgData name="Karina Hossfeld" userId="be0b8066-ccf7-44d3-8c74-dc3048a57faa" providerId="ADAL" clId="{D8C974CB-349A-4BBB-8DBF-DB986E7368DE}" dt="2026-04-10T09:55:15.494" v="3355" actId="1076"/>
          <ac:spMkLst>
            <pc:docMk/>
            <pc:sldMk cId="2567842608" sldId="341"/>
            <ac:spMk id="4" creationId="{BD2BA8F6-894D-39F1-938E-0B694722ABD1}"/>
          </ac:spMkLst>
        </pc:spChg>
        <pc:spChg chg="mod">
          <ac:chgData name="Karina Hossfeld" userId="be0b8066-ccf7-44d3-8c74-dc3048a57faa" providerId="ADAL" clId="{D8C974CB-349A-4BBB-8DBF-DB986E7368DE}" dt="2026-04-09T11:09:52.768" v="1108" actId="20577"/>
          <ac:spMkLst>
            <pc:docMk/>
            <pc:sldMk cId="2567842608" sldId="341"/>
            <ac:spMk id="7" creationId="{3CF77144-651A-2922-2F03-46B32D453628}"/>
          </ac:spMkLst>
        </pc:spChg>
        <pc:picChg chg="add mod">
          <ac:chgData name="Karina Hossfeld" userId="be0b8066-ccf7-44d3-8c74-dc3048a57faa" providerId="ADAL" clId="{D8C974CB-349A-4BBB-8DBF-DB986E7368DE}" dt="2026-04-10T11:03:35.594" v="4286" actId="14100"/>
          <ac:picMkLst>
            <pc:docMk/>
            <pc:sldMk cId="2567842608" sldId="341"/>
            <ac:picMk id="6" creationId="{4C58D808-C669-BD98-8E53-D31BDC6A5FAF}"/>
          </ac:picMkLst>
        </pc:picChg>
      </pc:sldChg>
      <pc:sldChg chg="addSp delSp modSp add mod">
        <pc:chgData name="Karina Hossfeld" userId="be0b8066-ccf7-44d3-8c74-dc3048a57faa" providerId="ADAL" clId="{D8C974CB-349A-4BBB-8DBF-DB986E7368DE}" dt="2026-04-13T16:16:39.268" v="7917" actId="20577"/>
        <pc:sldMkLst>
          <pc:docMk/>
          <pc:sldMk cId="3493252423" sldId="342"/>
        </pc:sldMkLst>
        <pc:spChg chg="add mod">
          <ac:chgData name="Karina Hossfeld" userId="be0b8066-ccf7-44d3-8c74-dc3048a57faa" providerId="ADAL" clId="{D8C974CB-349A-4BBB-8DBF-DB986E7368DE}" dt="2026-04-09T11:29:04.682" v="1763" actId="1076"/>
          <ac:spMkLst>
            <pc:docMk/>
            <pc:sldMk cId="3493252423" sldId="342"/>
            <ac:spMk id="3" creationId="{E4E2DE14-26AC-4E1B-C34F-758294CB3475}"/>
          </ac:spMkLst>
        </pc:spChg>
        <pc:spChg chg="add mod">
          <ac:chgData name="Karina Hossfeld" userId="be0b8066-ccf7-44d3-8c74-dc3048a57faa" providerId="ADAL" clId="{D8C974CB-349A-4BBB-8DBF-DB986E7368DE}" dt="2026-04-13T16:16:39.268" v="7917" actId="20577"/>
          <ac:spMkLst>
            <pc:docMk/>
            <pc:sldMk cId="3493252423" sldId="342"/>
            <ac:spMk id="5" creationId="{0FD94749-F18C-B4FF-5A25-7001D1AEED18}"/>
          </ac:spMkLst>
        </pc:spChg>
        <pc:spChg chg="add mod">
          <ac:chgData name="Karina Hossfeld" userId="be0b8066-ccf7-44d3-8c74-dc3048a57faa" providerId="ADAL" clId="{D8C974CB-349A-4BBB-8DBF-DB986E7368DE}" dt="2026-04-09T11:29:27.389" v="1768" actId="122"/>
          <ac:spMkLst>
            <pc:docMk/>
            <pc:sldMk cId="3493252423" sldId="342"/>
            <ac:spMk id="8" creationId="{17DB170C-7EDC-5583-99B7-4A0B03684E15}"/>
          </ac:spMkLst>
        </pc:spChg>
      </pc:sldChg>
      <pc:sldChg chg="addSp delSp modSp add mod">
        <pc:chgData name="Karina Hossfeld" userId="be0b8066-ccf7-44d3-8c74-dc3048a57faa" providerId="ADAL" clId="{D8C974CB-349A-4BBB-8DBF-DB986E7368DE}" dt="2026-04-13T16:17:11.527" v="7918" actId="20577"/>
        <pc:sldMkLst>
          <pc:docMk/>
          <pc:sldMk cId="2529148966" sldId="343"/>
        </pc:sldMkLst>
        <pc:spChg chg="add mod">
          <ac:chgData name="Karina Hossfeld" userId="be0b8066-ccf7-44d3-8c74-dc3048a57faa" providerId="ADAL" clId="{D8C974CB-349A-4BBB-8DBF-DB986E7368DE}" dt="2026-04-13T16:17:11.527" v="7918" actId="20577"/>
          <ac:spMkLst>
            <pc:docMk/>
            <pc:sldMk cId="2529148966" sldId="343"/>
            <ac:spMk id="3" creationId="{A34AFDB7-C85B-0339-39E2-564ACC84DF3C}"/>
          </ac:spMkLst>
        </pc:spChg>
        <pc:spChg chg="add mod">
          <ac:chgData name="Karina Hossfeld" userId="be0b8066-ccf7-44d3-8c74-dc3048a57faa" providerId="ADAL" clId="{D8C974CB-349A-4BBB-8DBF-DB986E7368DE}" dt="2026-04-09T11:35:51.533" v="1919" actId="1076"/>
          <ac:spMkLst>
            <pc:docMk/>
            <pc:sldMk cId="2529148966" sldId="343"/>
            <ac:spMk id="5" creationId="{D7DF79CD-69CA-028C-47B9-1C0E33E1E0F7}"/>
          </ac:spMkLst>
        </pc:spChg>
        <pc:picChg chg="add mod">
          <ac:chgData name="Karina Hossfeld" userId="be0b8066-ccf7-44d3-8c74-dc3048a57faa" providerId="ADAL" clId="{D8C974CB-349A-4BBB-8DBF-DB986E7368DE}" dt="2026-04-10T11:10:52.452" v="4293" actId="1076"/>
          <ac:picMkLst>
            <pc:docMk/>
            <pc:sldMk cId="2529148966" sldId="343"/>
            <ac:picMk id="4" creationId="{8D339B0D-9D1F-B6F6-84B3-66B4CC7517A9}"/>
          </ac:picMkLst>
        </pc:picChg>
      </pc:sldChg>
      <pc:sldChg chg="addSp modSp add mod">
        <pc:chgData name="Karina Hossfeld" userId="be0b8066-ccf7-44d3-8c74-dc3048a57faa" providerId="ADAL" clId="{D8C974CB-349A-4BBB-8DBF-DB986E7368DE}" dt="2026-04-10T11:08:06.481" v="4291" actId="1076"/>
        <pc:sldMkLst>
          <pc:docMk/>
          <pc:sldMk cId="4125167245" sldId="344"/>
        </pc:sldMkLst>
        <pc:spChg chg="mod">
          <ac:chgData name="Karina Hossfeld" userId="be0b8066-ccf7-44d3-8c74-dc3048a57faa" providerId="ADAL" clId="{D8C974CB-349A-4BBB-8DBF-DB986E7368DE}" dt="2026-04-10T11:04:02.132" v="4287" actId="20577"/>
          <ac:spMkLst>
            <pc:docMk/>
            <pc:sldMk cId="4125167245" sldId="344"/>
            <ac:spMk id="3" creationId="{861C5842-1FCD-3704-AF95-04BB30BD6519}"/>
          </ac:spMkLst>
        </pc:spChg>
        <pc:picChg chg="add mod">
          <ac:chgData name="Karina Hossfeld" userId="be0b8066-ccf7-44d3-8c74-dc3048a57faa" providerId="ADAL" clId="{D8C974CB-349A-4BBB-8DBF-DB986E7368DE}" dt="2026-04-10T11:08:06.481" v="4291" actId="1076"/>
          <ac:picMkLst>
            <pc:docMk/>
            <pc:sldMk cId="4125167245" sldId="344"/>
            <ac:picMk id="4" creationId="{C66652C5-9A49-95C1-007E-899649BC7B54}"/>
          </ac:picMkLst>
        </pc:picChg>
      </pc:sldChg>
      <pc:sldChg chg="addSp delSp modSp add mod">
        <pc:chgData name="Karina Hossfeld" userId="be0b8066-ccf7-44d3-8c74-dc3048a57faa" providerId="ADAL" clId="{D8C974CB-349A-4BBB-8DBF-DB986E7368DE}" dt="2026-04-13T16:18:01.089" v="7921" actId="1076"/>
        <pc:sldMkLst>
          <pc:docMk/>
          <pc:sldMk cId="3855692890" sldId="345"/>
        </pc:sldMkLst>
        <pc:spChg chg="add mod">
          <ac:chgData name="Karina Hossfeld" userId="be0b8066-ccf7-44d3-8c74-dc3048a57faa" providerId="ADAL" clId="{D8C974CB-349A-4BBB-8DBF-DB986E7368DE}" dt="2026-04-13T16:17:48.707" v="7920" actId="1076"/>
          <ac:spMkLst>
            <pc:docMk/>
            <pc:sldMk cId="3855692890" sldId="345"/>
            <ac:spMk id="2" creationId="{5E7A8485-B61F-2730-ED92-C97B143C597F}"/>
          </ac:spMkLst>
        </pc:spChg>
        <pc:spChg chg="add mod">
          <ac:chgData name="Karina Hossfeld" userId="be0b8066-ccf7-44d3-8c74-dc3048a57faa" providerId="ADAL" clId="{D8C974CB-349A-4BBB-8DBF-DB986E7368DE}" dt="2026-04-13T16:18:01.089" v="7921" actId="1076"/>
          <ac:spMkLst>
            <pc:docMk/>
            <pc:sldMk cId="3855692890" sldId="345"/>
            <ac:spMk id="6" creationId="{473A5FA4-A5F2-D43F-5DB4-FCA6CCFD5D32}"/>
          </ac:spMkLst>
        </pc:spChg>
        <pc:spChg chg="add mod">
          <ac:chgData name="Karina Hossfeld" userId="be0b8066-ccf7-44d3-8c74-dc3048a57faa" providerId="ADAL" clId="{D8C974CB-349A-4BBB-8DBF-DB986E7368DE}" dt="2026-04-09T11:50:35.164" v="1997" actId="20577"/>
          <ac:spMkLst>
            <pc:docMk/>
            <pc:sldMk cId="3855692890" sldId="345"/>
            <ac:spMk id="8" creationId="{46E6F112-7259-CD63-3AE1-180713FC225F}"/>
          </ac:spMkLst>
        </pc:spChg>
        <pc:spChg chg="add mod">
          <ac:chgData name="Karina Hossfeld" userId="be0b8066-ccf7-44d3-8c74-dc3048a57faa" providerId="ADAL" clId="{D8C974CB-349A-4BBB-8DBF-DB986E7368DE}" dt="2026-04-13T16:17:43.807" v="7919" actId="1076"/>
          <ac:spMkLst>
            <pc:docMk/>
            <pc:sldMk cId="3855692890" sldId="345"/>
            <ac:spMk id="13" creationId="{9DC384AA-0BFA-F525-2E0B-3816454D4FCA}"/>
          </ac:spMkLst>
        </pc:spChg>
        <pc:spChg chg="mod">
          <ac:chgData name="Karina Hossfeld" userId="be0b8066-ccf7-44d3-8c74-dc3048a57faa" providerId="ADAL" clId="{D8C974CB-349A-4BBB-8DBF-DB986E7368DE}" dt="2026-04-10T09:57:12.648" v="3367" actId="255"/>
          <ac:spMkLst>
            <pc:docMk/>
            <pc:sldMk cId="3855692890" sldId="345"/>
            <ac:spMk id="15" creationId="{642A8229-8A41-A4CC-9568-941FC04EDF1C}"/>
          </ac:spMkLst>
        </pc:spChg>
        <pc:picChg chg="add mod ord">
          <ac:chgData name="Karina Hossfeld" userId="be0b8066-ccf7-44d3-8c74-dc3048a57faa" providerId="ADAL" clId="{D8C974CB-349A-4BBB-8DBF-DB986E7368DE}" dt="2026-04-10T11:13:04.509" v="4299" actId="1076"/>
          <ac:picMkLst>
            <pc:docMk/>
            <pc:sldMk cId="3855692890" sldId="345"/>
            <ac:picMk id="10" creationId="{0FAFB909-2C53-3AFC-3378-AFF14F730FEA}"/>
          </ac:picMkLst>
        </pc:picChg>
      </pc:sldChg>
      <pc:sldChg chg="addSp delSp modSp add mod ord">
        <pc:chgData name="Karina Hossfeld" userId="be0b8066-ccf7-44d3-8c74-dc3048a57faa" providerId="ADAL" clId="{D8C974CB-349A-4BBB-8DBF-DB986E7368DE}" dt="2026-04-10T11:13:21.491" v="4301" actId="1076"/>
        <pc:sldMkLst>
          <pc:docMk/>
          <pc:sldMk cId="1579452151" sldId="346"/>
        </pc:sldMkLst>
        <pc:spChg chg="mod">
          <ac:chgData name="Karina Hossfeld" userId="be0b8066-ccf7-44d3-8c74-dc3048a57faa" providerId="ADAL" clId="{D8C974CB-349A-4BBB-8DBF-DB986E7368DE}" dt="2026-04-10T09:57:37.906" v="3369" actId="14100"/>
          <ac:spMkLst>
            <pc:docMk/>
            <pc:sldMk cId="1579452151" sldId="346"/>
            <ac:spMk id="3" creationId="{D2F3A033-7C04-D464-93A9-4A61DAA150CC}"/>
          </ac:spMkLst>
        </pc:spChg>
        <pc:spChg chg="mod">
          <ac:chgData name="Karina Hossfeld" userId="be0b8066-ccf7-44d3-8c74-dc3048a57faa" providerId="ADAL" clId="{D8C974CB-349A-4BBB-8DBF-DB986E7368DE}" dt="2026-04-09T12:34:39.937" v="2110" actId="1076"/>
          <ac:spMkLst>
            <pc:docMk/>
            <pc:sldMk cId="1579452151" sldId="346"/>
            <ac:spMk id="5" creationId="{4CD9529F-4F0A-7CAD-1361-AF915A639BB6}"/>
          </ac:spMkLst>
        </pc:spChg>
        <pc:spChg chg="add mod">
          <ac:chgData name="Karina Hossfeld" userId="be0b8066-ccf7-44d3-8c74-dc3048a57faa" providerId="ADAL" clId="{D8C974CB-349A-4BBB-8DBF-DB986E7368DE}" dt="2026-04-09T12:34:44.856" v="2111" actId="1076"/>
          <ac:spMkLst>
            <pc:docMk/>
            <pc:sldMk cId="1579452151" sldId="346"/>
            <ac:spMk id="7" creationId="{B7725151-41FF-0BEE-68C3-DF9BA38C4A62}"/>
          </ac:spMkLst>
        </pc:spChg>
        <pc:spChg chg="add mod">
          <ac:chgData name="Karina Hossfeld" userId="be0b8066-ccf7-44d3-8c74-dc3048a57faa" providerId="ADAL" clId="{D8C974CB-349A-4BBB-8DBF-DB986E7368DE}" dt="2026-04-09T12:34:32.104" v="2109" actId="1076"/>
          <ac:spMkLst>
            <pc:docMk/>
            <pc:sldMk cId="1579452151" sldId="346"/>
            <ac:spMk id="8" creationId="{4722CFEC-0EB7-E852-0162-AD5AA9711EB9}"/>
          </ac:spMkLst>
        </pc:spChg>
        <pc:spChg chg="add mod">
          <ac:chgData name="Karina Hossfeld" userId="be0b8066-ccf7-44d3-8c74-dc3048a57faa" providerId="ADAL" clId="{D8C974CB-349A-4BBB-8DBF-DB986E7368DE}" dt="2026-04-09T12:35:51.778" v="2164" actId="1076"/>
          <ac:spMkLst>
            <pc:docMk/>
            <pc:sldMk cId="1579452151" sldId="346"/>
            <ac:spMk id="10" creationId="{C52A89E1-3327-BEE8-AC66-A017E918B748}"/>
          </ac:spMkLst>
        </pc:spChg>
        <pc:picChg chg="add mod">
          <ac:chgData name="Karina Hossfeld" userId="be0b8066-ccf7-44d3-8c74-dc3048a57faa" providerId="ADAL" clId="{D8C974CB-349A-4BBB-8DBF-DB986E7368DE}" dt="2026-04-10T11:13:21.491" v="4301" actId="1076"/>
          <ac:picMkLst>
            <pc:docMk/>
            <pc:sldMk cId="1579452151" sldId="346"/>
            <ac:picMk id="11" creationId="{BE863CEC-ABE8-BD09-CF33-32A1B6A2E746}"/>
          </ac:picMkLst>
        </pc:picChg>
      </pc:sldChg>
      <pc:sldChg chg="addSp delSp modSp add mod">
        <pc:chgData name="Karina Hossfeld" userId="be0b8066-ccf7-44d3-8c74-dc3048a57faa" providerId="ADAL" clId="{D8C974CB-349A-4BBB-8DBF-DB986E7368DE}" dt="2026-04-10T11:13:31.337" v="4303" actId="1076"/>
        <pc:sldMkLst>
          <pc:docMk/>
          <pc:sldMk cId="1726717766" sldId="347"/>
        </pc:sldMkLst>
        <pc:spChg chg="mod">
          <ac:chgData name="Karina Hossfeld" userId="be0b8066-ccf7-44d3-8c74-dc3048a57faa" providerId="ADAL" clId="{D8C974CB-349A-4BBB-8DBF-DB986E7368DE}" dt="2026-04-10T09:57:51.044" v="3371" actId="14100"/>
          <ac:spMkLst>
            <pc:docMk/>
            <pc:sldMk cId="1726717766" sldId="347"/>
            <ac:spMk id="3" creationId="{179C642C-57EB-C5EE-AFBA-0CA052C70C3A}"/>
          </ac:spMkLst>
        </pc:spChg>
        <pc:spChg chg="mod">
          <ac:chgData name="Karina Hossfeld" userId="be0b8066-ccf7-44d3-8c74-dc3048a57faa" providerId="ADAL" clId="{D8C974CB-349A-4BBB-8DBF-DB986E7368DE}" dt="2026-04-09T13:13:30.710" v="2907" actId="20577"/>
          <ac:spMkLst>
            <pc:docMk/>
            <pc:sldMk cId="1726717766" sldId="347"/>
            <ac:spMk id="5" creationId="{D72DE54A-0979-53C0-341F-3253096BE218}"/>
          </ac:spMkLst>
        </pc:spChg>
        <pc:spChg chg="add mod">
          <ac:chgData name="Karina Hossfeld" userId="be0b8066-ccf7-44d3-8c74-dc3048a57faa" providerId="ADAL" clId="{D8C974CB-349A-4BBB-8DBF-DB986E7368DE}" dt="2026-04-09T13:09:23.760" v="2808" actId="1076"/>
          <ac:spMkLst>
            <pc:docMk/>
            <pc:sldMk cId="1726717766" sldId="347"/>
            <ac:spMk id="8" creationId="{576C8D2E-14D7-797B-D9E5-E3DCE1CF5E92}"/>
          </ac:spMkLst>
        </pc:spChg>
        <pc:spChg chg="add mod">
          <ac:chgData name="Karina Hossfeld" userId="be0b8066-ccf7-44d3-8c74-dc3048a57faa" providerId="ADAL" clId="{D8C974CB-349A-4BBB-8DBF-DB986E7368DE}" dt="2026-04-09T13:14:45.869" v="2911" actId="1076"/>
          <ac:spMkLst>
            <pc:docMk/>
            <pc:sldMk cId="1726717766" sldId="347"/>
            <ac:spMk id="9" creationId="{45955CC7-CB83-3959-37FC-8CEFF6D17373}"/>
          </ac:spMkLst>
        </pc:spChg>
        <pc:spChg chg="add mod">
          <ac:chgData name="Karina Hossfeld" userId="be0b8066-ccf7-44d3-8c74-dc3048a57faa" providerId="ADAL" clId="{D8C974CB-349A-4BBB-8DBF-DB986E7368DE}" dt="2026-04-09T13:14:37.443" v="2910" actId="1076"/>
          <ac:spMkLst>
            <pc:docMk/>
            <pc:sldMk cId="1726717766" sldId="347"/>
            <ac:spMk id="11" creationId="{79013C7E-DCE1-F390-A793-0851D127BE57}"/>
          </ac:spMkLst>
        </pc:spChg>
        <pc:spChg chg="add mod">
          <ac:chgData name="Karina Hossfeld" userId="be0b8066-ccf7-44d3-8c74-dc3048a57faa" providerId="ADAL" clId="{D8C974CB-349A-4BBB-8DBF-DB986E7368DE}" dt="2026-04-09T13:13:25.448" v="2901" actId="1076"/>
          <ac:spMkLst>
            <pc:docMk/>
            <pc:sldMk cId="1726717766" sldId="347"/>
            <ac:spMk id="14" creationId="{3F06A727-F9A0-57D5-07B3-164828F47B07}"/>
          </ac:spMkLst>
        </pc:spChg>
        <pc:picChg chg="add mod">
          <ac:chgData name="Karina Hossfeld" userId="be0b8066-ccf7-44d3-8c74-dc3048a57faa" providerId="ADAL" clId="{D8C974CB-349A-4BBB-8DBF-DB986E7368DE}" dt="2026-04-10T11:13:31.337" v="4303" actId="1076"/>
          <ac:picMkLst>
            <pc:docMk/>
            <pc:sldMk cId="1726717766" sldId="347"/>
            <ac:picMk id="17" creationId="{FD9F8747-AFBD-18F9-5FD8-8C267015489D}"/>
          </ac:picMkLst>
        </pc:picChg>
      </pc:sldChg>
      <pc:sldChg chg="addSp delSp modSp add mod">
        <pc:chgData name="Karina Hossfeld" userId="be0b8066-ccf7-44d3-8c74-dc3048a57faa" providerId="ADAL" clId="{D8C974CB-349A-4BBB-8DBF-DB986E7368DE}" dt="2026-04-10T11:13:45.102" v="4305" actId="1076"/>
        <pc:sldMkLst>
          <pc:docMk/>
          <pc:sldMk cId="2826879790" sldId="348"/>
        </pc:sldMkLst>
        <pc:spChg chg="mod">
          <ac:chgData name="Karina Hossfeld" userId="be0b8066-ccf7-44d3-8c74-dc3048a57faa" providerId="ADAL" clId="{D8C974CB-349A-4BBB-8DBF-DB986E7368DE}" dt="2026-04-10T09:58:07.540" v="3373" actId="14100"/>
          <ac:spMkLst>
            <pc:docMk/>
            <pc:sldMk cId="2826879790" sldId="348"/>
            <ac:spMk id="3" creationId="{CAADA0D1-F51A-1D3A-0824-D4F3602FED43}"/>
          </ac:spMkLst>
        </pc:spChg>
        <pc:spChg chg="mod">
          <ac:chgData name="Karina Hossfeld" userId="be0b8066-ccf7-44d3-8c74-dc3048a57faa" providerId="ADAL" clId="{D8C974CB-349A-4BBB-8DBF-DB986E7368DE}" dt="2026-04-09T13:35:32.887" v="3043" actId="20577"/>
          <ac:spMkLst>
            <pc:docMk/>
            <pc:sldMk cId="2826879790" sldId="348"/>
            <ac:spMk id="5" creationId="{167C5CA1-9C34-3078-18C7-5FD7B8EDC00D}"/>
          </ac:spMkLst>
        </pc:spChg>
        <pc:spChg chg="add mod">
          <ac:chgData name="Karina Hossfeld" userId="be0b8066-ccf7-44d3-8c74-dc3048a57faa" providerId="ADAL" clId="{D8C974CB-349A-4BBB-8DBF-DB986E7368DE}" dt="2026-04-09T13:35:49.017" v="3063" actId="20577"/>
          <ac:spMkLst>
            <pc:docMk/>
            <pc:sldMk cId="2826879790" sldId="348"/>
            <ac:spMk id="6" creationId="{AA291C07-A3F7-A1D0-2CEA-501204861916}"/>
          </ac:spMkLst>
        </pc:spChg>
        <pc:spChg chg="add mod">
          <ac:chgData name="Karina Hossfeld" userId="be0b8066-ccf7-44d3-8c74-dc3048a57faa" providerId="ADAL" clId="{D8C974CB-349A-4BBB-8DBF-DB986E7368DE}" dt="2026-04-09T13:35:17.439" v="3019" actId="20577"/>
          <ac:spMkLst>
            <pc:docMk/>
            <pc:sldMk cId="2826879790" sldId="348"/>
            <ac:spMk id="8" creationId="{812F9D63-4293-C49F-3388-EAC41A303239}"/>
          </ac:spMkLst>
        </pc:spChg>
        <pc:picChg chg="add mod">
          <ac:chgData name="Karina Hossfeld" userId="be0b8066-ccf7-44d3-8c74-dc3048a57faa" providerId="ADAL" clId="{D8C974CB-349A-4BBB-8DBF-DB986E7368DE}" dt="2026-04-10T11:13:45.102" v="4305" actId="1076"/>
          <ac:picMkLst>
            <pc:docMk/>
            <pc:sldMk cId="2826879790" sldId="348"/>
            <ac:picMk id="9" creationId="{7CDA342C-04F6-4AAB-5AFB-0F265A00D180}"/>
          </ac:picMkLst>
        </pc:picChg>
      </pc:sldChg>
      <pc:sldChg chg="addSp delSp modSp add mod">
        <pc:chgData name="Karina Hossfeld" userId="be0b8066-ccf7-44d3-8c74-dc3048a57faa" providerId="ADAL" clId="{D8C974CB-349A-4BBB-8DBF-DB986E7368DE}" dt="2026-04-13T14:22:32.002" v="6537" actId="1076"/>
        <pc:sldMkLst>
          <pc:docMk/>
          <pc:sldMk cId="4027834626" sldId="349"/>
        </pc:sldMkLst>
        <pc:spChg chg="mod">
          <ac:chgData name="Karina Hossfeld" userId="be0b8066-ccf7-44d3-8c74-dc3048a57faa" providerId="ADAL" clId="{D8C974CB-349A-4BBB-8DBF-DB986E7368DE}" dt="2026-04-10T10:16:42.028" v="3386" actId="6549"/>
          <ac:spMkLst>
            <pc:docMk/>
            <pc:sldMk cId="4027834626" sldId="349"/>
            <ac:spMk id="5" creationId="{B2D99E38-40EC-68A2-4FA7-2EE781DC069E}"/>
          </ac:spMkLst>
        </pc:spChg>
        <pc:spChg chg="add mod">
          <ac:chgData name="Karina Hossfeld" userId="be0b8066-ccf7-44d3-8c74-dc3048a57faa" providerId="ADAL" clId="{D8C974CB-349A-4BBB-8DBF-DB986E7368DE}" dt="2026-04-13T14:22:32.002" v="6537" actId="1076"/>
          <ac:spMkLst>
            <pc:docMk/>
            <pc:sldMk cId="4027834626" sldId="349"/>
            <ac:spMk id="6" creationId="{7111451B-1C6D-BF86-50C8-0F2D135C1405}"/>
          </ac:spMkLst>
        </pc:spChg>
        <pc:spChg chg="mod">
          <ac:chgData name="Karina Hossfeld" userId="be0b8066-ccf7-44d3-8c74-dc3048a57faa" providerId="ADAL" clId="{D8C974CB-349A-4BBB-8DBF-DB986E7368DE}" dt="2026-04-10T09:59:31.036" v="3385" actId="1076"/>
          <ac:spMkLst>
            <pc:docMk/>
            <pc:sldMk cId="4027834626" sldId="349"/>
            <ac:spMk id="15" creationId="{7B91CD7A-30AF-4E44-676F-6E10D47DF6F0}"/>
          </ac:spMkLst>
        </pc:spChg>
        <pc:picChg chg="add mod">
          <ac:chgData name="Karina Hossfeld" userId="be0b8066-ccf7-44d3-8c74-dc3048a57faa" providerId="ADAL" clId="{D8C974CB-349A-4BBB-8DBF-DB986E7368DE}" dt="2026-04-13T14:21:24.028" v="6528" actId="1076"/>
          <ac:picMkLst>
            <pc:docMk/>
            <pc:sldMk cId="4027834626" sldId="349"/>
            <ac:picMk id="7" creationId="{B609D58B-957B-30AA-88AF-07AB83247234}"/>
          </ac:picMkLst>
        </pc:picChg>
      </pc:sldChg>
      <pc:sldChg chg="addSp delSp modSp add mod">
        <pc:chgData name="Karina Hossfeld" userId="be0b8066-ccf7-44d3-8c74-dc3048a57faa" providerId="ADAL" clId="{D8C974CB-349A-4BBB-8DBF-DB986E7368DE}" dt="2026-04-10T11:13:57.230" v="4307" actId="1076"/>
        <pc:sldMkLst>
          <pc:docMk/>
          <pc:sldMk cId="1031939190" sldId="350"/>
        </pc:sldMkLst>
        <pc:spChg chg="mod">
          <ac:chgData name="Karina Hossfeld" userId="be0b8066-ccf7-44d3-8c74-dc3048a57faa" providerId="ADAL" clId="{D8C974CB-349A-4BBB-8DBF-DB986E7368DE}" dt="2026-04-10T09:58:18.497" v="3375" actId="14100"/>
          <ac:spMkLst>
            <pc:docMk/>
            <pc:sldMk cId="1031939190" sldId="350"/>
            <ac:spMk id="3" creationId="{B5392F09-4728-B020-55FB-DFC0114DEBF0}"/>
          </ac:spMkLst>
        </pc:spChg>
        <pc:spChg chg="mod">
          <ac:chgData name="Karina Hossfeld" userId="be0b8066-ccf7-44d3-8c74-dc3048a57faa" providerId="ADAL" clId="{D8C974CB-349A-4BBB-8DBF-DB986E7368DE}" dt="2026-04-10T08:46:44.308" v="3323" actId="1076"/>
          <ac:spMkLst>
            <pc:docMk/>
            <pc:sldMk cId="1031939190" sldId="350"/>
            <ac:spMk id="5" creationId="{8CD0BB11-73B2-10EE-A2C9-83F194E33B8C}"/>
          </ac:spMkLst>
        </pc:spChg>
        <pc:spChg chg="add mod">
          <ac:chgData name="Karina Hossfeld" userId="be0b8066-ccf7-44d3-8c74-dc3048a57faa" providerId="ADAL" clId="{D8C974CB-349A-4BBB-8DBF-DB986E7368DE}" dt="2026-04-10T08:46:35.177" v="3322" actId="12"/>
          <ac:spMkLst>
            <pc:docMk/>
            <pc:sldMk cId="1031939190" sldId="350"/>
            <ac:spMk id="6" creationId="{23D05F5E-145C-8D9D-A90C-9EB81B34A728}"/>
          </ac:spMkLst>
        </pc:spChg>
        <pc:spChg chg="add mod">
          <ac:chgData name="Karina Hossfeld" userId="be0b8066-ccf7-44d3-8c74-dc3048a57faa" providerId="ADAL" clId="{D8C974CB-349A-4BBB-8DBF-DB986E7368DE}" dt="2026-04-10T08:46:21.409" v="3319" actId="12"/>
          <ac:spMkLst>
            <pc:docMk/>
            <pc:sldMk cId="1031939190" sldId="350"/>
            <ac:spMk id="7" creationId="{8027E92B-46DC-4D45-2A11-61EC3FDBE9F1}"/>
          </ac:spMkLst>
        </pc:spChg>
        <pc:picChg chg="add mod">
          <ac:chgData name="Karina Hossfeld" userId="be0b8066-ccf7-44d3-8c74-dc3048a57faa" providerId="ADAL" clId="{D8C974CB-349A-4BBB-8DBF-DB986E7368DE}" dt="2026-04-10T11:13:57.230" v="4307" actId="1076"/>
          <ac:picMkLst>
            <pc:docMk/>
            <pc:sldMk cId="1031939190" sldId="350"/>
            <ac:picMk id="8" creationId="{449BD748-8C0B-6963-D006-958AB9F44117}"/>
          </ac:picMkLst>
        </pc:picChg>
      </pc:sldChg>
      <pc:sldChg chg="addSp delSp modSp add mod">
        <pc:chgData name="Karina Hossfeld" userId="be0b8066-ccf7-44d3-8c74-dc3048a57faa" providerId="ADAL" clId="{D8C974CB-349A-4BBB-8DBF-DB986E7368DE}" dt="2026-04-13T14:21:13.644" v="6526" actId="21"/>
        <pc:sldMkLst>
          <pc:docMk/>
          <pc:sldMk cId="4076479027" sldId="351"/>
        </pc:sldMkLst>
        <pc:spChg chg="add mod">
          <ac:chgData name="Karina Hossfeld" userId="be0b8066-ccf7-44d3-8c74-dc3048a57faa" providerId="ADAL" clId="{D8C974CB-349A-4BBB-8DBF-DB986E7368DE}" dt="2026-04-10T11:18:58.108" v="4328" actId="5793"/>
          <ac:spMkLst>
            <pc:docMk/>
            <pc:sldMk cId="4076479027" sldId="351"/>
            <ac:spMk id="3" creationId="{AB55884F-4946-28F0-04B9-A82C75B8078F}"/>
          </ac:spMkLst>
        </pc:spChg>
        <pc:spChg chg="mod">
          <ac:chgData name="Karina Hossfeld" userId="be0b8066-ccf7-44d3-8c74-dc3048a57faa" providerId="ADAL" clId="{D8C974CB-349A-4BBB-8DBF-DB986E7368DE}" dt="2026-04-10T10:24:14.920" v="3644" actId="20577"/>
          <ac:spMkLst>
            <pc:docMk/>
            <pc:sldMk cId="4076479027" sldId="351"/>
            <ac:spMk id="6" creationId="{46340E1A-6ED7-0652-0A50-F13C1CFD1DFF}"/>
          </ac:spMkLst>
        </pc:spChg>
        <pc:picChg chg="add mod">
          <ac:chgData name="Karina Hossfeld" userId="be0b8066-ccf7-44d3-8c74-dc3048a57faa" providerId="ADAL" clId="{D8C974CB-349A-4BBB-8DBF-DB986E7368DE}" dt="2026-04-13T14:21:10.273" v="6525" actId="1076"/>
          <ac:picMkLst>
            <pc:docMk/>
            <pc:sldMk cId="4076479027" sldId="351"/>
            <ac:picMk id="8" creationId="{4FDD4418-956A-74D1-81D9-A2F0561DE5C9}"/>
          </ac:picMkLst>
        </pc:picChg>
      </pc:sldChg>
      <pc:sldChg chg="addSp delSp modSp add mod">
        <pc:chgData name="Karina Hossfeld" userId="be0b8066-ccf7-44d3-8c74-dc3048a57faa" providerId="ADAL" clId="{D8C974CB-349A-4BBB-8DBF-DB986E7368DE}" dt="2026-04-13T14:23:22.656" v="6546" actId="20577"/>
        <pc:sldMkLst>
          <pc:docMk/>
          <pc:sldMk cId="3888749031" sldId="352"/>
        </pc:sldMkLst>
        <pc:spChg chg="add mod">
          <ac:chgData name="Karina Hossfeld" userId="be0b8066-ccf7-44d3-8c74-dc3048a57faa" providerId="ADAL" clId="{D8C974CB-349A-4BBB-8DBF-DB986E7368DE}" dt="2026-04-13T14:22:53.115" v="6538" actId="108"/>
          <ac:spMkLst>
            <pc:docMk/>
            <pc:sldMk cId="3888749031" sldId="352"/>
            <ac:spMk id="2" creationId="{16915A4A-07B4-A57B-6D8F-BC49A148255C}"/>
          </ac:spMkLst>
        </pc:spChg>
        <pc:spChg chg="mod">
          <ac:chgData name="Karina Hossfeld" userId="be0b8066-ccf7-44d3-8c74-dc3048a57faa" providerId="ADAL" clId="{D8C974CB-349A-4BBB-8DBF-DB986E7368DE}" dt="2026-04-13T14:23:22.656" v="6546" actId="20577"/>
          <ac:spMkLst>
            <pc:docMk/>
            <pc:sldMk cId="3888749031" sldId="352"/>
            <ac:spMk id="5" creationId="{6D409DAD-6548-4C3A-7C65-B0640C9F1A48}"/>
          </ac:spMkLst>
        </pc:spChg>
      </pc:sldChg>
      <pc:sldChg chg="addSp delSp modSp add mod">
        <pc:chgData name="Karina Hossfeld" userId="be0b8066-ccf7-44d3-8c74-dc3048a57faa" providerId="ADAL" clId="{D8C974CB-349A-4BBB-8DBF-DB986E7368DE}" dt="2026-04-10T10:57:13.013" v="4271" actId="1076"/>
        <pc:sldMkLst>
          <pc:docMk/>
          <pc:sldMk cId="3791111887" sldId="353"/>
        </pc:sldMkLst>
        <pc:spChg chg="add mod">
          <ac:chgData name="Karina Hossfeld" userId="be0b8066-ccf7-44d3-8c74-dc3048a57faa" providerId="ADAL" clId="{D8C974CB-349A-4BBB-8DBF-DB986E7368DE}" dt="2026-04-10T10:56:15.179" v="4267" actId="12"/>
          <ac:spMkLst>
            <pc:docMk/>
            <pc:sldMk cId="3791111887" sldId="353"/>
            <ac:spMk id="4" creationId="{96B18BA3-18BB-AA70-758A-719D72F9FEA7}"/>
          </ac:spMkLst>
        </pc:spChg>
        <pc:picChg chg="add mod">
          <ac:chgData name="Karina Hossfeld" userId="be0b8066-ccf7-44d3-8c74-dc3048a57faa" providerId="ADAL" clId="{D8C974CB-349A-4BBB-8DBF-DB986E7368DE}" dt="2026-04-10T10:57:13.013" v="4271" actId="1076"/>
          <ac:picMkLst>
            <pc:docMk/>
            <pc:sldMk cId="3791111887" sldId="353"/>
            <ac:picMk id="7" creationId="{7B52C7DB-5182-6613-65F3-7813F9B4DF2C}"/>
          </ac:picMkLst>
        </pc:picChg>
      </pc:sldChg>
      <pc:sldChg chg="addSp modSp new mod">
        <pc:chgData name="Karina Hossfeld" userId="be0b8066-ccf7-44d3-8c74-dc3048a57faa" providerId="ADAL" clId="{D8C974CB-349A-4BBB-8DBF-DB986E7368DE}" dt="2026-04-13T14:44:00.763" v="6707" actId="948"/>
        <pc:sldMkLst>
          <pc:docMk/>
          <pc:sldMk cId="1913425607" sldId="354"/>
        </pc:sldMkLst>
        <pc:spChg chg="mod">
          <ac:chgData name="Karina Hossfeld" userId="be0b8066-ccf7-44d3-8c74-dc3048a57faa" providerId="ADAL" clId="{D8C974CB-349A-4BBB-8DBF-DB986E7368DE}" dt="2026-04-10T11:17:09.948" v="4317" actId="1076"/>
          <ac:spMkLst>
            <pc:docMk/>
            <pc:sldMk cId="1913425607" sldId="354"/>
            <ac:spMk id="2" creationId="{24D520B5-243A-1AFB-F4EB-B6D5C23908BB}"/>
          </ac:spMkLst>
        </pc:spChg>
        <pc:spChg chg="mod">
          <ac:chgData name="Karina Hossfeld" userId="be0b8066-ccf7-44d3-8c74-dc3048a57faa" providerId="ADAL" clId="{D8C974CB-349A-4BBB-8DBF-DB986E7368DE}" dt="2026-04-13T14:44:00.763" v="6707" actId="948"/>
          <ac:spMkLst>
            <pc:docMk/>
            <pc:sldMk cId="1913425607" sldId="354"/>
            <ac:spMk id="3" creationId="{4BBE46ED-8D5F-27A5-3D2B-181CA58A3B7A}"/>
          </ac:spMkLst>
        </pc:spChg>
        <pc:picChg chg="add mod">
          <ac:chgData name="Karina Hossfeld" userId="be0b8066-ccf7-44d3-8c74-dc3048a57faa" providerId="ADAL" clId="{D8C974CB-349A-4BBB-8DBF-DB986E7368DE}" dt="2026-04-13T14:43:34.366" v="6706" actId="1076"/>
          <ac:picMkLst>
            <pc:docMk/>
            <pc:sldMk cId="1913425607" sldId="354"/>
            <ac:picMk id="4" creationId="{F9A2FD1B-4CC9-A475-9F07-E96C77CBC9DE}"/>
          </ac:picMkLst>
        </pc:picChg>
      </pc:sldChg>
      <pc:sldChg chg="addSp delSp modSp add mod">
        <pc:chgData name="Karina Hossfeld" userId="be0b8066-ccf7-44d3-8c74-dc3048a57faa" providerId="ADAL" clId="{D8C974CB-349A-4BBB-8DBF-DB986E7368DE}" dt="2026-04-13T16:25:35.354" v="7947" actId="12"/>
        <pc:sldMkLst>
          <pc:docMk/>
          <pc:sldMk cId="4031538393" sldId="355"/>
        </pc:sldMkLst>
        <pc:spChg chg="add mod">
          <ac:chgData name="Karina Hossfeld" userId="be0b8066-ccf7-44d3-8c74-dc3048a57faa" providerId="ADAL" clId="{D8C974CB-349A-4BBB-8DBF-DB986E7368DE}" dt="2026-04-13T16:25:35.354" v="7947" actId="12"/>
          <ac:spMkLst>
            <pc:docMk/>
            <pc:sldMk cId="4031538393" sldId="355"/>
            <ac:spMk id="5" creationId="{43703650-F54B-53EC-3782-8B430C0502D8}"/>
          </ac:spMkLst>
        </pc:spChg>
        <pc:picChg chg="add mod">
          <ac:chgData name="Karina Hossfeld" userId="be0b8066-ccf7-44d3-8c74-dc3048a57faa" providerId="ADAL" clId="{D8C974CB-349A-4BBB-8DBF-DB986E7368DE}" dt="2026-04-13T14:44:20.216" v="6709" actId="1076"/>
          <ac:picMkLst>
            <pc:docMk/>
            <pc:sldMk cId="4031538393" sldId="355"/>
            <ac:picMk id="3" creationId="{DE7C6634-F8EC-1922-312F-8133940CDF68}"/>
          </ac:picMkLst>
        </pc:picChg>
      </pc:sldChg>
      <pc:sldChg chg="addSp modSp add mod">
        <pc:chgData name="Karina Hossfeld" userId="be0b8066-ccf7-44d3-8c74-dc3048a57faa" providerId="ADAL" clId="{D8C974CB-349A-4BBB-8DBF-DB986E7368DE}" dt="2026-04-10T11:31:37.771" v="4544" actId="1076"/>
        <pc:sldMkLst>
          <pc:docMk/>
          <pc:sldMk cId="3698342017" sldId="356"/>
        </pc:sldMkLst>
        <pc:spChg chg="mod">
          <ac:chgData name="Karina Hossfeld" userId="be0b8066-ccf7-44d3-8c74-dc3048a57faa" providerId="ADAL" clId="{D8C974CB-349A-4BBB-8DBF-DB986E7368DE}" dt="2026-04-10T11:29:47.587" v="4538" actId="20578"/>
          <ac:spMkLst>
            <pc:docMk/>
            <pc:sldMk cId="3698342017" sldId="356"/>
            <ac:spMk id="2" creationId="{814183ED-23FD-20B5-6E4E-1A094D1AB228}"/>
          </ac:spMkLst>
        </pc:spChg>
        <pc:spChg chg="mod">
          <ac:chgData name="Karina Hossfeld" userId="be0b8066-ccf7-44d3-8c74-dc3048a57faa" providerId="ADAL" clId="{D8C974CB-349A-4BBB-8DBF-DB986E7368DE}" dt="2026-04-10T11:30:05.922" v="4540" actId="14100"/>
          <ac:spMkLst>
            <pc:docMk/>
            <pc:sldMk cId="3698342017" sldId="356"/>
            <ac:spMk id="5" creationId="{EB223FFC-5F86-E973-4DF2-972B4517C645}"/>
          </ac:spMkLst>
        </pc:spChg>
        <pc:picChg chg="add mod">
          <ac:chgData name="Karina Hossfeld" userId="be0b8066-ccf7-44d3-8c74-dc3048a57faa" providerId="ADAL" clId="{D8C974CB-349A-4BBB-8DBF-DB986E7368DE}" dt="2026-04-10T11:31:37.771" v="4544" actId="1076"/>
          <ac:picMkLst>
            <pc:docMk/>
            <pc:sldMk cId="3698342017" sldId="356"/>
            <ac:picMk id="4" creationId="{917154A1-D36E-5319-E85E-8EF1F16FBC6F}"/>
          </ac:picMkLst>
        </pc:picChg>
      </pc:sldChg>
      <pc:sldChg chg="addSp modSp add mod">
        <pc:chgData name="Karina Hossfeld" userId="be0b8066-ccf7-44d3-8c74-dc3048a57faa" providerId="ADAL" clId="{D8C974CB-349A-4BBB-8DBF-DB986E7368DE}" dt="2026-04-13T14:54:29.663" v="6727" actId="1076"/>
        <pc:sldMkLst>
          <pc:docMk/>
          <pc:sldMk cId="3425795070" sldId="357"/>
        </pc:sldMkLst>
        <pc:spChg chg="mod">
          <ac:chgData name="Karina Hossfeld" userId="be0b8066-ccf7-44d3-8c74-dc3048a57faa" providerId="ADAL" clId="{D8C974CB-349A-4BBB-8DBF-DB986E7368DE}" dt="2026-04-13T14:54:29.663" v="6727" actId="1076"/>
          <ac:spMkLst>
            <pc:docMk/>
            <pc:sldMk cId="3425795070" sldId="357"/>
            <ac:spMk id="5" creationId="{802606D5-CE52-FBAE-B05F-5C001551AC3E}"/>
          </ac:spMkLst>
        </pc:spChg>
        <pc:picChg chg="add mod">
          <ac:chgData name="Karina Hossfeld" userId="be0b8066-ccf7-44d3-8c74-dc3048a57faa" providerId="ADAL" clId="{D8C974CB-349A-4BBB-8DBF-DB986E7368DE}" dt="2026-04-13T14:54:12.319" v="6723" actId="1076"/>
          <ac:picMkLst>
            <pc:docMk/>
            <pc:sldMk cId="3425795070" sldId="357"/>
            <ac:picMk id="4" creationId="{374AAAFE-6257-00DE-7255-1D819293E65C}"/>
          </ac:picMkLst>
        </pc:picChg>
        <pc:picChg chg="add mod">
          <ac:chgData name="Karina Hossfeld" userId="be0b8066-ccf7-44d3-8c74-dc3048a57faa" providerId="ADAL" clId="{D8C974CB-349A-4BBB-8DBF-DB986E7368DE}" dt="2026-04-13T14:54:25.726" v="6726" actId="1076"/>
          <ac:picMkLst>
            <pc:docMk/>
            <pc:sldMk cId="3425795070" sldId="357"/>
            <ac:picMk id="7" creationId="{B15E990B-5734-788D-B7B8-BE33280219D2}"/>
          </ac:picMkLst>
        </pc:picChg>
      </pc:sldChg>
      <pc:sldChg chg="addSp modSp add mod">
        <pc:chgData name="Karina Hossfeld" userId="be0b8066-ccf7-44d3-8c74-dc3048a57faa" providerId="ADAL" clId="{D8C974CB-349A-4BBB-8DBF-DB986E7368DE}" dt="2026-04-13T16:26:01.550" v="7949" actId="20577"/>
        <pc:sldMkLst>
          <pc:docMk/>
          <pc:sldMk cId="522856950" sldId="359"/>
        </pc:sldMkLst>
        <pc:spChg chg="mod">
          <ac:chgData name="Karina Hossfeld" userId="be0b8066-ccf7-44d3-8c74-dc3048a57faa" providerId="ADAL" clId="{D8C974CB-349A-4BBB-8DBF-DB986E7368DE}" dt="2026-04-13T16:26:01.550" v="7949" actId="20577"/>
          <ac:spMkLst>
            <pc:docMk/>
            <pc:sldMk cId="522856950" sldId="359"/>
            <ac:spMk id="5" creationId="{62790CA1-89D8-2D7C-7CC8-AB3B208C7FCD}"/>
          </ac:spMkLst>
        </pc:spChg>
        <pc:picChg chg="add mod">
          <ac:chgData name="Karina Hossfeld" userId="be0b8066-ccf7-44d3-8c74-dc3048a57faa" providerId="ADAL" clId="{D8C974CB-349A-4BBB-8DBF-DB986E7368DE}" dt="2026-04-13T14:56:30.192" v="6731" actId="1076"/>
          <ac:picMkLst>
            <pc:docMk/>
            <pc:sldMk cId="522856950" sldId="359"/>
            <ac:picMk id="4" creationId="{69726E4A-34ED-3201-52D7-CD72E5ABC897}"/>
          </ac:picMkLst>
        </pc:picChg>
      </pc:sldChg>
      <pc:sldChg chg="addSp modSp add mod">
        <pc:chgData name="Karina Hossfeld" userId="be0b8066-ccf7-44d3-8c74-dc3048a57faa" providerId="ADAL" clId="{D8C974CB-349A-4BBB-8DBF-DB986E7368DE}" dt="2026-04-13T14:57:47.738" v="6733" actId="1076"/>
        <pc:sldMkLst>
          <pc:docMk/>
          <pc:sldMk cId="2867146954" sldId="360"/>
        </pc:sldMkLst>
        <pc:spChg chg="mod">
          <ac:chgData name="Karina Hossfeld" userId="be0b8066-ccf7-44d3-8c74-dc3048a57faa" providerId="ADAL" clId="{D8C974CB-349A-4BBB-8DBF-DB986E7368DE}" dt="2026-04-10T15:02:04.862" v="4721" actId="1076"/>
          <ac:spMkLst>
            <pc:docMk/>
            <pc:sldMk cId="2867146954" sldId="360"/>
            <ac:spMk id="5" creationId="{5FCE0F50-DFBC-B8CF-EBEC-F9B940C8FE9E}"/>
          </ac:spMkLst>
        </pc:spChg>
        <pc:picChg chg="add mod">
          <ac:chgData name="Karina Hossfeld" userId="be0b8066-ccf7-44d3-8c74-dc3048a57faa" providerId="ADAL" clId="{D8C974CB-349A-4BBB-8DBF-DB986E7368DE}" dt="2026-04-13T14:57:47.738" v="6733" actId="1076"/>
          <ac:picMkLst>
            <pc:docMk/>
            <pc:sldMk cId="2867146954" sldId="360"/>
            <ac:picMk id="4" creationId="{F1CA9804-B6B1-C8C2-0FB0-1E2DF2121FF3}"/>
          </ac:picMkLst>
        </pc:picChg>
      </pc:sldChg>
      <pc:sldChg chg="addSp modSp new mod">
        <pc:chgData name="Karina Hossfeld" userId="be0b8066-ccf7-44d3-8c74-dc3048a57faa" providerId="ADAL" clId="{D8C974CB-349A-4BBB-8DBF-DB986E7368DE}" dt="2026-04-13T14:58:28.537" v="6737" actId="14100"/>
        <pc:sldMkLst>
          <pc:docMk/>
          <pc:sldMk cId="484784472" sldId="361"/>
        </pc:sldMkLst>
        <pc:spChg chg="mod">
          <ac:chgData name="Karina Hossfeld" userId="be0b8066-ccf7-44d3-8c74-dc3048a57faa" providerId="ADAL" clId="{D8C974CB-349A-4BBB-8DBF-DB986E7368DE}" dt="2026-04-13T10:28:53.784" v="4939" actId="1076"/>
          <ac:spMkLst>
            <pc:docMk/>
            <pc:sldMk cId="484784472" sldId="361"/>
            <ac:spMk id="2" creationId="{A57FDB6D-563E-B946-4E0F-614EE0CB2C3C}"/>
          </ac:spMkLst>
        </pc:spChg>
        <pc:spChg chg="mod">
          <ac:chgData name="Karina Hossfeld" userId="be0b8066-ccf7-44d3-8c74-dc3048a57faa" providerId="ADAL" clId="{D8C974CB-349A-4BBB-8DBF-DB986E7368DE}" dt="2026-04-13T14:58:28.537" v="6737" actId="14100"/>
          <ac:spMkLst>
            <pc:docMk/>
            <pc:sldMk cId="484784472" sldId="361"/>
            <ac:spMk id="3" creationId="{3116168D-942D-041D-2603-3556294AA4D9}"/>
          </ac:spMkLst>
        </pc:spChg>
        <pc:picChg chg="add mod">
          <ac:chgData name="Karina Hossfeld" userId="be0b8066-ccf7-44d3-8c74-dc3048a57faa" providerId="ADAL" clId="{D8C974CB-349A-4BBB-8DBF-DB986E7368DE}" dt="2026-04-13T14:58:23.501" v="6736" actId="1076"/>
          <ac:picMkLst>
            <pc:docMk/>
            <pc:sldMk cId="484784472" sldId="361"/>
            <ac:picMk id="4" creationId="{1CB9EBC0-7D8A-26B9-B65A-35DE2A2AED57}"/>
          </ac:picMkLst>
        </pc:picChg>
      </pc:sldChg>
      <pc:sldChg chg="modSp add mod">
        <pc:chgData name="Karina Hossfeld" userId="be0b8066-ccf7-44d3-8c74-dc3048a57faa" providerId="ADAL" clId="{D8C974CB-349A-4BBB-8DBF-DB986E7368DE}" dt="2026-04-13T10:29:04.550" v="4940" actId="108"/>
        <pc:sldMkLst>
          <pc:docMk/>
          <pc:sldMk cId="3445492654" sldId="362"/>
        </pc:sldMkLst>
        <pc:spChg chg="mod">
          <ac:chgData name="Karina Hossfeld" userId="be0b8066-ccf7-44d3-8c74-dc3048a57faa" providerId="ADAL" clId="{D8C974CB-349A-4BBB-8DBF-DB986E7368DE}" dt="2026-04-13T10:29:04.550" v="4940" actId="108"/>
          <ac:spMkLst>
            <pc:docMk/>
            <pc:sldMk cId="3445492654" sldId="362"/>
            <ac:spMk id="2" creationId="{AE76AE18-FA67-098C-67D9-E5B0F1640182}"/>
          </ac:spMkLst>
        </pc:spChg>
        <pc:spChg chg="mod">
          <ac:chgData name="Karina Hossfeld" userId="be0b8066-ccf7-44d3-8c74-dc3048a57faa" providerId="ADAL" clId="{D8C974CB-349A-4BBB-8DBF-DB986E7368DE}" dt="2026-04-13T10:15:41.163" v="4821" actId="255"/>
          <ac:spMkLst>
            <pc:docMk/>
            <pc:sldMk cId="3445492654" sldId="362"/>
            <ac:spMk id="3" creationId="{3BBEFAA2-92C5-6F17-00BD-D58E8F8A8D87}"/>
          </ac:spMkLst>
        </pc:spChg>
      </pc:sldChg>
      <pc:sldChg chg="addSp modSp add mod">
        <pc:chgData name="Karina Hossfeld" userId="be0b8066-ccf7-44d3-8c74-dc3048a57faa" providerId="ADAL" clId="{D8C974CB-349A-4BBB-8DBF-DB986E7368DE}" dt="2026-04-13T14:58:54.338" v="6741" actId="1076"/>
        <pc:sldMkLst>
          <pc:docMk/>
          <pc:sldMk cId="3736582604" sldId="363"/>
        </pc:sldMkLst>
        <pc:spChg chg="mod">
          <ac:chgData name="Karina Hossfeld" userId="be0b8066-ccf7-44d3-8c74-dc3048a57faa" providerId="ADAL" clId="{D8C974CB-349A-4BBB-8DBF-DB986E7368DE}" dt="2026-04-13T10:29:11.111" v="4941" actId="108"/>
          <ac:spMkLst>
            <pc:docMk/>
            <pc:sldMk cId="3736582604" sldId="363"/>
            <ac:spMk id="2" creationId="{599FEC7C-0455-2829-C59F-28DBBD6549A4}"/>
          </ac:spMkLst>
        </pc:spChg>
        <pc:spChg chg="mod">
          <ac:chgData name="Karina Hossfeld" userId="be0b8066-ccf7-44d3-8c74-dc3048a57faa" providerId="ADAL" clId="{D8C974CB-349A-4BBB-8DBF-DB986E7368DE}" dt="2026-04-13T10:17:50.472" v="4837" actId="1076"/>
          <ac:spMkLst>
            <pc:docMk/>
            <pc:sldMk cId="3736582604" sldId="363"/>
            <ac:spMk id="3" creationId="{011E1F43-AF37-B71E-A0E9-DFA930A70FFA}"/>
          </ac:spMkLst>
        </pc:spChg>
        <pc:spChg chg="add mod">
          <ac:chgData name="Karina Hossfeld" userId="be0b8066-ccf7-44d3-8c74-dc3048a57faa" providerId="ADAL" clId="{D8C974CB-349A-4BBB-8DBF-DB986E7368DE}" dt="2026-04-13T14:58:54.338" v="6741" actId="1076"/>
          <ac:spMkLst>
            <pc:docMk/>
            <pc:sldMk cId="3736582604" sldId="363"/>
            <ac:spMk id="5" creationId="{DB7BA0F0-4413-C7A2-782B-55D7037390DE}"/>
          </ac:spMkLst>
        </pc:spChg>
        <pc:picChg chg="add mod">
          <ac:chgData name="Karina Hossfeld" userId="be0b8066-ccf7-44d3-8c74-dc3048a57faa" providerId="ADAL" clId="{D8C974CB-349A-4BBB-8DBF-DB986E7368DE}" dt="2026-04-13T14:58:49.286" v="6740" actId="1076"/>
          <ac:picMkLst>
            <pc:docMk/>
            <pc:sldMk cId="3736582604" sldId="363"/>
            <ac:picMk id="4" creationId="{9F7A45C0-FC02-4910-764D-965C88C66BEF}"/>
          </ac:picMkLst>
        </pc:picChg>
      </pc:sldChg>
      <pc:sldChg chg="addSp delSp modSp add mod ord">
        <pc:chgData name="Karina Hossfeld" userId="be0b8066-ccf7-44d3-8c74-dc3048a57faa" providerId="ADAL" clId="{D8C974CB-349A-4BBB-8DBF-DB986E7368DE}" dt="2026-04-13T10:45:19.868" v="4989" actId="1076"/>
        <pc:sldMkLst>
          <pc:docMk/>
          <pc:sldMk cId="2723467647" sldId="364"/>
        </pc:sldMkLst>
        <pc:spChg chg="mod">
          <ac:chgData name="Karina Hossfeld" userId="be0b8066-ccf7-44d3-8c74-dc3048a57faa" providerId="ADAL" clId="{D8C974CB-349A-4BBB-8DBF-DB986E7368DE}" dt="2026-04-13T10:29:49.327" v="4945" actId="1076"/>
          <ac:spMkLst>
            <pc:docMk/>
            <pc:sldMk cId="2723467647" sldId="364"/>
            <ac:spMk id="2" creationId="{8AF59E58-B2CA-1BA2-36F9-980BAAEF26E2}"/>
          </ac:spMkLst>
        </pc:spChg>
        <pc:spChg chg="mod">
          <ac:chgData name="Karina Hossfeld" userId="be0b8066-ccf7-44d3-8c74-dc3048a57faa" providerId="ADAL" clId="{D8C974CB-349A-4BBB-8DBF-DB986E7368DE}" dt="2026-04-13T10:25:54.132" v="4932" actId="1076"/>
          <ac:spMkLst>
            <pc:docMk/>
            <pc:sldMk cId="2723467647" sldId="364"/>
            <ac:spMk id="3" creationId="{9D0BD934-BED0-7C2D-4D0B-C672201C8BDF}"/>
          </ac:spMkLst>
        </pc:spChg>
        <pc:spChg chg="add mod">
          <ac:chgData name="Karina Hossfeld" userId="be0b8066-ccf7-44d3-8c74-dc3048a57faa" providerId="ADAL" clId="{D8C974CB-349A-4BBB-8DBF-DB986E7368DE}" dt="2026-04-13T10:25:57.884" v="4933" actId="1076"/>
          <ac:spMkLst>
            <pc:docMk/>
            <pc:sldMk cId="2723467647" sldId="364"/>
            <ac:spMk id="5" creationId="{F085BA71-6026-37A0-751B-4A858CA530E2}"/>
          </ac:spMkLst>
        </pc:spChg>
        <pc:spChg chg="add mod">
          <ac:chgData name="Karina Hossfeld" userId="be0b8066-ccf7-44d3-8c74-dc3048a57faa" providerId="ADAL" clId="{D8C974CB-349A-4BBB-8DBF-DB986E7368DE}" dt="2026-04-13T10:25:50.331" v="4931" actId="1076"/>
          <ac:spMkLst>
            <pc:docMk/>
            <pc:sldMk cId="2723467647" sldId="364"/>
            <ac:spMk id="8" creationId="{AB25F798-25C0-5D2F-5747-A652E150B037}"/>
          </ac:spMkLst>
        </pc:spChg>
        <pc:spChg chg="add mod">
          <ac:chgData name="Karina Hossfeld" userId="be0b8066-ccf7-44d3-8c74-dc3048a57faa" providerId="ADAL" clId="{D8C974CB-349A-4BBB-8DBF-DB986E7368DE}" dt="2026-04-13T10:26:02.657" v="4934" actId="1076"/>
          <ac:spMkLst>
            <pc:docMk/>
            <pc:sldMk cId="2723467647" sldId="364"/>
            <ac:spMk id="10" creationId="{DB40F9BC-7F42-6EA6-9A0C-B6D3E6FFDA5B}"/>
          </ac:spMkLst>
        </pc:spChg>
        <pc:picChg chg="add mod">
          <ac:chgData name="Karina Hossfeld" userId="be0b8066-ccf7-44d3-8c74-dc3048a57faa" providerId="ADAL" clId="{D8C974CB-349A-4BBB-8DBF-DB986E7368DE}" dt="2026-04-13T10:45:19.868" v="4989" actId="1076"/>
          <ac:picMkLst>
            <pc:docMk/>
            <pc:sldMk cId="2723467647" sldId="364"/>
            <ac:picMk id="11" creationId="{30C97835-D7A2-13DB-5308-E1D04EA1C90E}"/>
          </ac:picMkLst>
        </pc:picChg>
      </pc:sldChg>
      <pc:sldChg chg="addSp delSp modSp add mod ord">
        <pc:chgData name="Karina Hossfeld" userId="be0b8066-ccf7-44d3-8c74-dc3048a57faa" providerId="ADAL" clId="{D8C974CB-349A-4BBB-8DBF-DB986E7368DE}" dt="2026-04-13T16:27:22.694" v="7963" actId="20577"/>
        <pc:sldMkLst>
          <pc:docMk/>
          <pc:sldMk cId="2650344676" sldId="365"/>
        </pc:sldMkLst>
        <pc:spChg chg="add mod">
          <ac:chgData name="Karina Hossfeld" userId="be0b8066-ccf7-44d3-8c74-dc3048a57faa" providerId="ADAL" clId="{D8C974CB-349A-4BBB-8DBF-DB986E7368DE}" dt="2026-04-13T16:27:22.694" v="7963" actId="20577"/>
          <ac:spMkLst>
            <pc:docMk/>
            <pc:sldMk cId="2650344676" sldId="365"/>
            <ac:spMk id="6" creationId="{F295A04D-F61E-86E0-4071-652083FC521B}"/>
          </ac:spMkLst>
        </pc:spChg>
        <pc:picChg chg="add mod ord">
          <ac:chgData name="Karina Hossfeld" userId="be0b8066-ccf7-44d3-8c74-dc3048a57faa" providerId="ADAL" clId="{D8C974CB-349A-4BBB-8DBF-DB986E7368DE}" dt="2026-04-13T14:59:26.815" v="6747" actId="1076"/>
          <ac:picMkLst>
            <pc:docMk/>
            <pc:sldMk cId="2650344676" sldId="365"/>
            <ac:picMk id="7" creationId="{73F27F2A-3F38-C9AF-2D88-AD671064667D}"/>
          </ac:picMkLst>
        </pc:picChg>
      </pc:sldChg>
      <pc:sldChg chg="modSp add mod">
        <pc:chgData name="Karina Hossfeld" userId="be0b8066-ccf7-44d3-8c74-dc3048a57faa" providerId="ADAL" clId="{D8C974CB-349A-4BBB-8DBF-DB986E7368DE}" dt="2026-04-13T14:28:22.721" v="6594" actId="948"/>
        <pc:sldMkLst>
          <pc:docMk/>
          <pc:sldMk cId="3218916205" sldId="366"/>
        </pc:sldMkLst>
        <pc:spChg chg="mod">
          <ac:chgData name="Karina Hossfeld" userId="be0b8066-ccf7-44d3-8c74-dc3048a57faa" providerId="ADAL" clId="{D8C974CB-349A-4BBB-8DBF-DB986E7368DE}" dt="2026-04-13T14:28:22.721" v="6594" actId="948"/>
          <ac:spMkLst>
            <pc:docMk/>
            <pc:sldMk cId="3218916205" sldId="366"/>
            <ac:spMk id="4" creationId="{47A25DB8-86D5-EAA8-7B08-761A99D65AAE}"/>
          </ac:spMkLst>
        </pc:spChg>
        <pc:spChg chg="mod">
          <ac:chgData name="Karina Hossfeld" userId="be0b8066-ccf7-44d3-8c74-dc3048a57faa" providerId="ADAL" clId="{D8C974CB-349A-4BBB-8DBF-DB986E7368DE}" dt="2026-04-13T10:51:14.956" v="5089" actId="20577"/>
          <ac:spMkLst>
            <pc:docMk/>
            <pc:sldMk cId="3218916205" sldId="366"/>
            <ac:spMk id="15" creationId="{ECF1AFA1-E885-679B-A62B-BADF25719BF7}"/>
          </ac:spMkLst>
        </pc:spChg>
        <pc:picChg chg="mod">
          <ac:chgData name="Karina Hossfeld" userId="be0b8066-ccf7-44d3-8c74-dc3048a57faa" providerId="ADAL" clId="{D8C974CB-349A-4BBB-8DBF-DB986E7368DE}" dt="2026-04-13T14:24:34.309" v="6555" actId="1076"/>
          <ac:picMkLst>
            <pc:docMk/>
            <pc:sldMk cId="3218916205" sldId="366"/>
            <ac:picMk id="7" creationId="{BE38413D-5BD8-A44B-6BD1-B0B529FC1316}"/>
          </ac:picMkLst>
        </pc:picChg>
      </pc:sldChg>
      <pc:sldChg chg="addSp delSp modSp add mod">
        <pc:chgData name="Karina Hossfeld" userId="be0b8066-ccf7-44d3-8c74-dc3048a57faa" providerId="ADAL" clId="{D8C974CB-349A-4BBB-8DBF-DB986E7368DE}" dt="2026-04-13T16:21:48.355" v="7936" actId="12"/>
        <pc:sldMkLst>
          <pc:docMk/>
          <pc:sldMk cId="3362486530" sldId="367"/>
        </pc:sldMkLst>
        <pc:spChg chg="mod">
          <ac:chgData name="Karina Hossfeld" userId="be0b8066-ccf7-44d3-8c74-dc3048a57faa" providerId="ADAL" clId="{D8C974CB-349A-4BBB-8DBF-DB986E7368DE}" dt="2026-04-13T16:21:48.355" v="7936" actId="12"/>
          <ac:spMkLst>
            <pc:docMk/>
            <pc:sldMk cId="3362486530" sldId="367"/>
            <ac:spMk id="4" creationId="{72345D04-7930-CEAA-BE80-56B85BF2206E}"/>
          </ac:spMkLst>
        </pc:spChg>
        <pc:picChg chg="mod">
          <ac:chgData name="Karina Hossfeld" userId="be0b8066-ccf7-44d3-8c74-dc3048a57faa" providerId="ADAL" clId="{D8C974CB-349A-4BBB-8DBF-DB986E7368DE}" dt="2026-04-13T14:40:23.132" v="6695" actId="1076"/>
          <ac:picMkLst>
            <pc:docMk/>
            <pc:sldMk cId="3362486530" sldId="367"/>
            <ac:picMk id="7" creationId="{4AA20753-577C-4777-9468-1AFFB2600702}"/>
          </ac:picMkLst>
        </pc:picChg>
      </pc:sldChg>
      <pc:sldChg chg="addSp delSp modSp add mod">
        <pc:chgData name="Karina Hossfeld" userId="be0b8066-ccf7-44d3-8c74-dc3048a57faa" providerId="ADAL" clId="{D8C974CB-349A-4BBB-8DBF-DB986E7368DE}" dt="2026-04-13T13:35:47.938" v="5296" actId="1076"/>
        <pc:sldMkLst>
          <pc:docMk/>
          <pc:sldMk cId="3773435455" sldId="368"/>
        </pc:sldMkLst>
        <pc:spChg chg="add mod">
          <ac:chgData name="Karina Hossfeld" userId="be0b8066-ccf7-44d3-8c74-dc3048a57faa" providerId="ADAL" clId="{D8C974CB-349A-4BBB-8DBF-DB986E7368DE}" dt="2026-04-13T13:35:31.838" v="5295" actId="20577"/>
          <ac:spMkLst>
            <pc:docMk/>
            <pc:sldMk cId="3773435455" sldId="368"/>
            <ac:spMk id="3" creationId="{73734275-54FC-9419-8D67-D777630660EF}"/>
          </ac:spMkLst>
        </pc:spChg>
        <pc:spChg chg="mod">
          <ac:chgData name="Karina Hossfeld" userId="be0b8066-ccf7-44d3-8c74-dc3048a57faa" providerId="ADAL" clId="{D8C974CB-349A-4BBB-8DBF-DB986E7368DE}" dt="2026-04-13T10:55:52.448" v="5171" actId="108"/>
          <ac:spMkLst>
            <pc:docMk/>
            <pc:sldMk cId="3773435455" sldId="368"/>
            <ac:spMk id="15" creationId="{FC31F9CB-54B1-917D-6086-803ADA9AB93E}"/>
          </ac:spMkLst>
        </pc:spChg>
        <pc:picChg chg="mod">
          <ac:chgData name="Karina Hossfeld" userId="be0b8066-ccf7-44d3-8c74-dc3048a57faa" providerId="ADAL" clId="{D8C974CB-349A-4BBB-8DBF-DB986E7368DE}" dt="2026-04-13T13:35:47.938" v="5296" actId="1076"/>
          <ac:picMkLst>
            <pc:docMk/>
            <pc:sldMk cId="3773435455" sldId="368"/>
            <ac:picMk id="7" creationId="{81E1EC42-CC77-2CD3-174D-5A323C3ED96F}"/>
          </ac:picMkLst>
        </pc:picChg>
      </pc:sldChg>
      <pc:sldChg chg="addSp delSp modSp add mod">
        <pc:chgData name="Karina Hossfeld" userId="be0b8066-ccf7-44d3-8c74-dc3048a57faa" providerId="ADAL" clId="{D8C974CB-349A-4BBB-8DBF-DB986E7368DE}" dt="2026-04-13T13:42:30.701" v="5795" actId="20577"/>
        <pc:sldMkLst>
          <pc:docMk/>
          <pc:sldMk cId="1191702922" sldId="369"/>
        </pc:sldMkLst>
        <pc:spChg chg="add mod">
          <ac:chgData name="Karina Hossfeld" userId="be0b8066-ccf7-44d3-8c74-dc3048a57faa" providerId="ADAL" clId="{D8C974CB-349A-4BBB-8DBF-DB986E7368DE}" dt="2026-04-13T13:42:30.701" v="5795" actId="20577"/>
          <ac:spMkLst>
            <pc:docMk/>
            <pc:sldMk cId="1191702922" sldId="369"/>
            <ac:spMk id="4" creationId="{7EFCF828-A1F4-B281-5082-E05EECB7F768}"/>
          </ac:spMkLst>
        </pc:spChg>
      </pc:sldChg>
      <pc:sldChg chg="addSp delSp modSp add mod">
        <pc:chgData name="Karina Hossfeld" userId="be0b8066-ccf7-44d3-8c74-dc3048a57faa" providerId="ADAL" clId="{D8C974CB-349A-4BBB-8DBF-DB986E7368DE}" dt="2026-04-13T16:23:23.972" v="7942" actId="12"/>
        <pc:sldMkLst>
          <pc:docMk/>
          <pc:sldMk cId="3672504791" sldId="370"/>
        </pc:sldMkLst>
        <pc:spChg chg="add mod">
          <ac:chgData name="Karina Hossfeld" userId="be0b8066-ccf7-44d3-8c74-dc3048a57faa" providerId="ADAL" clId="{D8C974CB-349A-4BBB-8DBF-DB986E7368DE}" dt="2026-04-13T16:23:23.972" v="7942" actId="12"/>
          <ac:spMkLst>
            <pc:docMk/>
            <pc:sldMk cId="3672504791" sldId="370"/>
            <ac:spMk id="3" creationId="{F69BC4AF-4ED4-EF53-EC66-10043D03F927}"/>
          </ac:spMkLst>
        </pc:spChg>
      </pc:sldChg>
      <pc:sldChg chg="addSp delSp modSp add mod">
        <pc:chgData name="Karina Hossfeld" userId="be0b8066-ccf7-44d3-8c74-dc3048a57faa" providerId="ADAL" clId="{D8C974CB-349A-4BBB-8DBF-DB986E7368DE}" dt="2026-04-13T16:24:27.944" v="7946" actId="12"/>
        <pc:sldMkLst>
          <pc:docMk/>
          <pc:sldMk cId="686439090" sldId="371"/>
        </pc:sldMkLst>
        <pc:spChg chg="add mod">
          <ac:chgData name="Karina Hossfeld" userId="be0b8066-ccf7-44d3-8c74-dc3048a57faa" providerId="ADAL" clId="{D8C974CB-349A-4BBB-8DBF-DB986E7368DE}" dt="2026-04-13T16:24:27.944" v="7946" actId="12"/>
          <ac:spMkLst>
            <pc:docMk/>
            <pc:sldMk cId="686439090" sldId="371"/>
            <ac:spMk id="4" creationId="{1A702A8D-45B2-D22A-7FC9-54F7708DEB95}"/>
          </ac:spMkLst>
        </pc:spChg>
        <pc:picChg chg="mod">
          <ac:chgData name="Karina Hossfeld" userId="be0b8066-ccf7-44d3-8c74-dc3048a57faa" providerId="ADAL" clId="{D8C974CB-349A-4BBB-8DBF-DB986E7368DE}" dt="2026-04-13T13:54:16.171" v="6204" actId="1076"/>
          <ac:picMkLst>
            <pc:docMk/>
            <pc:sldMk cId="686439090" sldId="371"/>
            <ac:picMk id="7" creationId="{5D9DDB24-4E2F-6980-5C8E-11A22D66FDBB}"/>
          </ac:picMkLst>
        </pc:picChg>
      </pc:sldChg>
      <pc:sldChg chg="addSp delSp modSp add mod">
        <pc:chgData name="Karina Hossfeld" userId="be0b8066-ccf7-44d3-8c74-dc3048a57faa" providerId="ADAL" clId="{D8C974CB-349A-4BBB-8DBF-DB986E7368DE}" dt="2026-04-13T15:26:05.853" v="7192" actId="108"/>
        <pc:sldMkLst>
          <pc:docMk/>
          <pc:sldMk cId="588764128" sldId="372"/>
        </pc:sldMkLst>
        <pc:spChg chg="add mod">
          <ac:chgData name="Karina Hossfeld" userId="be0b8066-ccf7-44d3-8c74-dc3048a57faa" providerId="ADAL" clId="{D8C974CB-349A-4BBB-8DBF-DB986E7368DE}" dt="2026-04-13T15:03:10.620" v="6772" actId="1076"/>
          <ac:spMkLst>
            <pc:docMk/>
            <pc:sldMk cId="588764128" sldId="372"/>
            <ac:spMk id="5" creationId="{3F0F4823-C62C-0A4B-F4B9-48F499821F9F}"/>
          </ac:spMkLst>
        </pc:spChg>
        <pc:spChg chg="add mod">
          <ac:chgData name="Karina Hossfeld" userId="be0b8066-ccf7-44d3-8c74-dc3048a57faa" providerId="ADAL" clId="{D8C974CB-349A-4BBB-8DBF-DB986E7368DE}" dt="2026-04-13T15:26:05.853" v="7192" actId="108"/>
          <ac:spMkLst>
            <pc:docMk/>
            <pc:sldMk cId="588764128" sldId="372"/>
            <ac:spMk id="7" creationId="{086E692F-508C-53BE-22B8-91FCC160A4E2}"/>
          </ac:spMkLst>
        </pc:spChg>
        <pc:spChg chg="add mod">
          <ac:chgData name="Karina Hossfeld" userId="be0b8066-ccf7-44d3-8c74-dc3048a57faa" providerId="ADAL" clId="{D8C974CB-349A-4BBB-8DBF-DB986E7368DE}" dt="2026-04-13T15:26:04.532" v="7191" actId="1076"/>
          <ac:spMkLst>
            <pc:docMk/>
            <pc:sldMk cId="588764128" sldId="372"/>
            <ac:spMk id="10" creationId="{B6899057-B5AE-6102-4C65-5338A22198BB}"/>
          </ac:spMkLst>
        </pc:spChg>
        <pc:picChg chg="add mod">
          <ac:chgData name="Karina Hossfeld" userId="be0b8066-ccf7-44d3-8c74-dc3048a57faa" providerId="ADAL" clId="{D8C974CB-349A-4BBB-8DBF-DB986E7368DE}" dt="2026-04-13T15:01:07.413" v="6757" actId="14100"/>
          <ac:picMkLst>
            <pc:docMk/>
            <pc:sldMk cId="588764128" sldId="372"/>
            <ac:picMk id="11" creationId="{DAA49EDB-1A43-EB82-9FBF-92864BDD4449}"/>
          </ac:picMkLst>
        </pc:picChg>
      </pc:sldChg>
      <pc:sldChg chg="addSp delSp modSp add mod">
        <pc:chgData name="Karina Hossfeld" userId="be0b8066-ccf7-44d3-8c74-dc3048a57faa" providerId="ADAL" clId="{D8C974CB-349A-4BBB-8DBF-DB986E7368DE}" dt="2026-04-13T15:48:28.601" v="7404" actId="1076"/>
        <pc:sldMkLst>
          <pc:docMk/>
          <pc:sldMk cId="326046702" sldId="373"/>
        </pc:sldMkLst>
        <pc:spChg chg="add mod">
          <ac:chgData name="Karina Hossfeld" userId="be0b8066-ccf7-44d3-8c74-dc3048a57faa" providerId="ADAL" clId="{D8C974CB-349A-4BBB-8DBF-DB986E7368DE}" dt="2026-04-13T14:03:15.874" v="6300" actId="948"/>
          <ac:spMkLst>
            <pc:docMk/>
            <pc:sldMk cId="326046702" sldId="373"/>
            <ac:spMk id="4" creationId="{08634BD7-59FC-45A9-DC82-A5DE6E2F7025}"/>
          </ac:spMkLst>
        </pc:spChg>
        <pc:spChg chg="mod">
          <ac:chgData name="Karina Hossfeld" userId="be0b8066-ccf7-44d3-8c74-dc3048a57faa" providerId="ADAL" clId="{D8C974CB-349A-4BBB-8DBF-DB986E7368DE}" dt="2026-04-13T15:48:28.601" v="7404" actId="1076"/>
          <ac:spMkLst>
            <pc:docMk/>
            <pc:sldMk cId="326046702" sldId="373"/>
            <ac:spMk id="5" creationId="{4B6C089B-91EB-6597-D10E-CBC56EC1B78C}"/>
          </ac:spMkLst>
        </pc:spChg>
        <pc:spChg chg="add mod">
          <ac:chgData name="Karina Hossfeld" userId="be0b8066-ccf7-44d3-8c74-dc3048a57faa" providerId="ADAL" clId="{D8C974CB-349A-4BBB-8DBF-DB986E7368DE}" dt="2026-04-13T14:04:01.914" v="6304" actId="113"/>
          <ac:spMkLst>
            <pc:docMk/>
            <pc:sldMk cId="326046702" sldId="373"/>
            <ac:spMk id="8" creationId="{B6AA01A9-B7C1-3C13-54DF-FADA20C71F8F}"/>
          </ac:spMkLst>
        </pc:spChg>
        <pc:picChg chg="add mod">
          <ac:chgData name="Karina Hossfeld" userId="be0b8066-ccf7-44d3-8c74-dc3048a57faa" providerId="ADAL" clId="{D8C974CB-349A-4BBB-8DBF-DB986E7368DE}" dt="2026-04-13T15:05:10.088" v="6774" actId="1076"/>
          <ac:picMkLst>
            <pc:docMk/>
            <pc:sldMk cId="326046702" sldId="373"/>
            <ac:picMk id="11" creationId="{80C82D41-67F7-445F-85BE-7E6BE0C61E97}"/>
          </ac:picMkLst>
        </pc:picChg>
      </pc:sldChg>
      <pc:sldChg chg="addSp modSp add mod">
        <pc:chgData name="Karina Hossfeld" userId="be0b8066-ccf7-44d3-8c74-dc3048a57faa" providerId="ADAL" clId="{D8C974CB-349A-4BBB-8DBF-DB986E7368DE}" dt="2026-04-13T14:26:49.708" v="6576" actId="1076"/>
        <pc:sldMkLst>
          <pc:docMk/>
          <pc:sldMk cId="3243648513" sldId="374"/>
        </pc:sldMkLst>
        <pc:spChg chg="add mod">
          <ac:chgData name="Karina Hossfeld" userId="be0b8066-ccf7-44d3-8c74-dc3048a57faa" providerId="ADAL" clId="{D8C974CB-349A-4BBB-8DBF-DB986E7368DE}" dt="2026-04-13T14:26:39.719" v="6574" actId="12"/>
          <ac:spMkLst>
            <pc:docMk/>
            <pc:sldMk cId="3243648513" sldId="374"/>
            <ac:spMk id="3" creationId="{AF43D912-35FC-D520-8B2E-8E878E42B095}"/>
          </ac:spMkLst>
        </pc:spChg>
        <pc:spChg chg="mod">
          <ac:chgData name="Karina Hossfeld" userId="be0b8066-ccf7-44d3-8c74-dc3048a57faa" providerId="ADAL" clId="{D8C974CB-349A-4BBB-8DBF-DB986E7368DE}" dt="2026-04-13T14:26:45.802" v="6575" actId="1076"/>
          <ac:spMkLst>
            <pc:docMk/>
            <pc:sldMk cId="3243648513" sldId="374"/>
            <ac:spMk id="4" creationId="{E3EB0FF0-AD46-2716-7A3F-769BBF4D374C}"/>
          </ac:spMkLst>
        </pc:spChg>
        <pc:picChg chg="mod">
          <ac:chgData name="Karina Hossfeld" userId="be0b8066-ccf7-44d3-8c74-dc3048a57faa" providerId="ADAL" clId="{D8C974CB-349A-4BBB-8DBF-DB986E7368DE}" dt="2026-04-13T14:26:49.708" v="6576" actId="1076"/>
          <ac:picMkLst>
            <pc:docMk/>
            <pc:sldMk cId="3243648513" sldId="374"/>
            <ac:picMk id="7" creationId="{E7FC1456-979F-2280-28B2-A6DE58054910}"/>
          </ac:picMkLst>
        </pc:picChg>
      </pc:sldChg>
      <pc:sldChg chg="addSp delSp modSp add mod">
        <pc:chgData name="Karina Hossfeld" userId="be0b8066-ccf7-44d3-8c74-dc3048a57faa" providerId="ADAL" clId="{D8C974CB-349A-4BBB-8DBF-DB986E7368DE}" dt="2026-04-13T15:52:39.467" v="7499" actId="1076"/>
        <pc:sldMkLst>
          <pc:docMk/>
          <pc:sldMk cId="1881271080" sldId="376"/>
        </pc:sldMkLst>
        <pc:spChg chg="mod">
          <ac:chgData name="Karina Hossfeld" userId="be0b8066-ccf7-44d3-8c74-dc3048a57faa" providerId="ADAL" clId="{D8C974CB-349A-4BBB-8DBF-DB986E7368DE}" dt="2026-04-13T15:52:39.467" v="7499" actId="1076"/>
          <ac:spMkLst>
            <pc:docMk/>
            <pc:sldMk cId="1881271080" sldId="376"/>
            <ac:spMk id="4" creationId="{211DF4AF-3797-DFB2-C133-EB6E2A5C5849}"/>
          </ac:spMkLst>
        </pc:spChg>
        <pc:spChg chg="mod">
          <ac:chgData name="Karina Hossfeld" userId="be0b8066-ccf7-44d3-8c74-dc3048a57faa" providerId="ADAL" clId="{D8C974CB-349A-4BBB-8DBF-DB986E7368DE}" dt="2026-04-13T15:52:31.529" v="7498" actId="1076"/>
          <ac:spMkLst>
            <pc:docMk/>
            <pc:sldMk cId="1881271080" sldId="376"/>
            <ac:spMk id="7" creationId="{030DDA32-7BA6-B1DB-2BC1-54526E1FA725}"/>
          </ac:spMkLst>
        </pc:spChg>
        <pc:picChg chg="add mod">
          <ac:chgData name="Karina Hossfeld" userId="be0b8066-ccf7-44d3-8c74-dc3048a57faa" providerId="ADAL" clId="{D8C974CB-349A-4BBB-8DBF-DB986E7368DE}" dt="2026-04-13T15:52:19.937" v="7497" actId="1076"/>
          <ac:picMkLst>
            <pc:docMk/>
            <pc:sldMk cId="1881271080" sldId="376"/>
            <ac:picMk id="5" creationId="{58D36EB8-452D-2E40-679F-A2EB4157D005}"/>
          </ac:picMkLst>
        </pc:picChg>
      </pc:sldChg>
      <pc:sldChg chg="modSp add mod">
        <pc:chgData name="Karina Hossfeld" userId="be0b8066-ccf7-44d3-8c74-dc3048a57faa" providerId="ADAL" clId="{D8C974CB-349A-4BBB-8DBF-DB986E7368DE}" dt="2026-04-13T16:01:21.205" v="7553" actId="255"/>
        <pc:sldMkLst>
          <pc:docMk/>
          <pc:sldMk cId="976934238" sldId="377"/>
        </pc:sldMkLst>
        <pc:spChg chg="mod">
          <ac:chgData name="Karina Hossfeld" userId="be0b8066-ccf7-44d3-8c74-dc3048a57faa" providerId="ADAL" clId="{D8C974CB-349A-4BBB-8DBF-DB986E7368DE}" dt="2026-04-13T16:01:21.205" v="7553" actId="255"/>
          <ac:spMkLst>
            <pc:docMk/>
            <pc:sldMk cId="976934238" sldId="377"/>
            <ac:spMk id="4" creationId="{8B01C879-8F8A-61C3-EBD9-7859D1C4C4C5}"/>
          </ac:spMkLst>
        </pc:spChg>
      </pc:sldChg>
      <pc:sldChg chg="modSp add mod">
        <pc:chgData name="Karina Hossfeld" userId="be0b8066-ccf7-44d3-8c74-dc3048a57faa" providerId="ADAL" clId="{D8C974CB-349A-4BBB-8DBF-DB986E7368DE}" dt="2026-04-13T16:01:28.794" v="7554" actId="1076"/>
        <pc:sldMkLst>
          <pc:docMk/>
          <pc:sldMk cId="1294078692" sldId="378"/>
        </pc:sldMkLst>
        <pc:spChg chg="mod">
          <ac:chgData name="Karina Hossfeld" userId="be0b8066-ccf7-44d3-8c74-dc3048a57faa" providerId="ADAL" clId="{D8C974CB-349A-4BBB-8DBF-DB986E7368DE}" dt="2026-04-13T16:01:28.794" v="7554" actId="1076"/>
          <ac:spMkLst>
            <pc:docMk/>
            <pc:sldMk cId="1294078692" sldId="378"/>
            <ac:spMk id="4" creationId="{69578FEE-C86D-0E0E-6EF6-4F4A1A390E67}"/>
          </ac:spMkLst>
        </pc:spChg>
      </pc:sldChg>
    </pc:docChg>
  </pc:docChgLst>
  <pc:docChgLst>
    <pc:chgData name="Tinka Greve" userId="0f4238d4-b01d-4bc3-80f7-ab4c6990f409" providerId="ADAL" clId="{1D74AE41-BB91-4E66-91DC-C774F626A5A8}"/>
    <pc:docChg chg="undo redo custSel addSld modSld">
      <pc:chgData name="Tinka Greve" userId="0f4238d4-b01d-4bc3-80f7-ab4c6990f409" providerId="ADAL" clId="{1D74AE41-BB91-4E66-91DC-C774F626A5A8}" dt="2026-04-20T09:14:41.842" v="2291"/>
      <pc:docMkLst>
        <pc:docMk/>
      </pc:docMkLst>
      <pc:sldChg chg="modSp mod">
        <pc:chgData name="Tinka Greve" userId="0f4238d4-b01d-4bc3-80f7-ab4c6990f409" providerId="ADAL" clId="{1D74AE41-BB91-4E66-91DC-C774F626A5A8}" dt="2026-04-17T09:01:48.829" v="152" actId="20577"/>
        <pc:sldMkLst>
          <pc:docMk/>
          <pc:sldMk cId="211038544" sldId="263"/>
        </pc:sldMkLst>
        <pc:spChg chg="mod">
          <ac:chgData name="Tinka Greve" userId="0f4238d4-b01d-4bc3-80f7-ab4c6990f409" providerId="ADAL" clId="{1D74AE41-BB91-4E66-91DC-C774F626A5A8}" dt="2026-04-17T09:01:31.019" v="115" actId="20577"/>
          <ac:spMkLst>
            <pc:docMk/>
            <pc:sldMk cId="211038544" sldId="263"/>
            <ac:spMk id="5" creationId="{4CA57A8B-ADF1-DF12-121D-BAB451DFA5F1}"/>
          </ac:spMkLst>
        </pc:spChg>
        <pc:spChg chg="mod">
          <ac:chgData name="Tinka Greve" userId="0f4238d4-b01d-4bc3-80f7-ab4c6990f409" providerId="ADAL" clId="{1D74AE41-BB91-4E66-91DC-C774F626A5A8}" dt="2026-04-17T09:01:11.222" v="93" actId="255"/>
          <ac:spMkLst>
            <pc:docMk/>
            <pc:sldMk cId="211038544" sldId="263"/>
            <ac:spMk id="8" creationId="{706AABF6-28E0-98E9-12BE-73C02B5DAD5B}"/>
          </ac:spMkLst>
        </pc:spChg>
        <pc:spChg chg="mod">
          <ac:chgData name="Tinka Greve" userId="0f4238d4-b01d-4bc3-80f7-ab4c6990f409" providerId="ADAL" clId="{1D74AE41-BB91-4E66-91DC-C774F626A5A8}" dt="2026-04-17T09:01:48.829" v="152" actId="20577"/>
          <ac:spMkLst>
            <pc:docMk/>
            <pc:sldMk cId="211038544" sldId="263"/>
            <ac:spMk id="15" creationId="{C27EF5CC-9B15-9C20-3894-09B854BA3340}"/>
          </ac:spMkLst>
        </pc:spChg>
        <pc:spChg chg="mod">
          <ac:chgData name="Tinka Greve" userId="0f4238d4-b01d-4bc3-80f7-ab4c6990f409" providerId="ADAL" clId="{1D74AE41-BB91-4E66-91DC-C774F626A5A8}" dt="2026-04-17T08:57:04.112" v="16" actId="20577"/>
          <ac:spMkLst>
            <pc:docMk/>
            <pc:sldMk cId="211038544" sldId="263"/>
            <ac:spMk id="16" creationId="{09197BC6-C836-90F2-4DA0-EE2D45EB3C6B}"/>
          </ac:spMkLst>
        </pc:spChg>
        <pc:spChg chg="mod">
          <ac:chgData name="Tinka Greve" userId="0f4238d4-b01d-4bc3-80f7-ab4c6990f409" providerId="ADAL" clId="{1D74AE41-BB91-4E66-91DC-C774F626A5A8}" dt="2026-04-17T09:00:43.423" v="53" actId="20577"/>
          <ac:spMkLst>
            <pc:docMk/>
            <pc:sldMk cId="211038544" sldId="263"/>
            <ac:spMk id="18" creationId="{1C4692A0-E774-0C26-3ED7-63AC2C08076A}"/>
          </ac:spMkLst>
        </pc:spChg>
        <pc:grpChg chg="mod">
          <ac:chgData name="Tinka Greve" userId="0f4238d4-b01d-4bc3-80f7-ab4c6990f409" providerId="ADAL" clId="{1D74AE41-BB91-4E66-91DC-C774F626A5A8}" dt="2026-04-17T09:01:18.601" v="94" actId="1076"/>
          <ac:grpSpMkLst>
            <pc:docMk/>
            <pc:sldMk cId="211038544" sldId="263"/>
            <ac:grpSpMk id="17" creationId="{D823E8FA-943B-B8E5-E4C2-EE746687FF30}"/>
          </ac:grpSpMkLst>
        </pc:grpChg>
      </pc:sldChg>
      <pc:sldChg chg="modSp mod">
        <pc:chgData name="Tinka Greve" userId="0f4238d4-b01d-4bc3-80f7-ab4c6990f409" providerId="ADAL" clId="{1D74AE41-BB91-4E66-91DC-C774F626A5A8}" dt="2026-04-17T09:06:12.456" v="216" actId="20577"/>
        <pc:sldMkLst>
          <pc:docMk/>
          <pc:sldMk cId="592666063" sldId="308"/>
        </pc:sldMkLst>
        <pc:spChg chg="mod">
          <ac:chgData name="Tinka Greve" userId="0f4238d4-b01d-4bc3-80f7-ab4c6990f409" providerId="ADAL" clId="{1D74AE41-BB91-4E66-91DC-C774F626A5A8}" dt="2026-04-17T09:06:07.394" v="214"/>
          <ac:spMkLst>
            <pc:docMk/>
            <pc:sldMk cId="592666063" sldId="308"/>
            <ac:spMk id="4" creationId="{D4218E63-C50F-FD4C-01E0-5F6CAE7B30D3}"/>
          </ac:spMkLst>
        </pc:spChg>
        <pc:graphicFrameChg chg="mod modGraphic">
          <ac:chgData name="Tinka Greve" userId="0f4238d4-b01d-4bc3-80f7-ab4c6990f409" providerId="ADAL" clId="{1D74AE41-BB91-4E66-91DC-C774F626A5A8}" dt="2026-04-17T09:06:12.456" v="216" actId="20577"/>
          <ac:graphicFrameMkLst>
            <pc:docMk/>
            <pc:sldMk cId="592666063" sldId="308"/>
            <ac:graphicFrameMk id="12" creationId="{B6B4ACCF-2E95-A47A-F8B1-C57DC027915C}"/>
          </ac:graphicFrameMkLst>
        </pc:graphicFrameChg>
      </pc:sldChg>
      <pc:sldChg chg="modSp mod">
        <pc:chgData name="Tinka Greve" userId="0f4238d4-b01d-4bc3-80f7-ab4c6990f409" providerId="ADAL" clId="{1D74AE41-BB91-4E66-91DC-C774F626A5A8}" dt="2026-04-17T09:07:58.152" v="222" actId="113"/>
        <pc:sldMkLst>
          <pc:docMk/>
          <pc:sldMk cId="1105463234" sldId="315"/>
        </pc:sldMkLst>
        <pc:spChg chg="mod">
          <ac:chgData name="Tinka Greve" userId="0f4238d4-b01d-4bc3-80f7-ab4c6990f409" providerId="ADAL" clId="{1D74AE41-BB91-4E66-91DC-C774F626A5A8}" dt="2026-04-17T09:07:58.152" v="222" actId="113"/>
          <ac:spMkLst>
            <pc:docMk/>
            <pc:sldMk cId="1105463234" sldId="315"/>
            <ac:spMk id="2" creationId="{475C1FC9-C708-58D9-86F7-E9460B4BE89A}"/>
          </ac:spMkLst>
        </pc:spChg>
      </pc:sldChg>
      <pc:sldChg chg="modSp mod">
        <pc:chgData name="Tinka Greve" userId="0f4238d4-b01d-4bc3-80f7-ab4c6990f409" providerId="ADAL" clId="{1D74AE41-BB91-4E66-91DC-C774F626A5A8}" dt="2026-04-17T09:09:27.399" v="259" actId="20577"/>
        <pc:sldMkLst>
          <pc:docMk/>
          <pc:sldMk cId="3989750836" sldId="317"/>
        </pc:sldMkLst>
        <pc:spChg chg="mod">
          <ac:chgData name="Tinka Greve" userId="0f4238d4-b01d-4bc3-80f7-ab4c6990f409" providerId="ADAL" clId="{1D74AE41-BB91-4E66-91DC-C774F626A5A8}" dt="2026-04-17T09:09:27.399" v="259" actId="20577"/>
          <ac:spMkLst>
            <pc:docMk/>
            <pc:sldMk cId="3989750836" sldId="317"/>
            <ac:spMk id="14" creationId="{E14BE4DB-09A7-1D2E-BBD3-F407C80C744C}"/>
          </ac:spMkLst>
        </pc:spChg>
      </pc:sldChg>
      <pc:sldChg chg="modSp mod">
        <pc:chgData name="Tinka Greve" userId="0f4238d4-b01d-4bc3-80f7-ab4c6990f409" providerId="ADAL" clId="{1D74AE41-BB91-4E66-91DC-C774F626A5A8}" dt="2026-04-20T09:05:47.965" v="1976" actId="20577"/>
        <pc:sldMkLst>
          <pc:docMk/>
          <pc:sldMk cId="3453396849" sldId="322"/>
        </pc:sldMkLst>
        <pc:spChg chg="mod">
          <ac:chgData name="Tinka Greve" userId="0f4238d4-b01d-4bc3-80f7-ab4c6990f409" providerId="ADAL" clId="{1D74AE41-BB91-4E66-91DC-C774F626A5A8}" dt="2026-04-20T09:04:57.160" v="1950"/>
          <ac:spMkLst>
            <pc:docMk/>
            <pc:sldMk cId="3453396849" sldId="322"/>
            <ac:spMk id="2" creationId="{80E7DB35-E69E-85E1-96BD-B2CD52894D46}"/>
          </ac:spMkLst>
        </pc:spChg>
        <pc:spChg chg="mod">
          <ac:chgData name="Tinka Greve" userId="0f4238d4-b01d-4bc3-80f7-ab4c6990f409" providerId="ADAL" clId="{1D74AE41-BB91-4E66-91DC-C774F626A5A8}" dt="2026-04-20T09:05:08.538" v="1952" actId="14100"/>
          <ac:spMkLst>
            <pc:docMk/>
            <pc:sldMk cId="3453396849" sldId="322"/>
            <ac:spMk id="3" creationId="{F18D5008-64FA-8AED-FBA6-48E907FD5940}"/>
          </ac:spMkLst>
        </pc:spChg>
        <pc:spChg chg="mod">
          <ac:chgData name="Tinka Greve" userId="0f4238d4-b01d-4bc3-80f7-ab4c6990f409" providerId="ADAL" clId="{1D74AE41-BB91-4E66-91DC-C774F626A5A8}" dt="2026-04-20T09:05:47.965" v="1976" actId="20577"/>
          <ac:spMkLst>
            <pc:docMk/>
            <pc:sldMk cId="3453396849" sldId="322"/>
            <ac:spMk id="8" creationId="{064C9823-8FE2-973D-B808-00AE4AEDB35D}"/>
          </ac:spMkLst>
        </pc:spChg>
      </pc:sldChg>
      <pc:sldChg chg="modSp">
        <pc:chgData name="Tinka Greve" userId="0f4238d4-b01d-4bc3-80f7-ab4c6990f409" providerId="ADAL" clId="{1D74AE41-BB91-4E66-91DC-C774F626A5A8}" dt="2026-04-20T08:55:55.912" v="1627"/>
        <pc:sldMkLst>
          <pc:docMk/>
          <pc:sldMk cId="178526642" sldId="335"/>
        </pc:sldMkLst>
        <pc:graphicFrameChg chg="mod">
          <ac:chgData name="Tinka Greve" userId="0f4238d4-b01d-4bc3-80f7-ab4c6990f409" providerId="ADAL" clId="{1D74AE41-BB91-4E66-91DC-C774F626A5A8}" dt="2026-04-20T08:55:55.912" v="1627"/>
          <ac:graphicFrameMkLst>
            <pc:docMk/>
            <pc:sldMk cId="178526642" sldId="335"/>
            <ac:graphicFrameMk id="3" creationId="{A644CD7A-7F9B-5F65-8BB6-E8FD6A5DA5BE}"/>
          </ac:graphicFrameMkLst>
        </pc:graphicFrameChg>
      </pc:sldChg>
      <pc:sldChg chg="modSp mod">
        <pc:chgData name="Tinka Greve" userId="0f4238d4-b01d-4bc3-80f7-ab4c6990f409" providerId="ADAL" clId="{1D74AE41-BB91-4E66-91DC-C774F626A5A8}" dt="2026-04-20T09:14:41.842" v="2291"/>
        <pc:sldMkLst>
          <pc:docMk/>
          <pc:sldMk cId="547440467" sldId="337"/>
        </pc:sldMkLst>
        <pc:spChg chg="mod">
          <ac:chgData name="Tinka Greve" userId="0f4238d4-b01d-4bc3-80f7-ab4c6990f409" providerId="ADAL" clId="{1D74AE41-BB91-4E66-91DC-C774F626A5A8}" dt="2026-04-20T09:14:41.842" v="2291"/>
          <ac:spMkLst>
            <pc:docMk/>
            <pc:sldMk cId="547440467" sldId="337"/>
            <ac:spMk id="10" creationId="{40270FC7-7DFC-4964-104A-C7F038E6A926}"/>
          </ac:spMkLst>
        </pc:spChg>
      </pc:sldChg>
      <pc:sldChg chg="modSp mod">
        <pc:chgData name="Tinka Greve" userId="0f4238d4-b01d-4bc3-80f7-ab4c6990f409" providerId="ADAL" clId="{1D74AE41-BB91-4E66-91DC-C774F626A5A8}" dt="2026-04-20T08:50:38.570" v="1484"/>
        <pc:sldMkLst>
          <pc:docMk/>
          <pc:sldMk cId="2627884210" sldId="338"/>
        </pc:sldMkLst>
        <pc:spChg chg="mod">
          <ac:chgData name="Tinka Greve" userId="0f4238d4-b01d-4bc3-80f7-ab4c6990f409" providerId="ADAL" clId="{1D74AE41-BB91-4E66-91DC-C774F626A5A8}" dt="2026-04-20T08:50:38.570" v="1484"/>
          <ac:spMkLst>
            <pc:docMk/>
            <pc:sldMk cId="2627884210" sldId="338"/>
            <ac:spMk id="7" creationId="{38263435-F86C-1689-4E07-720A7F7F8ABC}"/>
          </ac:spMkLst>
        </pc:spChg>
      </pc:sldChg>
      <pc:sldChg chg="modSp mod">
        <pc:chgData name="Tinka Greve" userId="0f4238d4-b01d-4bc3-80f7-ab4c6990f409" providerId="ADAL" clId="{1D74AE41-BB91-4E66-91DC-C774F626A5A8}" dt="2026-04-17T09:11:21.080" v="286" actId="20577"/>
        <pc:sldMkLst>
          <pc:docMk/>
          <pc:sldMk cId="630019776" sldId="340"/>
        </pc:sldMkLst>
        <pc:spChg chg="mod">
          <ac:chgData name="Tinka Greve" userId="0f4238d4-b01d-4bc3-80f7-ab4c6990f409" providerId="ADAL" clId="{1D74AE41-BB91-4E66-91DC-C774F626A5A8}" dt="2026-04-17T09:11:21.080" v="286" actId="20577"/>
          <ac:spMkLst>
            <pc:docMk/>
            <pc:sldMk cId="630019776" sldId="340"/>
            <ac:spMk id="14" creationId="{11DDD23F-52AB-0506-8B9F-C23C981A0FD7}"/>
          </ac:spMkLst>
        </pc:spChg>
      </pc:sldChg>
      <pc:sldChg chg="modSp mod">
        <pc:chgData name="Tinka Greve" userId="0f4238d4-b01d-4bc3-80f7-ab4c6990f409" providerId="ADAL" clId="{1D74AE41-BB91-4E66-91DC-C774F626A5A8}" dt="2026-04-20T05:02:52.806" v="324" actId="20577"/>
        <pc:sldMkLst>
          <pc:docMk/>
          <pc:sldMk cId="2567842608" sldId="341"/>
        </pc:sldMkLst>
        <pc:spChg chg="mod">
          <ac:chgData name="Tinka Greve" userId="0f4238d4-b01d-4bc3-80f7-ab4c6990f409" providerId="ADAL" clId="{1D74AE41-BB91-4E66-91DC-C774F626A5A8}" dt="2026-04-20T05:02:52.806" v="324" actId="20577"/>
          <ac:spMkLst>
            <pc:docMk/>
            <pc:sldMk cId="2567842608" sldId="341"/>
            <ac:spMk id="3" creationId="{C0075101-C1B6-B1DD-9640-884E40671699}"/>
          </ac:spMkLst>
        </pc:spChg>
        <pc:spChg chg="mod">
          <ac:chgData name="Tinka Greve" userId="0f4238d4-b01d-4bc3-80f7-ab4c6990f409" providerId="ADAL" clId="{1D74AE41-BB91-4E66-91DC-C774F626A5A8}" dt="2026-04-17T09:12:27.800" v="318" actId="20577"/>
          <ac:spMkLst>
            <pc:docMk/>
            <pc:sldMk cId="2567842608" sldId="341"/>
            <ac:spMk id="7" creationId="{3CF77144-651A-2922-2F03-46B32D453628}"/>
          </ac:spMkLst>
        </pc:spChg>
      </pc:sldChg>
      <pc:sldChg chg="modSp mod">
        <pc:chgData name="Tinka Greve" userId="0f4238d4-b01d-4bc3-80f7-ab4c6990f409" providerId="ADAL" clId="{1D74AE41-BB91-4E66-91DC-C774F626A5A8}" dt="2026-04-20T05:09:17.920" v="370"/>
        <pc:sldMkLst>
          <pc:docMk/>
          <pc:sldMk cId="3493252423" sldId="342"/>
        </pc:sldMkLst>
        <pc:spChg chg="mod">
          <ac:chgData name="Tinka Greve" userId="0f4238d4-b01d-4bc3-80f7-ab4c6990f409" providerId="ADAL" clId="{1D74AE41-BB91-4E66-91DC-C774F626A5A8}" dt="2026-04-20T05:07:39.497" v="360" actId="14100"/>
          <ac:spMkLst>
            <pc:docMk/>
            <pc:sldMk cId="3493252423" sldId="342"/>
            <ac:spMk id="3" creationId="{E4E2DE14-26AC-4E1B-C34F-758294CB3475}"/>
          </ac:spMkLst>
        </pc:spChg>
        <pc:spChg chg="mod">
          <ac:chgData name="Tinka Greve" userId="0f4238d4-b01d-4bc3-80f7-ab4c6990f409" providerId="ADAL" clId="{1D74AE41-BB91-4E66-91DC-C774F626A5A8}" dt="2026-04-20T05:08:44.141" v="367"/>
          <ac:spMkLst>
            <pc:docMk/>
            <pc:sldMk cId="3493252423" sldId="342"/>
            <ac:spMk id="5" creationId="{0FD94749-F18C-B4FF-5A25-7001D1AEED18}"/>
          </ac:spMkLst>
        </pc:spChg>
        <pc:spChg chg="mod">
          <ac:chgData name="Tinka Greve" userId="0f4238d4-b01d-4bc3-80f7-ab4c6990f409" providerId="ADAL" clId="{1D74AE41-BB91-4E66-91DC-C774F626A5A8}" dt="2026-04-20T05:09:17.920" v="370"/>
          <ac:spMkLst>
            <pc:docMk/>
            <pc:sldMk cId="3493252423" sldId="342"/>
            <ac:spMk id="8" creationId="{17DB170C-7EDC-5583-99B7-4A0B03684E15}"/>
          </ac:spMkLst>
        </pc:spChg>
      </pc:sldChg>
      <pc:sldChg chg="modSp mod">
        <pc:chgData name="Tinka Greve" userId="0f4238d4-b01d-4bc3-80f7-ab4c6990f409" providerId="ADAL" clId="{1D74AE41-BB91-4E66-91DC-C774F626A5A8}" dt="2026-04-20T05:10:06.830" v="386" actId="20577"/>
        <pc:sldMkLst>
          <pc:docMk/>
          <pc:sldMk cId="2529148966" sldId="343"/>
        </pc:sldMkLst>
        <pc:spChg chg="mod">
          <ac:chgData name="Tinka Greve" userId="0f4238d4-b01d-4bc3-80f7-ab4c6990f409" providerId="ADAL" clId="{1D74AE41-BB91-4E66-91DC-C774F626A5A8}" dt="2026-04-20T05:09:33.501" v="371"/>
          <ac:spMkLst>
            <pc:docMk/>
            <pc:sldMk cId="2529148966" sldId="343"/>
            <ac:spMk id="3" creationId="{A34AFDB7-C85B-0339-39E2-564ACC84DF3C}"/>
          </ac:spMkLst>
        </pc:spChg>
        <pc:spChg chg="mod">
          <ac:chgData name="Tinka Greve" userId="0f4238d4-b01d-4bc3-80f7-ab4c6990f409" providerId="ADAL" clId="{1D74AE41-BB91-4E66-91DC-C774F626A5A8}" dt="2026-04-20T05:10:06.830" v="386" actId="20577"/>
          <ac:spMkLst>
            <pc:docMk/>
            <pc:sldMk cId="2529148966" sldId="343"/>
            <ac:spMk id="5" creationId="{D7DF79CD-69CA-028C-47B9-1C0E33E1E0F7}"/>
          </ac:spMkLst>
        </pc:spChg>
      </pc:sldChg>
      <pc:sldChg chg="modSp mod">
        <pc:chgData name="Tinka Greve" userId="0f4238d4-b01d-4bc3-80f7-ab4c6990f409" providerId="ADAL" clId="{1D74AE41-BB91-4E66-91DC-C774F626A5A8}" dt="2026-04-20T05:05:35.602" v="358" actId="20577"/>
        <pc:sldMkLst>
          <pc:docMk/>
          <pc:sldMk cId="4125167245" sldId="344"/>
        </pc:sldMkLst>
        <pc:spChg chg="mod">
          <ac:chgData name="Tinka Greve" userId="0f4238d4-b01d-4bc3-80f7-ab4c6990f409" providerId="ADAL" clId="{1D74AE41-BB91-4E66-91DC-C774F626A5A8}" dt="2026-04-20T05:05:35.602" v="358" actId="20577"/>
          <ac:spMkLst>
            <pc:docMk/>
            <pc:sldMk cId="4125167245" sldId="344"/>
            <ac:spMk id="3" creationId="{861C5842-1FCD-3704-AF95-04BB30BD6519}"/>
          </ac:spMkLst>
        </pc:spChg>
        <pc:spChg chg="mod">
          <ac:chgData name="Tinka Greve" userId="0f4238d4-b01d-4bc3-80f7-ab4c6990f409" providerId="ADAL" clId="{1D74AE41-BB91-4E66-91DC-C774F626A5A8}" dt="2026-04-20T05:03:14.386" v="340" actId="20577"/>
          <ac:spMkLst>
            <pc:docMk/>
            <pc:sldMk cId="4125167245" sldId="344"/>
            <ac:spMk id="7" creationId="{B32B71E5-C96A-ED85-1CAA-1078801002EB}"/>
          </ac:spMkLst>
        </pc:spChg>
      </pc:sldChg>
      <pc:sldChg chg="modSp mod">
        <pc:chgData name="Tinka Greve" userId="0f4238d4-b01d-4bc3-80f7-ab4c6990f409" providerId="ADAL" clId="{1D74AE41-BB91-4E66-91DC-C774F626A5A8}" dt="2026-04-20T05:11:49.268" v="403" actId="20577"/>
        <pc:sldMkLst>
          <pc:docMk/>
          <pc:sldMk cId="3855692890" sldId="345"/>
        </pc:sldMkLst>
        <pc:spChg chg="mod">
          <ac:chgData name="Tinka Greve" userId="0f4238d4-b01d-4bc3-80f7-ab4c6990f409" providerId="ADAL" clId="{1D74AE41-BB91-4E66-91DC-C774F626A5A8}" dt="2026-04-20T05:10:49.552" v="388"/>
          <ac:spMkLst>
            <pc:docMk/>
            <pc:sldMk cId="3855692890" sldId="345"/>
            <ac:spMk id="2" creationId="{5E7A8485-B61F-2730-ED92-C97B143C597F}"/>
          </ac:spMkLst>
        </pc:spChg>
        <pc:spChg chg="mod">
          <ac:chgData name="Tinka Greve" userId="0f4238d4-b01d-4bc3-80f7-ab4c6990f409" providerId="ADAL" clId="{1D74AE41-BB91-4E66-91DC-C774F626A5A8}" dt="2026-04-20T05:11:19.893" v="391"/>
          <ac:spMkLst>
            <pc:docMk/>
            <pc:sldMk cId="3855692890" sldId="345"/>
            <ac:spMk id="6" creationId="{473A5FA4-A5F2-D43F-5DB4-FCA6CCFD5D32}"/>
          </ac:spMkLst>
        </pc:spChg>
        <pc:spChg chg="mod">
          <ac:chgData name="Tinka Greve" userId="0f4238d4-b01d-4bc3-80f7-ab4c6990f409" providerId="ADAL" clId="{1D74AE41-BB91-4E66-91DC-C774F626A5A8}" dt="2026-04-20T05:11:49.268" v="403" actId="20577"/>
          <ac:spMkLst>
            <pc:docMk/>
            <pc:sldMk cId="3855692890" sldId="345"/>
            <ac:spMk id="8" creationId="{46E6F112-7259-CD63-3AE1-180713FC225F}"/>
          </ac:spMkLst>
        </pc:spChg>
        <pc:spChg chg="mod">
          <ac:chgData name="Tinka Greve" userId="0f4238d4-b01d-4bc3-80f7-ab4c6990f409" providerId="ADAL" clId="{1D74AE41-BB91-4E66-91DC-C774F626A5A8}" dt="2026-04-20T05:11:01.729" v="389"/>
          <ac:spMkLst>
            <pc:docMk/>
            <pc:sldMk cId="3855692890" sldId="345"/>
            <ac:spMk id="13" creationId="{9DC384AA-0BFA-F525-2E0B-3816454D4FCA}"/>
          </ac:spMkLst>
        </pc:spChg>
        <pc:spChg chg="mod">
          <ac:chgData name="Tinka Greve" userId="0f4238d4-b01d-4bc3-80f7-ab4c6990f409" providerId="ADAL" clId="{1D74AE41-BB91-4E66-91DC-C774F626A5A8}" dt="2026-04-20T05:10:31.621" v="387"/>
          <ac:spMkLst>
            <pc:docMk/>
            <pc:sldMk cId="3855692890" sldId="345"/>
            <ac:spMk id="15" creationId="{642A8229-8A41-A4CC-9568-941FC04EDF1C}"/>
          </ac:spMkLst>
        </pc:spChg>
      </pc:sldChg>
      <pc:sldChg chg="modSp mod">
        <pc:chgData name="Tinka Greve" userId="0f4238d4-b01d-4bc3-80f7-ab4c6990f409" providerId="ADAL" clId="{1D74AE41-BB91-4E66-91DC-C774F626A5A8}" dt="2026-04-20T05:17:13.564" v="508" actId="20577"/>
        <pc:sldMkLst>
          <pc:docMk/>
          <pc:sldMk cId="1579452151" sldId="346"/>
        </pc:sldMkLst>
        <pc:spChg chg="mod">
          <ac:chgData name="Tinka Greve" userId="0f4238d4-b01d-4bc3-80f7-ab4c6990f409" providerId="ADAL" clId="{1D74AE41-BB91-4E66-91DC-C774F626A5A8}" dt="2026-04-20T05:12:40.827" v="405"/>
          <ac:spMkLst>
            <pc:docMk/>
            <pc:sldMk cId="1579452151" sldId="346"/>
            <ac:spMk id="3" creationId="{D2F3A033-7C04-D464-93A9-4A61DAA150CC}"/>
          </ac:spMkLst>
        </pc:spChg>
        <pc:spChg chg="mod">
          <ac:chgData name="Tinka Greve" userId="0f4238d4-b01d-4bc3-80f7-ab4c6990f409" providerId="ADAL" clId="{1D74AE41-BB91-4E66-91DC-C774F626A5A8}" dt="2026-04-20T05:13:42.827" v="410"/>
          <ac:spMkLst>
            <pc:docMk/>
            <pc:sldMk cId="1579452151" sldId="346"/>
            <ac:spMk id="5" creationId="{4CD9529F-4F0A-7CAD-1361-AF915A639BB6}"/>
          </ac:spMkLst>
        </pc:spChg>
        <pc:spChg chg="mod">
          <ac:chgData name="Tinka Greve" userId="0f4238d4-b01d-4bc3-80f7-ab4c6990f409" providerId="ADAL" clId="{1D74AE41-BB91-4E66-91DC-C774F626A5A8}" dt="2026-04-20T05:15:12.030" v="492"/>
          <ac:spMkLst>
            <pc:docMk/>
            <pc:sldMk cId="1579452151" sldId="346"/>
            <ac:spMk id="7" creationId="{B7725151-41FF-0BEE-68C3-DF9BA38C4A62}"/>
          </ac:spMkLst>
        </pc:spChg>
        <pc:spChg chg="mod">
          <ac:chgData name="Tinka Greve" userId="0f4238d4-b01d-4bc3-80f7-ab4c6990f409" providerId="ADAL" clId="{1D74AE41-BB91-4E66-91DC-C774F626A5A8}" dt="2026-04-20T05:13:15.692" v="409"/>
          <ac:spMkLst>
            <pc:docMk/>
            <pc:sldMk cId="1579452151" sldId="346"/>
            <ac:spMk id="8" creationId="{4722CFEC-0EB7-E852-0162-AD5AA9711EB9}"/>
          </ac:spMkLst>
        </pc:spChg>
        <pc:spChg chg="mod">
          <ac:chgData name="Tinka Greve" userId="0f4238d4-b01d-4bc3-80f7-ab4c6990f409" providerId="ADAL" clId="{1D74AE41-BB91-4E66-91DC-C774F626A5A8}" dt="2026-04-20T05:17:13.564" v="508" actId="20577"/>
          <ac:spMkLst>
            <pc:docMk/>
            <pc:sldMk cId="1579452151" sldId="346"/>
            <ac:spMk id="10" creationId="{C52A89E1-3327-BEE8-AC66-A017E918B748}"/>
          </ac:spMkLst>
        </pc:spChg>
      </pc:sldChg>
      <pc:sldChg chg="delSp modSp mod">
        <pc:chgData name="Tinka Greve" userId="0f4238d4-b01d-4bc3-80f7-ab4c6990f409" providerId="ADAL" clId="{1D74AE41-BB91-4E66-91DC-C774F626A5A8}" dt="2026-04-20T05:19:50.834" v="604"/>
        <pc:sldMkLst>
          <pc:docMk/>
          <pc:sldMk cId="1726717766" sldId="347"/>
        </pc:sldMkLst>
        <pc:spChg chg="mod">
          <ac:chgData name="Tinka Greve" userId="0f4238d4-b01d-4bc3-80f7-ab4c6990f409" providerId="ADAL" clId="{1D74AE41-BB91-4E66-91DC-C774F626A5A8}" dt="2026-04-20T05:12:45.305" v="406"/>
          <ac:spMkLst>
            <pc:docMk/>
            <pc:sldMk cId="1726717766" sldId="347"/>
            <ac:spMk id="3" creationId="{179C642C-57EB-C5EE-AFBA-0CA052C70C3A}"/>
          </ac:spMkLst>
        </pc:spChg>
        <pc:spChg chg="mod">
          <ac:chgData name="Tinka Greve" userId="0f4238d4-b01d-4bc3-80f7-ab4c6990f409" providerId="ADAL" clId="{1D74AE41-BB91-4E66-91DC-C774F626A5A8}" dt="2026-04-20T05:19:20.441" v="590"/>
          <ac:spMkLst>
            <pc:docMk/>
            <pc:sldMk cId="1726717766" sldId="347"/>
            <ac:spMk id="5" creationId="{D72DE54A-0979-53C0-341F-3253096BE218}"/>
          </ac:spMkLst>
        </pc:spChg>
        <pc:spChg chg="mod">
          <ac:chgData name="Tinka Greve" userId="0f4238d4-b01d-4bc3-80f7-ab4c6990f409" providerId="ADAL" clId="{1D74AE41-BB91-4E66-91DC-C774F626A5A8}" dt="2026-04-20T05:17:26.015" v="520" actId="20577"/>
          <ac:spMkLst>
            <pc:docMk/>
            <pc:sldMk cId="1726717766" sldId="347"/>
            <ac:spMk id="8" creationId="{576C8D2E-14D7-797B-D9E5-E3DCE1CF5E92}"/>
          </ac:spMkLst>
        </pc:spChg>
        <pc:spChg chg="mod">
          <ac:chgData name="Tinka Greve" userId="0f4238d4-b01d-4bc3-80f7-ab4c6990f409" providerId="ADAL" clId="{1D74AE41-BB91-4E66-91DC-C774F626A5A8}" dt="2026-04-20T05:17:41.925" v="521"/>
          <ac:spMkLst>
            <pc:docMk/>
            <pc:sldMk cId="1726717766" sldId="347"/>
            <ac:spMk id="9" creationId="{45955CC7-CB83-3959-37FC-8CEFF6D17373}"/>
          </ac:spMkLst>
        </pc:spChg>
        <pc:spChg chg="mod">
          <ac:chgData name="Tinka Greve" userId="0f4238d4-b01d-4bc3-80f7-ab4c6990f409" providerId="ADAL" clId="{1D74AE41-BB91-4E66-91DC-C774F626A5A8}" dt="2026-04-20T05:18:23.243" v="525"/>
          <ac:spMkLst>
            <pc:docMk/>
            <pc:sldMk cId="1726717766" sldId="347"/>
            <ac:spMk id="11" creationId="{79013C7E-DCE1-F390-A793-0851D127BE57}"/>
          </ac:spMkLst>
        </pc:spChg>
        <pc:spChg chg="mod">
          <ac:chgData name="Tinka Greve" userId="0f4238d4-b01d-4bc3-80f7-ab4c6990f409" providerId="ADAL" clId="{1D74AE41-BB91-4E66-91DC-C774F626A5A8}" dt="2026-04-20T05:19:50.834" v="604"/>
          <ac:spMkLst>
            <pc:docMk/>
            <pc:sldMk cId="1726717766" sldId="347"/>
            <ac:spMk id="14" creationId="{3F06A727-F9A0-57D5-07B3-164828F47B07}"/>
          </ac:spMkLst>
        </pc:spChg>
        <pc:spChg chg="del mod">
          <ac:chgData name="Tinka Greve" userId="0f4238d4-b01d-4bc3-80f7-ab4c6990f409" providerId="ADAL" clId="{1D74AE41-BB91-4E66-91DC-C774F626A5A8}" dt="2026-04-20T05:17:54.116" v="524" actId="478"/>
          <ac:spMkLst>
            <pc:docMk/>
            <pc:sldMk cId="1726717766" sldId="347"/>
            <ac:spMk id="16" creationId="{C0263318-EF7F-E601-E990-73873FE95924}"/>
          </ac:spMkLst>
        </pc:spChg>
      </pc:sldChg>
      <pc:sldChg chg="modSp mod">
        <pc:chgData name="Tinka Greve" userId="0f4238d4-b01d-4bc3-80f7-ab4c6990f409" providerId="ADAL" clId="{1D74AE41-BB91-4E66-91DC-C774F626A5A8}" dt="2026-04-20T05:22:02.722" v="659"/>
        <pc:sldMkLst>
          <pc:docMk/>
          <pc:sldMk cId="2826879790" sldId="348"/>
        </pc:sldMkLst>
        <pc:spChg chg="mod">
          <ac:chgData name="Tinka Greve" userId="0f4238d4-b01d-4bc3-80f7-ab4c6990f409" providerId="ADAL" clId="{1D74AE41-BB91-4E66-91DC-C774F626A5A8}" dt="2026-04-20T05:12:49.339" v="407"/>
          <ac:spMkLst>
            <pc:docMk/>
            <pc:sldMk cId="2826879790" sldId="348"/>
            <ac:spMk id="3" creationId="{CAADA0D1-F51A-1D3A-0824-D4F3602FED43}"/>
          </ac:spMkLst>
        </pc:spChg>
        <pc:spChg chg="mod">
          <ac:chgData name="Tinka Greve" userId="0f4238d4-b01d-4bc3-80f7-ab4c6990f409" providerId="ADAL" clId="{1D74AE41-BB91-4E66-91DC-C774F626A5A8}" dt="2026-04-20T05:20:39.342" v="605"/>
          <ac:spMkLst>
            <pc:docMk/>
            <pc:sldMk cId="2826879790" sldId="348"/>
            <ac:spMk id="5" creationId="{167C5CA1-9C34-3078-18C7-5FD7B8EDC00D}"/>
          </ac:spMkLst>
        </pc:spChg>
        <pc:spChg chg="mod">
          <ac:chgData name="Tinka Greve" userId="0f4238d4-b01d-4bc3-80f7-ab4c6990f409" providerId="ADAL" clId="{1D74AE41-BB91-4E66-91DC-C774F626A5A8}" dt="2026-04-20T05:20:51.325" v="606"/>
          <ac:spMkLst>
            <pc:docMk/>
            <pc:sldMk cId="2826879790" sldId="348"/>
            <ac:spMk id="6" creationId="{AA291C07-A3F7-A1D0-2CEA-501204861916}"/>
          </ac:spMkLst>
        </pc:spChg>
        <pc:spChg chg="mod">
          <ac:chgData name="Tinka Greve" userId="0f4238d4-b01d-4bc3-80f7-ab4c6990f409" providerId="ADAL" clId="{1D74AE41-BB91-4E66-91DC-C774F626A5A8}" dt="2026-04-20T05:22:02.722" v="659"/>
          <ac:spMkLst>
            <pc:docMk/>
            <pc:sldMk cId="2826879790" sldId="348"/>
            <ac:spMk id="8" creationId="{812F9D63-4293-C49F-3388-EAC41A303239}"/>
          </ac:spMkLst>
        </pc:spChg>
      </pc:sldChg>
      <pc:sldChg chg="modSp mod">
        <pc:chgData name="Tinka Greve" userId="0f4238d4-b01d-4bc3-80f7-ab4c6990f409" providerId="ADAL" clId="{1D74AE41-BB91-4E66-91DC-C774F626A5A8}" dt="2026-04-20T05:25:38.302" v="690"/>
        <pc:sldMkLst>
          <pc:docMk/>
          <pc:sldMk cId="4027834626" sldId="349"/>
        </pc:sldMkLst>
        <pc:spChg chg="mod">
          <ac:chgData name="Tinka Greve" userId="0f4238d4-b01d-4bc3-80f7-ab4c6990f409" providerId="ADAL" clId="{1D74AE41-BB91-4E66-91DC-C774F626A5A8}" dt="2026-04-20T05:25:02.944" v="689" actId="113"/>
          <ac:spMkLst>
            <pc:docMk/>
            <pc:sldMk cId="4027834626" sldId="349"/>
            <ac:spMk id="6" creationId="{7111451B-1C6D-BF86-50C8-0F2D135C1405}"/>
          </ac:spMkLst>
        </pc:spChg>
        <pc:spChg chg="mod">
          <ac:chgData name="Tinka Greve" userId="0f4238d4-b01d-4bc3-80f7-ab4c6990f409" providerId="ADAL" clId="{1D74AE41-BB91-4E66-91DC-C774F626A5A8}" dt="2026-04-20T05:25:38.302" v="690"/>
          <ac:spMkLst>
            <pc:docMk/>
            <pc:sldMk cId="4027834626" sldId="349"/>
            <ac:spMk id="15" creationId="{7B91CD7A-30AF-4E44-676F-6E10D47DF6F0}"/>
          </ac:spMkLst>
        </pc:spChg>
      </pc:sldChg>
      <pc:sldChg chg="modSp mod">
        <pc:chgData name="Tinka Greve" userId="0f4238d4-b01d-4bc3-80f7-ab4c6990f409" providerId="ADAL" clId="{1D74AE41-BB91-4E66-91DC-C774F626A5A8}" dt="2026-04-20T05:23:57.748" v="680"/>
        <pc:sldMkLst>
          <pc:docMk/>
          <pc:sldMk cId="1031939190" sldId="350"/>
        </pc:sldMkLst>
        <pc:spChg chg="mod">
          <ac:chgData name="Tinka Greve" userId="0f4238d4-b01d-4bc3-80f7-ab4c6990f409" providerId="ADAL" clId="{1D74AE41-BB91-4E66-91DC-C774F626A5A8}" dt="2026-04-20T05:12:52.797" v="408"/>
          <ac:spMkLst>
            <pc:docMk/>
            <pc:sldMk cId="1031939190" sldId="350"/>
            <ac:spMk id="3" creationId="{B5392F09-4728-B020-55FB-DFC0114DEBF0}"/>
          </ac:spMkLst>
        </pc:spChg>
        <pc:spChg chg="mod">
          <ac:chgData name="Tinka Greve" userId="0f4238d4-b01d-4bc3-80f7-ab4c6990f409" providerId="ADAL" clId="{1D74AE41-BB91-4E66-91DC-C774F626A5A8}" dt="2026-04-20T05:22:30.668" v="660"/>
          <ac:spMkLst>
            <pc:docMk/>
            <pc:sldMk cId="1031939190" sldId="350"/>
            <ac:spMk id="5" creationId="{8CD0BB11-73B2-10EE-A2C9-83F194E33B8C}"/>
          </ac:spMkLst>
        </pc:spChg>
        <pc:spChg chg="mod">
          <ac:chgData name="Tinka Greve" userId="0f4238d4-b01d-4bc3-80f7-ab4c6990f409" providerId="ADAL" clId="{1D74AE41-BB91-4E66-91DC-C774F626A5A8}" dt="2026-04-20T05:23:25.430" v="679" actId="1076"/>
          <ac:spMkLst>
            <pc:docMk/>
            <pc:sldMk cId="1031939190" sldId="350"/>
            <ac:spMk id="6" creationId="{23D05F5E-145C-8D9D-A90C-9EB81B34A728}"/>
          </ac:spMkLst>
        </pc:spChg>
        <pc:spChg chg="mod">
          <ac:chgData name="Tinka Greve" userId="0f4238d4-b01d-4bc3-80f7-ab4c6990f409" providerId="ADAL" clId="{1D74AE41-BB91-4E66-91DC-C774F626A5A8}" dt="2026-04-20T05:23:57.748" v="680"/>
          <ac:spMkLst>
            <pc:docMk/>
            <pc:sldMk cId="1031939190" sldId="350"/>
            <ac:spMk id="7" creationId="{8027E92B-46DC-4D45-2A11-61EC3FDBE9F1}"/>
          </ac:spMkLst>
        </pc:spChg>
      </pc:sldChg>
      <pc:sldChg chg="modSp mod">
        <pc:chgData name="Tinka Greve" userId="0f4238d4-b01d-4bc3-80f7-ab4c6990f409" providerId="ADAL" clId="{1D74AE41-BB91-4E66-91DC-C774F626A5A8}" dt="2026-04-20T05:26:38.175" v="743" actId="20577"/>
        <pc:sldMkLst>
          <pc:docMk/>
          <pc:sldMk cId="4076479027" sldId="351"/>
        </pc:sldMkLst>
        <pc:spChg chg="mod">
          <ac:chgData name="Tinka Greve" userId="0f4238d4-b01d-4bc3-80f7-ab4c6990f409" providerId="ADAL" clId="{1D74AE41-BB91-4E66-91DC-C774F626A5A8}" dt="2026-04-20T05:26:38.175" v="743" actId="20577"/>
          <ac:spMkLst>
            <pc:docMk/>
            <pc:sldMk cId="4076479027" sldId="351"/>
            <ac:spMk id="3" creationId="{AB55884F-4946-28F0-04B9-A82C75B8078F}"/>
          </ac:spMkLst>
        </pc:spChg>
        <pc:spChg chg="mod">
          <ac:chgData name="Tinka Greve" userId="0f4238d4-b01d-4bc3-80f7-ab4c6990f409" providerId="ADAL" clId="{1D74AE41-BB91-4E66-91DC-C774F626A5A8}" dt="2026-04-20T05:26:15.576" v="740" actId="20577"/>
          <ac:spMkLst>
            <pc:docMk/>
            <pc:sldMk cId="4076479027" sldId="351"/>
            <ac:spMk id="6" creationId="{46340E1A-6ED7-0652-0A50-F13C1CFD1DFF}"/>
          </ac:spMkLst>
        </pc:spChg>
        <pc:spChg chg="mod">
          <ac:chgData name="Tinka Greve" userId="0f4238d4-b01d-4bc3-80f7-ab4c6990f409" providerId="ADAL" clId="{1D74AE41-BB91-4E66-91DC-C774F626A5A8}" dt="2026-04-20T05:25:44.880" v="691"/>
          <ac:spMkLst>
            <pc:docMk/>
            <pc:sldMk cId="4076479027" sldId="351"/>
            <ac:spMk id="15" creationId="{8C1CBECE-20FA-554D-0992-2D673A11AEC6}"/>
          </ac:spMkLst>
        </pc:spChg>
      </pc:sldChg>
      <pc:sldChg chg="modSp mod">
        <pc:chgData name="Tinka Greve" userId="0f4238d4-b01d-4bc3-80f7-ab4c6990f409" providerId="ADAL" clId="{1D74AE41-BB91-4E66-91DC-C774F626A5A8}" dt="2026-04-20T05:27:42.247" v="757" actId="20577"/>
        <pc:sldMkLst>
          <pc:docMk/>
          <pc:sldMk cId="3888749031" sldId="352"/>
        </pc:sldMkLst>
        <pc:spChg chg="mod">
          <ac:chgData name="Tinka Greve" userId="0f4238d4-b01d-4bc3-80f7-ab4c6990f409" providerId="ADAL" clId="{1D74AE41-BB91-4E66-91DC-C774F626A5A8}" dt="2026-04-20T05:27:03.312" v="745" actId="14100"/>
          <ac:spMkLst>
            <pc:docMk/>
            <pc:sldMk cId="3888749031" sldId="352"/>
            <ac:spMk id="2" creationId="{16915A4A-07B4-A57B-6D8F-BC49A148255C}"/>
          </ac:spMkLst>
        </pc:spChg>
        <pc:spChg chg="mod">
          <ac:chgData name="Tinka Greve" userId="0f4238d4-b01d-4bc3-80f7-ab4c6990f409" providerId="ADAL" clId="{1D74AE41-BB91-4E66-91DC-C774F626A5A8}" dt="2026-04-20T05:27:42.247" v="757" actId="20577"/>
          <ac:spMkLst>
            <pc:docMk/>
            <pc:sldMk cId="3888749031" sldId="352"/>
            <ac:spMk id="5" creationId="{6D409DAD-6548-4C3A-7C65-B0640C9F1A48}"/>
          </ac:spMkLst>
        </pc:spChg>
        <pc:spChg chg="mod">
          <ac:chgData name="Tinka Greve" userId="0f4238d4-b01d-4bc3-80f7-ab4c6990f409" providerId="ADAL" clId="{1D74AE41-BB91-4E66-91DC-C774F626A5A8}" dt="2026-04-20T05:25:49.217" v="692"/>
          <ac:spMkLst>
            <pc:docMk/>
            <pc:sldMk cId="3888749031" sldId="352"/>
            <ac:spMk id="15" creationId="{E3805F52-28B0-1A66-A53A-81525B834437}"/>
          </ac:spMkLst>
        </pc:spChg>
      </pc:sldChg>
      <pc:sldChg chg="modSp mod">
        <pc:chgData name="Tinka Greve" userId="0f4238d4-b01d-4bc3-80f7-ab4c6990f409" providerId="ADAL" clId="{1D74AE41-BB91-4E66-91DC-C774F626A5A8}" dt="2026-04-20T05:29:57.843" v="850" actId="20577"/>
        <pc:sldMkLst>
          <pc:docMk/>
          <pc:sldMk cId="3791111887" sldId="353"/>
        </pc:sldMkLst>
        <pc:spChg chg="mod">
          <ac:chgData name="Tinka Greve" userId="0f4238d4-b01d-4bc3-80f7-ab4c6990f409" providerId="ADAL" clId="{1D74AE41-BB91-4E66-91DC-C774F626A5A8}" dt="2026-04-20T05:29:57.843" v="850" actId="20577"/>
          <ac:spMkLst>
            <pc:docMk/>
            <pc:sldMk cId="3791111887" sldId="353"/>
            <ac:spMk id="4" creationId="{96B18BA3-18BB-AA70-758A-719D72F9FEA7}"/>
          </ac:spMkLst>
        </pc:spChg>
        <pc:spChg chg="mod">
          <ac:chgData name="Tinka Greve" userId="0f4238d4-b01d-4bc3-80f7-ab4c6990f409" providerId="ADAL" clId="{1D74AE41-BB91-4E66-91DC-C774F626A5A8}" dt="2026-04-20T05:25:53.897" v="693"/>
          <ac:spMkLst>
            <pc:docMk/>
            <pc:sldMk cId="3791111887" sldId="353"/>
            <ac:spMk id="15" creationId="{D7CB1A4C-E6A1-77DB-5D38-988F1B3882DA}"/>
          </ac:spMkLst>
        </pc:spChg>
      </pc:sldChg>
      <pc:sldChg chg="addSp delSp modSp mod">
        <pc:chgData name="Tinka Greve" userId="0f4238d4-b01d-4bc3-80f7-ab4c6990f409" providerId="ADAL" clId="{1D74AE41-BB91-4E66-91DC-C774F626A5A8}" dt="2026-04-20T05:52:22.201" v="1416" actId="478"/>
        <pc:sldMkLst>
          <pc:docMk/>
          <pc:sldMk cId="1913425607" sldId="354"/>
        </pc:sldMkLst>
        <pc:spChg chg="mod">
          <ac:chgData name="Tinka Greve" userId="0f4238d4-b01d-4bc3-80f7-ab4c6990f409" providerId="ADAL" clId="{1D74AE41-BB91-4E66-91DC-C774F626A5A8}" dt="2026-04-20T05:50:06.710" v="1391"/>
          <ac:spMkLst>
            <pc:docMk/>
            <pc:sldMk cId="1913425607" sldId="354"/>
            <ac:spMk id="2" creationId="{24D520B5-243A-1AFB-F4EB-B6D5C23908BB}"/>
          </ac:spMkLst>
        </pc:spChg>
        <pc:spChg chg="mod">
          <ac:chgData name="Tinka Greve" userId="0f4238d4-b01d-4bc3-80f7-ab4c6990f409" providerId="ADAL" clId="{1D74AE41-BB91-4E66-91DC-C774F626A5A8}" dt="2026-04-20T05:51:47.591" v="1407" actId="20577"/>
          <ac:spMkLst>
            <pc:docMk/>
            <pc:sldMk cId="1913425607" sldId="354"/>
            <ac:spMk id="3" creationId="{4BBE46ED-8D5F-27A5-3D2B-181CA58A3B7A}"/>
          </ac:spMkLst>
        </pc:spChg>
        <pc:spChg chg="add del mod">
          <ac:chgData name="Tinka Greve" userId="0f4238d4-b01d-4bc3-80f7-ab4c6990f409" providerId="ADAL" clId="{1D74AE41-BB91-4E66-91DC-C774F626A5A8}" dt="2026-04-20T05:52:07.731" v="1411" actId="478"/>
          <ac:spMkLst>
            <pc:docMk/>
            <pc:sldMk cId="1913425607" sldId="354"/>
            <ac:spMk id="5" creationId="{0978F18A-A537-63D3-A76B-027DFEFE9D3D}"/>
          </ac:spMkLst>
        </pc:spChg>
        <pc:spChg chg="add del mod">
          <ac:chgData name="Tinka Greve" userId="0f4238d4-b01d-4bc3-80f7-ab4c6990f409" providerId="ADAL" clId="{1D74AE41-BB91-4E66-91DC-C774F626A5A8}" dt="2026-04-20T05:52:22.201" v="1416" actId="478"/>
          <ac:spMkLst>
            <pc:docMk/>
            <pc:sldMk cId="1913425607" sldId="354"/>
            <ac:spMk id="6" creationId="{65EAF180-4EA1-8150-2C6C-6C6E578CFC5F}"/>
          </ac:spMkLst>
        </pc:spChg>
        <pc:spChg chg="add del mod">
          <ac:chgData name="Tinka Greve" userId="0f4238d4-b01d-4bc3-80f7-ab4c6990f409" providerId="ADAL" clId="{1D74AE41-BB91-4E66-91DC-C774F626A5A8}" dt="2026-04-20T05:52:15.191" v="1414" actId="478"/>
          <ac:spMkLst>
            <pc:docMk/>
            <pc:sldMk cId="1913425607" sldId="354"/>
            <ac:spMk id="7" creationId="{9B393892-5B67-E92B-C4B5-0B62F4CECC05}"/>
          </ac:spMkLst>
        </pc:spChg>
      </pc:sldChg>
      <pc:sldChg chg="modSp mod">
        <pc:chgData name="Tinka Greve" userId="0f4238d4-b01d-4bc3-80f7-ab4c6990f409" providerId="ADAL" clId="{1D74AE41-BB91-4E66-91DC-C774F626A5A8}" dt="2026-04-20T05:53:56.847" v="1433" actId="20577"/>
        <pc:sldMkLst>
          <pc:docMk/>
          <pc:sldMk cId="4031538393" sldId="355"/>
        </pc:sldMkLst>
        <pc:spChg chg="mod">
          <ac:chgData name="Tinka Greve" userId="0f4238d4-b01d-4bc3-80f7-ab4c6990f409" providerId="ADAL" clId="{1D74AE41-BB91-4E66-91DC-C774F626A5A8}" dt="2026-04-20T05:50:09.912" v="1392"/>
          <ac:spMkLst>
            <pc:docMk/>
            <pc:sldMk cId="4031538393" sldId="355"/>
            <ac:spMk id="2" creationId="{A058F59B-5118-4F08-5D35-A36F8D8C02E8}"/>
          </ac:spMkLst>
        </pc:spChg>
        <pc:spChg chg="mod">
          <ac:chgData name="Tinka Greve" userId="0f4238d4-b01d-4bc3-80f7-ab4c6990f409" providerId="ADAL" clId="{1D74AE41-BB91-4E66-91DC-C774F626A5A8}" dt="2026-04-20T05:53:56.847" v="1433" actId="20577"/>
          <ac:spMkLst>
            <pc:docMk/>
            <pc:sldMk cId="4031538393" sldId="355"/>
            <ac:spMk id="5" creationId="{43703650-F54B-53EC-3782-8B430C0502D8}"/>
          </ac:spMkLst>
        </pc:spChg>
      </pc:sldChg>
      <pc:sldChg chg="modSp mod">
        <pc:chgData name="Tinka Greve" userId="0f4238d4-b01d-4bc3-80f7-ab4c6990f409" providerId="ADAL" clId="{1D74AE41-BB91-4E66-91DC-C774F626A5A8}" dt="2026-04-20T05:55:20.692" v="1444"/>
        <pc:sldMkLst>
          <pc:docMk/>
          <pc:sldMk cId="3698342017" sldId="356"/>
        </pc:sldMkLst>
        <pc:spChg chg="mod">
          <ac:chgData name="Tinka Greve" userId="0f4238d4-b01d-4bc3-80f7-ab4c6990f409" providerId="ADAL" clId="{1D74AE41-BB91-4E66-91DC-C774F626A5A8}" dt="2026-04-20T05:50:14.329" v="1393"/>
          <ac:spMkLst>
            <pc:docMk/>
            <pc:sldMk cId="3698342017" sldId="356"/>
            <ac:spMk id="2" creationId="{814183ED-23FD-20B5-6E4E-1A094D1AB228}"/>
          </ac:spMkLst>
        </pc:spChg>
        <pc:spChg chg="mod">
          <ac:chgData name="Tinka Greve" userId="0f4238d4-b01d-4bc3-80f7-ab4c6990f409" providerId="ADAL" clId="{1D74AE41-BB91-4E66-91DC-C774F626A5A8}" dt="2026-04-20T05:55:20.692" v="1444"/>
          <ac:spMkLst>
            <pc:docMk/>
            <pc:sldMk cId="3698342017" sldId="356"/>
            <ac:spMk id="5" creationId="{EB223FFC-5F86-E973-4DF2-972B4517C645}"/>
          </ac:spMkLst>
        </pc:spChg>
      </pc:sldChg>
      <pc:sldChg chg="modSp mod">
        <pc:chgData name="Tinka Greve" userId="0f4238d4-b01d-4bc3-80f7-ab4c6990f409" providerId="ADAL" clId="{1D74AE41-BB91-4E66-91DC-C774F626A5A8}" dt="2026-04-20T05:56:15.203" v="1451" actId="20577"/>
        <pc:sldMkLst>
          <pc:docMk/>
          <pc:sldMk cId="3425795070" sldId="357"/>
        </pc:sldMkLst>
        <pc:spChg chg="mod">
          <ac:chgData name="Tinka Greve" userId="0f4238d4-b01d-4bc3-80f7-ab4c6990f409" providerId="ADAL" clId="{1D74AE41-BB91-4E66-91DC-C774F626A5A8}" dt="2026-04-20T05:50:18.995" v="1394"/>
          <ac:spMkLst>
            <pc:docMk/>
            <pc:sldMk cId="3425795070" sldId="357"/>
            <ac:spMk id="2" creationId="{956CB52F-B9B7-8A14-89C6-EEE017588FA3}"/>
          </ac:spMkLst>
        </pc:spChg>
        <pc:spChg chg="mod">
          <ac:chgData name="Tinka Greve" userId="0f4238d4-b01d-4bc3-80f7-ab4c6990f409" providerId="ADAL" clId="{1D74AE41-BB91-4E66-91DC-C774F626A5A8}" dt="2026-04-20T05:56:15.203" v="1451" actId="20577"/>
          <ac:spMkLst>
            <pc:docMk/>
            <pc:sldMk cId="3425795070" sldId="357"/>
            <ac:spMk id="5" creationId="{802606D5-CE52-FBAE-B05F-5C001551AC3E}"/>
          </ac:spMkLst>
        </pc:spChg>
      </pc:sldChg>
      <pc:sldChg chg="modSp mod">
        <pc:chgData name="Tinka Greve" userId="0f4238d4-b01d-4bc3-80f7-ab4c6990f409" providerId="ADAL" clId="{1D74AE41-BB91-4E66-91DC-C774F626A5A8}" dt="2026-04-20T05:57:00.368" v="1458" actId="20577"/>
        <pc:sldMkLst>
          <pc:docMk/>
          <pc:sldMk cId="522856950" sldId="359"/>
        </pc:sldMkLst>
        <pc:spChg chg="mod">
          <ac:chgData name="Tinka Greve" userId="0f4238d4-b01d-4bc3-80f7-ab4c6990f409" providerId="ADAL" clId="{1D74AE41-BB91-4E66-91DC-C774F626A5A8}" dt="2026-04-20T05:50:22.548" v="1395"/>
          <ac:spMkLst>
            <pc:docMk/>
            <pc:sldMk cId="522856950" sldId="359"/>
            <ac:spMk id="2" creationId="{23814427-06B6-F16F-AF30-4223410FFBA3}"/>
          </ac:spMkLst>
        </pc:spChg>
        <pc:spChg chg="mod">
          <ac:chgData name="Tinka Greve" userId="0f4238d4-b01d-4bc3-80f7-ab4c6990f409" providerId="ADAL" clId="{1D74AE41-BB91-4E66-91DC-C774F626A5A8}" dt="2026-04-20T05:57:00.368" v="1458" actId="20577"/>
          <ac:spMkLst>
            <pc:docMk/>
            <pc:sldMk cId="522856950" sldId="359"/>
            <ac:spMk id="5" creationId="{62790CA1-89D8-2D7C-7CC8-AB3B208C7FCD}"/>
          </ac:spMkLst>
        </pc:spChg>
      </pc:sldChg>
      <pc:sldChg chg="modSp mod">
        <pc:chgData name="Tinka Greve" userId="0f4238d4-b01d-4bc3-80f7-ab4c6990f409" providerId="ADAL" clId="{1D74AE41-BB91-4E66-91DC-C774F626A5A8}" dt="2026-04-20T05:58:07.581" v="1466" actId="20577"/>
        <pc:sldMkLst>
          <pc:docMk/>
          <pc:sldMk cId="2867146954" sldId="360"/>
        </pc:sldMkLst>
        <pc:spChg chg="mod">
          <ac:chgData name="Tinka Greve" userId="0f4238d4-b01d-4bc3-80f7-ab4c6990f409" providerId="ADAL" clId="{1D74AE41-BB91-4E66-91DC-C774F626A5A8}" dt="2026-04-20T05:50:25.883" v="1396"/>
          <ac:spMkLst>
            <pc:docMk/>
            <pc:sldMk cId="2867146954" sldId="360"/>
            <ac:spMk id="2" creationId="{44FDC4E4-C801-7602-9E95-27425D647E51}"/>
          </ac:spMkLst>
        </pc:spChg>
        <pc:spChg chg="mod">
          <ac:chgData name="Tinka Greve" userId="0f4238d4-b01d-4bc3-80f7-ab4c6990f409" providerId="ADAL" clId="{1D74AE41-BB91-4E66-91DC-C774F626A5A8}" dt="2026-04-20T05:58:07.581" v="1466" actId="20577"/>
          <ac:spMkLst>
            <pc:docMk/>
            <pc:sldMk cId="2867146954" sldId="360"/>
            <ac:spMk id="5" creationId="{5FCE0F50-DFBC-B8CF-EBEC-F9B940C8FE9E}"/>
          </ac:spMkLst>
        </pc:spChg>
      </pc:sldChg>
      <pc:sldChg chg="modSp mod">
        <pc:chgData name="Tinka Greve" userId="0f4238d4-b01d-4bc3-80f7-ab4c6990f409" providerId="ADAL" clId="{1D74AE41-BB91-4E66-91DC-C774F626A5A8}" dt="2026-04-20T08:57:58.166" v="1673" actId="1076"/>
        <pc:sldMkLst>
          <pc:docMk/>
          <pc:sldMk cId="484784472" sldId="361"/>
        </pc:sldMkLst>
        <pc:spChg chg="mod">
          <ac:chgData name="Tinka Greve" userId="0f4238d4-b01d-4bc3-80f7-ab4c6990f409" providerId="ADAL" clId="{1D74AE41-BB91-4E66-91DC-C774F626A5A8}" dt="2026-04-20T08:57:58.166" v="1673" actId="1076"/>
          <ac:spMkLst>
            <pc:docMk/>
            <pc:sldMk cId="484784472" sldId="361"/>
            <ac:spMk id="2" creationId="{A57FDB6D-563E-B946-4E0F-614EE0CB2C3C}"/>
          </ac:spMkLst>
        </pc:spChg>
        <pc:spChg chg="mod">
          <ac:chgData name="Tinka Greve" userId="0f4238d4-b01d-4bc3-80f7-ab4c6990f409" providerId="ADAL" clId="{1D74AE41-BB91-4E66-91DC-C774F626A5A8}" dt="2026-04-20T08:57:38.807" v="1670" actId="14100"/>
          <ac:spMkLst>
            <pc:docMk/>
            <pc:sldMk cId="484784472" sldId="361"/>
            <ac:spMk id="3" creationId="{3116168D-942D-041D-2603-3556294AA4D9}"/>
          </ac:spMkLst>
        </pc:spChg>
      </pc:sldChg>
      <pc:sldChg chg="modSp mod">
        <pc:chgData name="Tinka Greve" userId="0f4238d4-b01d-4bc3-80f7-ab4c6990f409" providerId="ADAL" clId="{1D74AE41-BB91-4E66-91DC-C774F626A5A8}" dt="2026-04-20T08:59:27.125" v="1787" actId="5793"/>
        <pc:sldMkLst>
          <pc:docMk/>
          <pc:sldMk cId="3445492654" sldId="362"/>
        </pc:sldMkLst>
        <pc:spChg chg="mod">
          <ac:chgData name="Tinka Greve" userId="0f4238d4-b01d-4bc3-80f7-ab4c6990f409" providerId="ADAL" clId="{1D74AE41-BB91-4E66-91DC-C774F626A5A8}" dt="2026-04-20T08:57:55.652" v="1672" actId="1076"/>
          <ac:spMkLst>
            <pc:docMk/>
            <pc:sldMk cId="3445492654" sldId="362"/>
            <ac:spMk id="2" creationId="{AE76AE18-FA67-098C-67D9-E5B0F1640182}"/>
          </ac:spMkLst>
        </pc:spChg>
        <pc:spChg chg="mod">
          <ac:chgData name="Tinka Greve" userId="0f4238d4-b01d-4bc3-80f7-ab4c6990f409" providerId="ADAL" clId="{1D74AE41-BB91-4E66-91DC-C774F626A5A8}" dt="2026-04-20T08:59:27.125" v="1787" actId="5793"/>
          <ac:spMkLst>
            <pc:docMk/>
            <pc:sldMk cId="3445492654" sldId="362"/>
            <ac:spMk id="3" creationId="{3BBEFAA2-92C5-6F17-00BD-D58E8F8A8D87}"/>
          </ac:spMkLst>
        </pc:spChg>
      </pc:sldChg>
      <pc:sldChg chg="modSp mod">
        <pc:chgData name="Tinka Greve" userId="0f4238d4-b01d-4bc3-80f7-ab4c6990f409" providerId="ADAL" clId="{1D74AE41-BB91-4E66-91DC-C774F626A5A8}" dt="2026-04-20T09:00:41.148" v="1827" actId="20577"/>
        <pc:sldMkLst>
          <pc:docMk/>
          <pc:sldMk cId="3736582604" sldId="363"/>
        </pc:sldMkLst>
        <pc:spChg chg="mod">
          <ac:chgData name="Tinka Greve" userId="0f4238d4-b01d-4bc3-80f7-ab4c6990f409" providerId="ADAL" clId="{1D74AE41-BB91-4E66-91DC-C774F626A5A8}" dt="2026-04-20T08:59:41.980" v="1789" actId="1076"/>
          <ac:spMkLst>
            <pc:docMk/>
            <pc:sldMk cId="3736582604" sldId="363"/>
            <ac:spMk id="2" creationId="{599FEC7C-0455-2829-C59F-28DBBD6549A4}"/>
          </ac:spMkLst>
        </pc:spChg>
        <pc:spChg chg="mod">
          <ac:chgData name="Tinka Greve" userId="0f4238d4-b01d-4bc3-80f7-ab4c6990f409" providerId="ADAL" clId="{1D74AE41-BB91-4E66-91DC-C774F626A5A8}" dt="2026-04-20T09:00:41.148" v="1827" actId="20577"/>
          <ac:spMkLst>
            <pc:docMk/>
            <pc:sldMk cId="3736582604" sldId="363"/>
            <ac:spMk id="3" creationId="{011E1F43-AF37-B71E-A0E9-DFA930A70FFA}"/>
          </ac:spMkLst>
        </pc:spChg>
        <pc:spChg chg="mod">
          <ac:chgData name="Tinka Greve" userId="0f4238d4-b01d-4bc3-80f7-ab4c6990f409" providerId="ADAL" clId="{1D74AE41-BB91-4E66-91DC-C774F626A5A8}" dt="2026-04-20T08:59:53.911" v="1821" actId="20577"/>
          <ac:spMkLst>
            <pc:docMk/>
            <pc:sldMk cId="3736582604" sldId="363"/>
            <ac:spMk id="5" creationId="{DB7BA0F0-4413-C7A2-782B-55D7037390DE}"/>
          </ac:spMkLst>
        </pc:spChg>
      </pc:sldChg>
      <pc:sldChg chg="modSp mod">
        <pc:chgData name="Tinka Greve" userId="0f4238d4-b01d-4bc3-80f7-ab4c6990f409" providerId="ADAL" clId="{1D74AE41-BB91-4E66-91DC-C774F626A5A8}" dt="2026-04-20T09:02:27.172" v="1897"/>
        <pc:sldMkLst>
          <pc:docMk/>
          <pc:sldMk cId="2723467647" sldId="364"/>
        </pc:sldMkLst>
        <pc:spChg chg="mod">
          <ac:chgData name="Tinka Greve" userId="0f4238d4-b01d-4bc3-80f7-ab4c6990f409" providerId="ADAL" clId="{1D74AE41-BB91-4E66-91DC-C774F626A5A8}" dt="2026-04-20T09:00:52.521" v="1846" actId="20577"/>
          <ac:spMkLst>
            <pc:docMk/>
            <pc:sldMk cId="2723467647" sldId="364"/>
            <ac:spMk id="2" creationId="{8AF59E58-B2CA-1BA2-36F9-980BAAEF26E2}"/>
          </ac:spMkLst>
        </pc:spChg>
        <pc:spChg chg="mod">
          <ac:chgData name="Tinka Greve" userId="0f4238d4-b01d-4bc3-80f7-ab4c6990f409" providerId="ADAL" clId="{1D74AE41-BB91-4E66-91DC-C774F626A5A8}" dt="2026-04-20T09:01:33.176" v="1889"/>
          <ac:spMkLst>
            <pc:docMk/>
            <pc:sldMk cId="2723467647" sldId="364"/>
            <ac:spMk id="3" creationId="{9D0BD934-BED0-7C2D-4D0B-C672201C8BDF}"/>
          </ac:spMkLst>
        </pc:spChg>
        <pc:spChg chg="mod">
          <ac:chgData name="Tinka Greve" userId="0f4238d4-b01d-4bc3-80f7-ab4c6990f409" providerId="ADAL" clId="{1D74AE41-BB91-4E66-91DC-C774F626A5A8}" dt="2026-04-20T09:01:07.302" v="1888" actId="20577"/>
          <ac:spMkLst>
            <pc:docMk/>
            <pc:sldMk cId="2723467647" sldId="364"/>
            <ac:spMk id="5" creationId="{F085BA71-6026-37A0-751B-4A858CA530E2}"/>
          </ac:spMkLst>
        </pc:spChg>
        <pc:spChg chg="mod">
          <ac:chgData name="Tinka Greve" userId="0f4238d4-b01d-4bc3-80f7-ab4c6990f409" providerId="ADAL" clId="{1D74AE41-BB91-4E66-91DC-C774F626A5A8}" dt="2026-04-20T09:01:58.341" v="1896" actId="403"/>
          <ac:spMkLst>
            <pc:docMk/>
            <pc:sldMk cId="2723467647" sldId="364"/>
            <ac:spMk id="8" creationId="{AB25F798-25C0-5D2F-5747-A652E150B037}"/>
          </ac:spMkLst>
        </pc:spChg>
        <pc:spChg chg="mod">
          <ac:chgData name="Tinka Greve" userId="0f4238d4-b01d-4bc3-80f7-ab4c6990f409" providerId="ADAL" clId="{1D74AE41-BB91-4E66-91DC-C774F626A5A8}" dt="2026-04-20T09:02:27.172" v="1897"/>
          <ac:spMkLst>
            <pc:docMk/>
            <pc:sldMk cId="2723467647" sldId="364"/>
            <ac:spMk id="10" creationId="{DB40F9BC-7F42-6EA6-9A0C-B6D3E6FFDA5B}"/>
          </ac:spMkLst>
        </pc:spChg>
      </pc:sldChg>
      <pc:sldChg chg="modSp mod">
        <pc:chgData name="Tinka Greve" userId="0f4238d4-b01d-4bc3-80f7-ab4c6990f409" providerId="ADAL" clId="{1D74AE41-BB91-4E66-91DC-C774F626A5A8}" dt="2026-04-20T09:04:41.566" v="1949" actId="20577"/>
        <pc:sldMkLst>
          <pc:docMk/>
          <pc:sldMk cId="2650344676" sldId="365"/>
        </pc:sldMkLst>
        <pc:spChg chg="mod">
          <ac:chgData name="Tinka Greve" userId="0f4238d4-b01d-4bc3-80f7-ab4c6990f409" providerId="ADAL" clId="{1D74AE41-BB91-4E66-91DC-C774F626A5A8}" dt="2026-04-20T09:02:46.413" v="1918" actId="20577"/>
          <ac:spMkLst>
            <pc:docMk/>
            <pc:sldMk cId="2650344676" sldId="365"/>
            <ac:spMk id="2" creationId="{A9DF191C-4EB5-3EFF-B813-84BF3B8681B0}"/>
          </ac:spMkLst>
        </pc:spChg>
        <pc:spChg chg="mod">
          <ac:chgData name="Tinka Greve" userId="0f4238d4-b01d-4bc3-80f7-ab4c6990f409" providerId="ADAL" clId="{1D74AE41-BB91-4E66-91DC-C774F626A5A8}" dt="2026-04-20T09:04:41.566" v="1949" actId="20577"/>
          <ac:spMkLst>
            <pc:docMk/>
            <pc:sldMk cId="2650344676" sldId="365"/>
            <ac:spMk id="6" creationId="{F295A04D-F61E-86E0-4071-652083FC521B}"/>
          </ac:spMkLst>
        </pc:spChg>
      </pc:sldChg>
      <pc:sldChg chg="modSp mod">
        <pc:chgData name="Tinka Greve" userId="0f4238d4-b01d-4bc3-80f7-ab4c6990f409" providerId="ADAL" clId="{1D74AE41-BB91-4E66-91DC-C774F626A5A8}" dt="2026-04-20T05:32:16.516" v="892" actId="20578"/>
        <pc:sldMkLst>
          <pc:docMk/>
          <pc:sldMk cId="3218916205" sldId="366"/>
        </pc:sldMkLst>
        <pc:spChg chg="mod">
          <ac:chgData name="Tinka Greve" userId="0f4238d4-b01d-4bc3-80f7-ab4c6990f409" providerId="ADAL" clId="{1D74AE41-BB91-4E66-91DC-C774F626A5A8}" dt="2026-04-20T05:32:16.516" v="892" actId="20578"/>
          <ac:spMkLst>
            <pc:docMk/>
            <pc:sldMk cId="3218916205" sldId="366"/>
            <ac:spMk id="4" creationId="{47A25DB8-86D5-EAA8-7B08-761A99D65AAE}"/>
          </ac:spMkLst>
        </pc:spChg>
        <pc:spChg chg="mod">
          <ac:chgData name="Tinka Greve" userId="0f4238d4-b01d-4bc3-80f7-ab4c6990f409" providerId="ADAL" clId="{1D74AE41-BB91-4E66-91DC-C774F626A5A8}" dt="2026-04-20T05:30:27.888" v="878" actId="313"/>
          <ac:spMkLst>
            <pc:docMk/>
            <pc:sldMk cId="3218916205" sldId="366"/>
            <ac:spMk id="15" creationId="{ECF1AFA1-E885-679B-A62B-BADF25719BF7}"/>
          </ac:spMkLst>
        </pc:spChg>
      </pc:sldChg>
      <pc:sldChg chg="modSp mod">
        <pc:chgData name="Tinka Greve" userId="0f4238d4-b01d-4bc3-80f7-ab4c6990f409" providerId="ADAL" clId="{1D74AE41-BB91-4E66-91DC-C774F626A5A8}" dt="2026-04-20T05:36:34.169" v="1077"/>
        <pc:sldMkLst>
          <pc:docMk/>
          <pc:sldMk cId="3362486530" sldId="367"/>
        </pc:sldMkLst>
        <pc:spChg chg="mod">
          <ac:chgData name="Tinka Greve" userId="0f4238d4-b01d-4bc3-80f7-ab4c6990f409" providerId="ADAL" clId="{1D74AE41-BB91-4E66-91DC-C774F626A5A8}" dt="2026-04-20T05:36:34.169" v="1077"/>
          <ac:spMkLst>
            <pc:docMk/>
            <pc:sldMk cId="3362486530" sldId="367"/>
            <ac:spMk id="4" creationId="{72345D04-7930-CEAA-BE80-56B85BF2206E}"/>
          </ac:spMkLst>
        </pc:spChg>
        <pc:spChg chg="mod">
          <ac:chgData name="Tinka Greve" userId="0f4238d4-b01d-4bc3-80f7-ab4c6990f409" providerId="ADAL" clId="{1D74AE41-BB91-4E66-91DC-C774F626A5A8}" dt="2026-04-20T05:30:40.751" v="880"/>
          <ac:spMkLst>
            <pc:docMk/>
            <pc:sldMk cId="3362486530" sldId="367"/>
            <ac:spMk id="15" creationId="{9597E4EF-8E81-3799-55F1-8C91D2D0D517}"/>
          </ac:spMkLst>
        </pc:spChg>
      </pc:sldChg>
      <pc:sldChg chg="modSp mod">
        <pc:chgData name="Tinka Greve" userId="0f4238d4-b01d-4bc3-80f7-ab4c6990f409" providerId="ADAL" clId="{1D74AE41-BB91-4E66-91DC-C774F626A5A8}" dt="2026-04-20T05:38:41.435" v="1121" actId="113"/>
        <pc:sldMkLst>
          <pc:docMk/>
          <pc:sldMk cId="3773435455" sldId="368"/>
        </pc:sldMkLst>
        <pc:spChg chg="mod">
          <ac:chgData name="Tinka Greve" userId="0f4238d4-b01d-4bc3-80f7-ab4c6990f409" providerId="ADAL" clId="{1D74AE41-BB91-4E66-91DC-C774F626A5A8}" dt="2026-04-20T05:38:41.435" v="1121" actId="113"/>
          <ac:spMkLst>
            <pc:docMk/>
            <pc:sldMk cId="3773435455" sldId="368"/>
            <ac:spMk id="3" creationId="{73734275-54FC-9419-8D67-D777630660EF}"/>
          </ac:spMkLst>
        </pc:spChg>
        <pc:spChg chg="mod">
          <ac:chgData name="Tinka Greve" userId="0f4238d4-b01d-4bc3-80f7-ab4c6990f409" providerId="ADAL" clId="{1D74AE41-BB91-4E66-91DC-C774F626A5A8}" dt="2026-04-20T05:36:48.661" v="1078"/>
          <ac:spMkLst>
            <pc:docMk/>
            <pc:sldMk cId="3773435455" sldId="368"/>
            <ac:spMk id="15" creationId="{FC31F9CB-54B1-917D-6086-803ADA9AB93E}"/>
          </ac:spMkLst>
        </pc:spChg>
      </pc:sldChg>
      <pc:sldChg chg="modSp mod">
        <pc:chgData name="Tinka Greve" userId="0f4238d4-b01d-4bc3-80f7-ab4c6990f409" providerId="ADAL" clId="{1D74AE41-BB91-4E66-91DC-C774F626A5A8}" dt="2026-04-20T05:41:40.383" v="1223" actId="113"/>
        <pc:sldMkLst>
          <pc:docMk/>
          <pc:sldMk cId="1191702922" sldId="369"/>
        </pc:sldMkLst>
        <pc:spChg chg="mod">
          <ac:chgData name="Tinka Greve" userId="0f4238d4-b01d-4bc3-80f7-ab4c6990f409" providerId="ADAL" clId="{1D74AE41-BB91-4E66-91DC-C774F626A5A8}" dt="2026-04-20T05:41:40.383" v="1223" actId="113"/>
          <ac:spMkLst>
            <pc:docMk/>
            <pc:sldMk cId="1191702922" sldId="369"/>
            <ac:spMk id="4" creationId="{7EFCF828-A1F4-B281-5082-E05EECB7F768}"/>
          </ac:spMkLst>
        </pc:spChg>
        <pc:spChg chg="mod">
          <ac:chgData name="Tinka Greve" userId="0f4238d4-b01d-4bc3-80f7-ab4c6990f409" providerId="ADAL" clId="{1D74AE41-BB91-4E66-91DC-C774F626A5A8}" dt="2026-04-20T05:36:51.681" v="1079"/>
          <ac:spMkLst>
            <pc:docMk/>
            <pc:sldMk cId="1191702922" sldId="369"/>
            <ac:spMk id="15" creationId="{ED22581C-733E-9611-A33C-4AF86ECC8045}"/>
          </ac:spMkLst>
        </pc:spChg>
      </pc:sldChg>
      <pc:sldChg chg="modSp mod">
        <pc:chgData name="Tinka Greve" userId="0f4238d4-b01d-4bc3-80f7-ab4c6990f409" providerId="ADAL" clId="{1D74AE41-BB91-4E66-91DC-C774F626A5A8}" dt="2026-04-20T05:47:58.401" v="1310" actId="6549"/>
        <pc:sldMkLst>
          <pc:docMk/>
          <pc:sldMk cId="3672504791" sldId="370"/>
        </pc:sldMkLst>
        <pc:spChg chg="mod">
          <ac:chgData name="Tinka Greve" userId="0f4238d4-b01d-4bc3-80f7-ab4c6990f409" providerId="ADAL" clId="{1D74AE41-BB91-4E66-91DC-C774F626A5A8}" dt="2026-04-20T05:47:58.401" v="1310" actId="6549"/>
          <ac:spMkLst>
            <pc:docMk/>
            <pc:sldMk cId="3672504791" sldId="370"/>
            <ac:spMk id="3" creationId="{F69BC4AF-4ED4-EF53-EC66-10043D03F927}"/>
          </ac:spMkLst>
        </pc:spChg>
        <pc:spChg chg="mod">
          <ac:chgData name="Tinka Greve" userId="0f4238d4-b01d-4bc3-80f7-ab4c6990f409" providerId="ADAL" clId="{1D74AE41-BB91-4E66-91DC-C774F626A5A8}" dt="2026-04-20T05:36:55.634" v="1080"/>
          <ac:spMkLst>
            <pc:docMk/>
            <pc:sldMk cId="3672504791" sldId="370"/>
            <ac:spMk id="15" creationId="{FD0B6364-7FFB-0BB1-3799-91756CF7E1DE}"/>
          </ac:spMkLst>
        </pc:spChg>
      </pc:sldChg>
      <pc:sldChg chg="modSp mod">
        <pc:chgData name="Tinka Greve" userId="0f4238d4-b01d-4bc3-80f7-ab4c6990f409" providerId="ADAL" clId="{1D74AE41-BB91-4E66-91DC-C774F626A5A8}" dt="2026-04-20T05:49:54.800" v="1390" actId="20577"/>
        <pc:sldMkLst>
          <pc:docMk/>
          <pc:sldMk cId="686439090" sldId="371"/>
        </pc:sldMkLst>
        <pc:spChg chg="mod">
          <ac:chgData name="Tinka Greve" userId="0f4238d4-b01d-4bc3-80f7-ab4c6990f409" providerId="ADAL" clId="{1D74AE41-BB91-4E66-91DC-C774F626A5A8}" dt="2026-04-20T05:49:54.800" v="1390" actId="20577"/>
          <ac:spMkLst>
            <pc:docMk/>
            <pc:sldMk cId="686439090" sldId="371"/>
            <ac:spMk id="4" creationId="{1A702A8D-45B2-D22A-7FC9-54F7708DEB95}"/>
          </ac:spMkLst>
        </pc:spChg>
        <pc:spChg chg="mod">
          <ac:chgData name="Tinka Greve" userId="0f4238d4-b01d-4bc3-80f7-ab4c6990f409" providerId="ADAL" clId="{1D74AE41-BB91-4E66-91DC-C774F626A5A8}" dt="2026-04-20T05:36:58.849" v="1081"/>
          <ac:spMkLst>
            <pc:docMk/>
            <pc:sldMk cId="686439090" sldId="371"/>
            <ac:spMk id="15" creationId="{837455D0-597C-4805-CB0A-AD8229A36E0F}"/>
          </ac:spMkLst>
        </pc:spChg>
      </pc:sldChg>
      <pc:sldChg chg="modSp mod">
        <pc:chgData name="Tinka Greve" userId="0f4238d4-b01d-4bc3-80f7-ab4c6990f409" providerId="ADAL" clId="{1D74AE41-BB91-4E66-91DC-C774F626A5A8}" dt="2026-04-20T09:08:11.958" v="1999" actId="20577"/>
        <pc:sldMkLst>
          <pc:docMk/>
          <pc:sldMk cId="588764128" sldId="372"/>
        </pc:sldMkLst>
        <pc:spChg chg="mod">
          <ac:chgData name="Tinka Greve" userId="0f4238d4-b01d-4bc3-80f7-ab4c6990f409" providerId="ADAL" clId="{1D74AE41-BB91-4E66-91DC-C774F626A5A8}" dt="2026-04-20T09:06:00.919" v="1977"/>
          <ac:spMkLst>
            <pc:docMk/>
            <pc:sldMk cId="588764128" sldId="372"/>
            <ac:spMk id="2" creationId="{8869B682-9E33-5A9E-63C5-CEFB9D0A7BC2}"/>
          </ac:spMkLst>
        </pc:spChg>
        <pc:spChg chg="mod">
          <ac:chgData name="Tinka Greve" userId="0f4238d4-b01d-4bc3-80f7-ab4c6990f409" providerId="ADAL" clId="{1D74AE41-BB91-4E66-91DC-C774F626A5A8}" dt="2026-04-20T09:06:19.150" v="1979"/>
          <ac:spMkLst>
            <pc:docMk/>
            <pc:sldMk cId="588764128" sldId="372"/>
            <ac:spMk id="5" creationId="{3F0F4823-C62C-0A4B-F4B9-48F499821F9F}"/>
          </ac:spMkLst>
        </pc:spChg>
        <pc:spChg chg="mod">
          <ac:chgData name="Tinka Greve" userId="0f4238d4-b01d-4bc3-80f7-ab4c6990f409" providerId="ADAL" clId="{1D74AE41-BB91-4E66-91DC-C774F626A5A8}" dt="2026-04-20T09:07:29.348" v="1992" actId="20577"/>
          <ac:spMkLst>
            <pc:docMk/>
            <pc:sldMk cId="588764128" sldId="372"/>
            <ac:spMk id="7" creationId="{086E692F-508C-53BE-22B8-91FCC160A4E2}"/>
          </ac:spMkLst>
        </pc:spChg>
        <pc:spChg chg="mod">
          <ac:chgData name="Tinka Greve" userId="0f4238d4-b01d-4bc3-80f7-ab4c6990f409" providerId="ADAL" clId="{1D74AE41-BB91-4E66-91DC-C774F626A5A8}" dt="2026-04-20T09:08:11.958" v="1999" actId="20577"/>
          <ac:spMkLst>
            <pc:docMk/>
            <pc:sldMk cId="588764128" sldId="372"/>
            <ac:spMk id="10" creationId="{B6899057-B5AE-6102-4C65-5338A22198BB}"/>
          </ac:spMkLst>
        </pc:spChg>
      </pc:sldChg>
      <pc:sldChg chg="modSp mod">
        <pc:chgData name="Tinka Greve" userId="0f4238d4-b01d-4bc3-80f7-ab4c6990f409" providerId="ADAL" clId="{1D74AE41-BB91-4E66-91DC-C774F626A5A8}" dt="2026-04-20T09:11:25.918" v="2062" actId="20577"/>
        <pc:sldMkLst>
          <pc:docMk/>
          <pc:sldMk cId="326046702" sldId="373"/>
        </pc:sldMkLst>
        <pc:spChg chg="mod">
          <ac:chgData name="Tinka Greve" userId="0f4238d4-b01d-4bc3-80f7-ab4c6990f409" providerId="ADAL" clId="{1D74AE41-BB91-4E66-91DC-C774F626A5A8}" dt="2026-04-20T09:08:25.178" v="2000"/>
          <ac:spMkLst>
            <pc:docMk/>
            <pc:sldMk cId="326046702" sldId="373"/>
            <ac:spMk id="2" creationId="{44C6CA55-1AA8-3DA4-83A0-D4444F674B38}"/>
          </ac:spMkLst>
        </pc:spChg>
        <pc:spChg chg="mod">
          <ac:chgData name="Tinka Greve" userId="0f4238d4-b01d-4bc3-80f7-ab4c6990f409" providerId="ADAL" clId="{1D74AE41-BB91-4E66-91DC-C774F626A5A8}" dt="2026-04-20T09:11:25.918" v="2062" actId="20577"/>
          <ac:spMkLst>
            <pc:docMk/>
            <pc:sldMk cId="326046702" sldId="373"/>
            <ac:spMk id="4" creationId="{08634BD7-59FC-45A9-DC82-A5DE6E2F7025}"/>
          </ac:spMkLst>
        </pc:spChg>
        <pc:spChg chg="mod">
          <ac:chgData name="Tinka Greve" userId="0f4238d4-b01d-4bc3-80f7-ab4c6990f409" providerId="ADAL" clId="{1D74AE41-BB91-4E66-91DC-C774F626A5A8}" dt="2026-04-20T09:08:36.345" v="2020" actId="20577"/>
          <ac:spMkLst>
            <pc:docMk/>
            <pc:sldMk cId="326046702" sldId="373"/>
            <ac:spMk id="5" creationId="{4B6C089B-91EB-6597-D10E-CBC56EC1B78C}"/>
          </ac:spMkLst>
        </pc:spChg>
        <pc:spChg chg="mod">
          <ac:chgData name="Tinka Greve" userId="0f4238d4-b01d-4bc3-80f7-ab4c6990f409" providerId="ADAL" clId="{1D74AE41-BB91-4E66-91DC-C774F626A5A8}" dt="2026-04-20T09:09:05.865" v="2025" actId="1076"/>
          <ac:spMkLst>
            <pc:docMk/>
            <pc:sldMk cId="326046702" sldId="373"/>
            <ac:spMk id="8" creationId="{B6AA01A9-B7C1-3C13-54DF-FADA20C71F8F}"/>
          </ac:spMkLst>
        </pc:spChg>
      </pc:sldChg>
      <pc:sldChg chg="modSp mod">
        <pc:chgData name="Tinka Greve" userId="0f4238d4-b01d-4bc3-80f7-ab4c6990f409" providerId="ADAL" clId="{1D74AE41-BB91-4E66-91DC-C774F626A5A8}" dt="2026-04-20T05:32:52.571" v="898" actId="20577"/>
        <pc:sldMkLst>
          <pc:docMk/>
          <pc:sldMk cId="3243648513" sldId="374"/>
        </pc:sldMkLst>
        <pc:spChg chg="mod">
          <ac:chgData name="Tinka Greve" userId="0f4238d4-b01d-4bc3-80f7-ab4c6990f409" providerId="ADAL" clId="{1D74AE41-BB91-4E66-91DC-C774F626A5A8}" dt="2026-04-20T05:32:52.571" v="898" actId="20577"/>
          <ac:spMkLst>
            <pc:docMk/>
            <pc:sldMk cId="3243648513" sldId="374"/>
            <ac:spMk id="3" creationId="{AF43D912-35FC-D520-8B2E-8E878E42B095}"/>
          </ac:spMkLst>
        </pc:spChg>
        <pc:spChg chg="mod">
          <ac:chgData name="Tinka Greve" userId="0f4238d4-b01d-4bc3-80f7-ab4c6990f409" providerId="ADAL" clId="{1D74AE41-BB91-4E66-91DC-C774F626A5A8}" dt="2026-04-20T05:32:26.842" v="894" actId="20577"/>
          <ac:spMkLst>
            <pc:docMk/>
            <pc:sldMk cId="3243648513" sldId="374"/>
            <ac:spMk id="4" creationId="{E3EB0FF0-AD46-2716-7A3F-769BBF4D374C}"/>
          </ac:spMkLst>
        </pc:spChg>
        <pc:spChg chg="mod">
          <ac:chgData name="Tinka Greve" userId="0f4238d4-b01d-4bc3-80f7-ab4c6990f409" providerId="ADAL" clId="{1D74AE41-BB91-4E66-91DC-C774F626A5A8}" dt="2026-04-20T05:30:37.072" v="879"/>
          <ac:spMkLst>
            <pc:docMk/>
            <pc:sldMk cId="3243648513" sldId="374"/>
            <ac:spMk id="15" creationId="{52ABA919-1781-6D7B-823E-6F5781B54F54}"/>
          </ac:spMkLst>
        </pc:spChg>
      </pc:sldChg>
      <pc:sldChg chg="modSp mod">
        <pc:chgData name="Tinka Greve" userId="0f4238d4-b01d-4bc3-80f7-ab4c6990f409" providerId="ADAL" clId="{1D74AE41-BB91-4E66-91DC-C774F626A5A8}" dt="2026-04-20T08:53:35.856" v="1620" actId="20577"/>
        <pc:sldMkLst>
          <pc:docMk/>
          <pc:sldMk cId="1881271080" sldId="376"/>
        </pc:sldMkLst>
        <pc:spChg chg="mod">
          <ac:chgData name="Tinka Greve" userId="0f4238d4-b01d-4bc3-80f7-ab4c6990f409" providerId="ADAL" clId="{1D74AE41-BB91-4E66-91DC-C774F626A5A8}" dt="2026-04-20T08:53:35.856" v="1620" actId="20577"/>
          <ac:spMkLst>
            <pc:docMk/>
            <pc:sldMk cId="1881271080" sldId="376"/>
            <ac:spMk id="7" creationId="{030DDA32-7BA6-B1DB-2BC1-54526E1FA725}"/>
          </ac:spMkLst>
        </pc:spChg>
      </pc:sldChg>
      <pc:sldChg chg="modSp add mod">
        <pc:chgData name="Tinka Greve" userId="0f4238d4-b01d-4bc3-80f7-ab4c6990f409" providerId="ADAL" clId="{1D74AE41-BB91-4E66-91DC-C774F626A5A8}" dt="2026-04-20T08:53:17.974" v="1619" actId="20577"/>
        <pc:sldMkLst>
          <pc:docMk/>
          <pc:sldMk cId="3255354230" sldId="379"/>
        </pc:sldMkLst>
        <pc:spChg chg="mod">
          <ac:chgData name="Tinka Greve" userId="0f4238d4-b01d-4bc3-80f7-ab4c6990f409" providerId="ADAL" clId="{1D74AE41-BB91-4E66-91DC-C774F626A5A8}" dt="2026-04-20T08:53:17.974" v="1619" actId="20577"/>
          <ac:spMkLst>
            <pc:docMk/>
            <pc:sldMk cId="3255354230" sldId="379"/>
            <ac:spMk id="7" creationId="{1C542EDB-A269-7DA5-8D25-721AF9418B22}"/>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9516AB9-92E1-44AF-8FCB-F4272161EA9C}" type="datetimeFigureOut">
              <a:rPr lang="el-GR" smtClean="0"/>
              <a:t>28/9/26</a:t>
            </a:fld>
            <a:endParaRPr lang="el-G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24A4BF-87CB-4287-95AF-AD449D8A410F}" type="slidenum">
              <a:rPr lang="el-GR" smtClean="0"/>
              <a:t>‹#›</a:t>
            </a:fld>
            <a:endParaRPr lang="el-GR"/>
          </a:p>
        </p:txBody>
      </p:sp>
    </p:spTree>
    <p:extLst>
      <p:ext uri="{BB962C8B-B14F-4D97-AF65-F5344CB8AC3E}">
        <p14:creationId xmlns:p14="http://schemas.microsoft.com/office/powerpoint/2010/main" val="20351165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B2EFE5-E9F2-43A5-8AF8-83A578357172}" type="datetimeFigureOut">
              <a:rPr lang="el-GR" smtClean="0"/>
              <a:t>28/9/26</a:t>
            </a:fld>
            <a:endParaRPr lang="el-G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CF91B0-25AB-4DFA-B184-293DD156034C}" type="slidenum">
              <a:rPr lang="el-GR" smtClean="0"/>
              <a:t>‹#›</a:t>
            </a:fld>
            <a:endParaRPr lang="el-GR"/>
          </a:p>
        </p:txBody>
      </p:sp>
    </p:spTree>
    <p:extLst>
      <p:ext uri="{BB962C8B-B14F-4D97-AF65-F5344CB8AC3E}">
        <p14:creationId xmlns:p14="http://schemas.microsoft.com/office/powerpoint/2010/main" val="36932819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C6CF91B0-25AB-4DFA-B184-293DD156034C}" type="slidenum">
              <a:rPr lang="el-GR" smtClean="0"/>
              <a:t>35</a:t>
            </a:fld>
            <a:endParaRPr lang="el-GR"/>
          </a:p>
        </p:txBody>
      </p:sp>
    </p:spTree>
    <p:extLst>
      <p:ext uri="{BB962C8B-B14F-4D97-AF65-F5344CB8AC3E}">
        <p14:creationId xmlns:p14="http://schemas.microsoft.com/office/powerpoint/2010/main" val="1203841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CDC1E3-C15D-B657-28B8-5042151D5F52}"/>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60743346-E776-3116-E813-A174BCBA0C7E}"/>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9BCDA298-2F63-EA84-C29A-AB1D2ACC61E7}"/>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758E1C3E-1FA0-C5BE-1B83-B9E2081D2A4F}"/>
              </a:ext>
            </a:extLst>
          </p:cNvPr>
          <p:cNvSpPr>
            <a:spLocks noGrp="1"/>
          </p:cNvSpPr>
          <p:nvPr>
            <p:ph type="sldNum" sz="quarter" idx="5"/>
          </p:nvPr>
        </p:nvSpPr>
        <p:spPr/>
        <p:txBody>
          <a:bodyPr/>
          <a:lstStyle/>
          <a:p>
            <a:fld id="{C6CF91B0-25AB-4DFA-B184-293DD156034C}" type="slidenum">
              <a:rPr lang="el-GR" smtClean="0"/>
              <a:t>36</a:t>
            </a:fld>
            <a:endParaRPr lang="el-GR"/>
          </a:p>
        </p:txBody>
      </p:sp>
    </p:spTree>
    <p:extLst>
      <p:ext uri="{BB962C8B-B14F-4D97-AF65-F5344CB8AC3E}">
        <p14:creationId xmlns:p14="http://schemas.microsoft.com/office/powerpoint/2010/main" val="40339155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F44489-E9AB-9BBC-445E-D4FC47F259EA}"/>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3E7528F4-A46B-723B-4B8C-C179F198D2F4}"/>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50E3123E-EC1D-33C7-D3FE-0483C6EE4AD6}"/>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27CBD87A-CF9A-E6D1-742B-69D88F81A9FC}"/>
              </a:ext>
            </a:extLst>
          </p:cNvPr>
          <p:cNvSpPr>
            <a:spLocks noGrp="1"/>
          </p:cNvSpPr>
          <p:nvPr>
            <p:ph type="sldNum" sz="quarter" idx="5"/>
          </p:nvPr>
        </p:nvSpPr>
        <p:spPr/>
        <p:txBody>
          <a:bodyPr/>
          <a:lstStyle/>
          <a:p>
            <a:fld id="{C6CF91B0-25AB-4DFA-B184-293DD156034C}" type="slidenum">
              <a:rPr lang="el-GR" smtClean="0"/>
              <a:t>38</a:t>
            </a:fld>
            <a:endParaRPr lang="el-GR"/>
          </a:p>
        </p:txBody>
      </p:sp>
    </p:spTree>
    <p:extLst>
      <p:ext uri="{BB962C8B-B14F-4D97-AF65-F5344CB8AC3E}">
        <p14:creationId xmlns:p14="http://schemas.microsoft.com/office/powerpoint/2010/main" val="35083814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Text - 1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atin typeface="+mn-lt"/>
                <a:ea typeface="Roboto Slab Medium" pitchFamily="2" charset="0"/>
              </a:defRPr>
            </a:lvl1pPr>
          </a:lstStyle>
          <a:p>
            <a:r>
              <a:rPr lang="en-US" dirty="0"/>
              <a:t>Slide title goes here</a:t>
            </a:r>
            <a:endParaRPr lang="el-GR" dirty="0"/>
          </a:p>
        </p:txBody>
      </p:sp>
      <p:sp>
        <p:nvSpPr>
          <p:cNvPr id="5" name="Content Placeholder 3"/>
          <p:cNvSpPr>
            <a:spLocks noGrp="1"/>
          </p:cNvSpPr>
          <p:nvPr>
            <p:ph sz="quarter" idx="12" hasCustomPrompt="1"/>
          </p:nvPr>
        </p:nvSpPr>
        <p:spPr>
          <a:xfrm>
            <a:off x="97971" y="881743"/>
            <a:ext cx="11944350" cy="5870121"/>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Tree>
    <p:extLst>
      <p:ext uri="{BB962C8B-B14F-4D97-AF65-F5344CB8AC3E}">
        <p14:creationId xmlns:p14="http://schemas.microsoft.com/office/powerpoint/2010/main" val="2169850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ubtitle Content - 2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6" name="Text Placeholder 9"/>
          <p:cNvSpPr>
            <a:spLocks noGrp="1"/>
          </p:cNvSpPr>
          <p:nvPr>
            <p:ph type="body" sz="quarter" idx="10" hasCustomPrompt="1"/>
          </p:nvPr>
        </p:nvSpPr>
        <p:spPr>
          <a:xfrm>
            <a:off x="97970" y="854672"/>
            <a:ext cx="11944351" cy="550862"/>
          </a:xfrm>
          <a:prstGeom prst="rect">
            <a:avLst/>
          </a:prstGeom>
          <a:noFill/>
        </p:spPr>
        <p:txBody>
          <a:bodyPr anchor="ctr" anchorCtr="0"/>
          <a:lstStyle>
            <a:lvl1pPr>
              <a:defRPr sz="2400" b="1" baseline="0">
                <a:solidFill>
                  <a:schemeClr val="accent3"/>
                </a:solidFill>
                <a:latin typeface="+mn-lt"/>
                <a:ea typeface="Open Sans" panose="020B0606030504020204" pitchFamily="34" charset="0"/>
                <a:cs typeface="Open Sans" panose="020B0606030504020204" pitchFamily="34" charset="0"/>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97971" y="1462685"/>
            <a:ext cx="11944350" cy="5289179"/>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Tree>
    <p:extLst>
      <p:ext uri="{BB962C8B-B14F-4D97-AF65-F5344CB8AC3E}">
        <p14:creationId xmlns:p14="http://schemas.microsoft.com/office/powerpoint/2010/main" val="3928767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Content - 2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5" name="Content Placeholder 3"/>
          <p:cNvSpPr>
            <a:spLocks noGrp="1"/>
          </p:cNvSpPr>
          <p:nvPr>
            <p:ph sz="quarter" idx="11" hasCustomPrompt="1"/>
          </p:nvPr>
        </p:nvSpPr>
        <p:spPr>
          <a:xfrm>
            <a:off x="97971" y="873580"/>
            <a:ext cx="5910944" cy="5902778"/>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8" name="Content Placeholder 3"/>
          <p:cNvSpPr>
            <a:spLocks noGrp="1"/>
          </p:cNvSpPr>
          <p:nvPr>
            <p:ph sz="quarter" idx="12" hasCustomPrompt="1"/>
          </p:nvPr>
        </p:nvSpPr>
        <p:spPr>
          <a:xfrm>
            <a:off x="6131377" y="873580"/>
            <a:ext cx="5910944" cy="5902778"/>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Tree>
    <p:extLst>
      <p:ext uri="{BB962C8B-B14F-4D97-AF65-F5344CB8AC3E}">
        <p14:creationId xmlns:p14="http://schemas.microsoft.com/office/powerpoint/2010/main" val="65450406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Text - 1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7" name="Content Placeholder 3"/>
          <p:cNvSpPr>
            <a:spLocks noGrp="1"/>
          </p:cNvSpPr>
          <p:nvPr>
            <p:ph sz="quarter" idx="11" hasCustomPrompt="1"/>
          </p:nvPr>
        </p:nvSpPr>
        <p:spPr>
          <a:xfrm>
            <a:off x="97971" y="1462684"/>
            <a:ext cx="5910944" cy="5313673"/>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8" name="Content Placeholder 3"/>
          <p:cNvSpPr>
            <a:spLocks noGrp="1"/>
          </p:cNvSpPr>
          <p:nvPr>
            <p:ph sz="quarter" idx="12" hasCustomPrompt="1"/>
          </p:nvPr>
        </p:nvSpPr>
        <p:spPr>
          <a:xfrm>
            <a:off x="6131377" y="1462684"/>
            <a:ext cx="5910944" cy="5313673"/>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10" name="Text Placeholder 9"/>
          <p:cNvSpPr>
            <a:spLocks noGrp="1"/>
          </p:cNvSpPr>
          <p:nvPr>
            <p:ph type="body" sz="quarter" idx="10" hasCustomPrompt="1"/>
          </p:nvPr>
        </p:nvSpPr>
        <p:spPr>
          <a:xfrm>
            <a:off x="97970" y="854672"/>
            <a:ext cx="11944351" cy="550862"/>
          </a:xfrm>
          <a:prstGeom prst="rect">
            <a:avLst/>
          </a:prstGeom>
          <a:noFill/>
        </p:spPr>
        <p:txBody>
          <a:bodyPr anchor="ctr" anchorCtr="0"/>
          <a:lstStyle>
            <a:lvl1pPr>
              <a:defRPr lang="el-GR" sz="2400" b="1" kern="1200" baseline="0" dirty="0">
                <a:solidFill>
                  <a:schemeClr val="accent3"/>
                </a:solidFill>
                <a:latin typeface="+mn-lt"/>
                <a:ea typeface="Open Sans" panose="020B0606030504020204" pitchFamily="34" charset="0"/>
                <a:cs typeface="Open Sans" panose="020B0606030504020204" pitchFamily="34" charset="0"/>
              </a:defRPr>
            </a:lvl1pPr>
          </a:lstStyle>
          <a:p>
            <a:pPr lvl="0"/>
            <a:r>
              <a:rPr lang="en-US" dirty="0"/>
              <a:t>Subtitle title goes here</a:t>
            </a:r>
            <a:endParaRPr lang="el-GR" dirty="0"/>
          </a:p>
        </p:txBody>
      </p:sp>
    </p:spTree>
    <p:extLst>
      <p:ext uri="{BB962C8B-B14F-4D97-AF65-F5344CB8AC3E}">
        <p14:creationId xmlns:p14="http://schemas.microsoft.com/office/powerpoint/2010/main" val="1536706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210071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rgbClr val="FFFFFF"/>
        </a:solidFill>
        <a:effectLst/>
      </p:bgPr>
    </p:bg>
    <p:spTree>
      <p:nvGrpSpPr>
        <p:cNvPr id="1" name=""/>
        <p:cNvGrpSpPr/>
        <p:nvPr/>
      </p:nvGrpSpPr>
      <p:grpSpPr>
        <a:xfrm>
          <a:off x="0" y="0"/>
          <a:ext cx="0" cy="0"/>
          <a:chOff x="0" y="0"/>
          <a:chExt cx="0" cy="0"/>
        </a:xfrm>
      </p:grpSpPr>
      <p:sp>
        <p:nvSpPr>
          <p:cNvPr id="18" name="Rectangle 17"/>
          <p:cNvSpPr/>
          <p:nvPr userDrawn="1"/>
        </p:nvSpPr>
        <p:spPr>
          <a:xfrm>
            <a:off x="1" y="2184266"/>
            <a:ext cx="310895" cy="13311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userDrawn="1"/>
        </p:nvSpPr>
        <p:spPr>
          <a:xfrm>
            <a:off x="2385759" y="6214024"/>
            <a:ext cx="9495344" cy="400110"/>
          </a:xfrm>
          <a:prstGeom prst="rect">
            <a:avLst/>
          </a:prstGeom>
          <a:noFill/>
          <a:ln>
            <a:noFill/>
          </a:ln>
        </p:spPr>
        <p:txBody>
          <a:bodyPr wrap="square" rtlCol="0">
            <a:spAutoFit/>
          </a:bodyPr>
          <a:lstStyle/>
          <a:p>
            <a:r>
              <a:rPr lang="en-GB" sz="1000" b="0" i="0" dirty="0">
                <a:solidFill>
                  <a:srgbClr val="26324B"/>
                </a:solidFill>
                <a:effectLst/>
                <a:latin typeface="+mn-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a:t>
            </a:r>
            <a:r>
              <a:rPr lang="en-US" sz="1000" dirty="0">
                <a:latin typeface="+mn-lt"/>
              </a:rPr>
              <a:t>Project Number: </a:t>
            </a:r>
            <a:r>
              <a:rPr lang="en-GB" sz="1000" b="0" i="0" dirty="0">
                <a:solidFill>
                  <a:srgbClr val="0B0E1F"/>
                </a:solidFill>
                <a:effectLst/>
                <a:latin typeface="+mn-lt"/>
              </a:rPr>
              <a:t>2024-1-DE02-KA220-ADU-000244060</a:t>
            </a:r>
            <a:endParaRPr lang="en-US" sz="1000" kern="1200" dirty="0">
              <a:solidFill>
                <a:schemeClr val="tx1"/>
              </a:solidFill>
              <a:latin typeface="+mn-lt"/>
              <a:ea typeface="+mn-ea"/>
              <a:cs typeface="+mn-cs"/>
            </a:endParaRPr>
          </a:p>
        </p:txBody>
      </p:sp>
      <p:sp>
        <p:nvSpPr>
          <p:cNvPr id="14" name="Title 1"/>
          <p:cNvSpPr>
            <a:spLocks noGrp="1"/>
          </p:cNvSpPr>
          <p:nvPr>
            <p:ph type="ctrTitle" hasCustomPrompt="1"/>
          </p:nvPr>
        </p:nvSpPr>
        <p:spPr>
          <a:xfrm>
            <a:off x="374726" y="2184268"/>
            <a:ext cx="6914821" cy="1334065"/>
          </a:xfrm>
          <a:prstGeom prst="rect">
            <a:avLst/>
          </a:prstGeom>
          <a:noFill/>
        </p:spPr>
        <p:txBody>
          <a:bodyPr anchor="ctr">
            <a:normAutofit/>
          </a:bodyPr>
          <a:lstStyle>
            <a:lvl1pPr algn="l">
              <a:defRPr sz="2000" b="1">
                <a:solidFill>
                  <a:schemeClr val="accent1"/>
                </a:solidFill>
                <a:latin typeface="+mn-lt"/>
                <a:ea typeface="Roboto Slab Black" pitchFamily="2" charset="0"/>
              </a:defRPr>
            </a:lvl1pPr>
          </a:lstStyle>
          <a:p>
            <a:r>
              <a:rPr lang="en-US" dirty="0"/>
              <a:t>Presentation title here</a:t>
            </a:r>
            <a:endParaRPr lang="el-GR" dirty="0"/>
          </a:p>
        </p:txBody>
      </p:sp>
      <p:sp>
        <p:nvSpPr>
          <p:cNvPr id="15" name="Subtitle 2"/>
          <p:cNvSpPr>
            <a:spLocks noGrp="1"/>
          </p:cNvSpPr>
          <p:nvPr>
            <p:ph type="subTitle" idx="1" hasCustomPrompt="1"/>
          </p:nvPr>
        </p:nvSpPr>
        <p:spPr>
          <a:xfrm>
            <a:off x="401324" y="3651830"/>
            <a:ext cx="6893057" cy="1292830"/>
          </a:xfrm>
          <a:noFill/>
        </p:spPr>
        <p:txBody>
          <a:bodyPr anchor="ctr">
            <a:normAutofit/>
          </a:bodyPr>
          <a:lstStyle>
            <a:lvl1pPr marL="0" indent="0" algn="l">
              <a:buNone/>
              <a:defRPr sz="1600" b="0" i="1" baseline="0">
                <a:solidFill>
                  <a:schemeClr val="tx1"/>
                </a:solidFill>
                <a:latin typeface="+mn-lt"/>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Subtitle goes here</a:t>
            </a:r>
            <a:endParaRPr lang="el-GR" dirty="0"/>
          </a:p>
        </p:txBody>
      </p:sp>
      <p:sp>
        <p:nvSpPr>
          <p:cNvPr id="17" name="Rectangle 16"/>
          <p:cNvSpPr/>
          <p:nvPr userDrawn="1"/>
        </p:nvSpPr>
        <p:spPr>
          <a:xfrm rot="5400000" flipV="1">
            <a:off x="-507419" y="4140073"/>
            <a:ext cx="1331189" cy="3163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41C672A2-D26B-3834-7C30-2ED14ED1C6C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0896" y="343739"/>
            <a:ext cx="4353312" cy="833538"/>
          </a:xfrm>
          <a:prstGeom prst="rect">
            <a:avLst/>
          </a:prstGeom>
        </p:spPr>
      </p:pic>
      <p:pic>
        <p:nvPicPr>
          <p:cNvPr id="7" name="Picture 6">
            <a:extLst>
              <a:ext uri="{FF2B5EF4-FFF2-40B4-BE49-F238E27FC236}">
                <a16:creationId xmlns:a16="http://schemas.microsoft.com/office/drawing/2014/main" id="{3D828EC0-BF20-49B3-A8DE-833F728958E9}"/>
              </a:ext>
            </a:extLst>
          </p:cNvPr>
          <p:cNvPicPr>
            <a:picLocks noChangeAspect="1"/>
          </p:cNvPicPr>
          <p:nvPr userDrawn="1"/>
        </p:nvPicPr>
        <p:blipFill>
          <a:blip r:embed="rId3"/>
          <a:stretch>
            <a:fillRect/>
          </a:stretch>
        </p:blipFill>
        <p:spPr>
          <a:xfrm>
            <a:off x="310897" y="6212262"/>
            <a:ext cx="1886787" cy="401872"/>
          </a:xfrm>
          <a:prstGeom prst="rect">
            <a:avLst/>
          </a:prstGeom>
        </p:spPr>
      </p:pic>
      <p:pic>
        <p:nvPicPr>
          <p:cNvPr id="9" name="Picture 8">
            <a:extLst>
              <a:ext uri="{FF2B5EF4-FFF2-40B4-BE49-F238E27FC236}">
                <a16:creationId xmlns:a16="http://schemas.microsoft.com/office/drawing/2014/main" id="{0CA16813-24A7-8005-8F28-7C493D60148E}"/>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289546" y="51099"/>
            <a:ext cx="4501129" cy="6362099"/>
          </a:xfrm>
          <a:prstGeom prst="rect">
            <a:avLst/>
          </a:prstGeom>
        </p:spPr>
      </p:pic>
    </p:spTree>
    <p:extLst>
      <p:ext uri="{BB962C8B-B14F-4D97-AF65-F5344CB8AC3E}">
        <p14:creationId xmlns:p14="http://schemas.microsoft.com/office/powerpoint/2010/main" val="54702030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18" name="Rectangle 17"/>
          <p:cNvSpPr/>
          <p:nvPr userDrawn="1"/>
        </p:nvSpPr>
        <p:spPr>
          <a:xfrm>
            <a:off x="1" y="2184266"/>
            <a:ext cx="310895" cy="13311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p:cNvSpPr>
            <a:spLocks noGrp="1"/>
          </p:cNvSpPr>
          <p:nvPr>
            <p:ph type="ctrTitle" hasCustomPrompt="1"/>
          </p:nvPr>
        </p:nvSpPr>
        <p:spPr>
          <a:xfrm>
            <a:off x="374726" y="2184268"/>
            <a:ext cx="6914821" cy="1334065"/>
          </a:xfrm>
          <a:prstGeom prst="rect">
            <a:avLst/>
          </a:prstGeom>
          <a:noFill/>
        </p:spPr>
        <p:txBody>
          <a:bodyPr anchor="ctr">
            <a:normAutofit/>
          </a:bodyPr>
          <a:lstStyle>
            <a:lvl1pPr algn="l">
              <a:defRPr sz="2000" b="1">
                <a:solidFill>
                  <a:schemeClr val="accent1"/>
                </a:solidFill>
                <a:latin typeface="+mn-lt"/>
                <a:ea typeface="Roboto Slab Black" pitchFamily="2" charset="0"/>
              </a:defRPr>
            </a:lvl1pPr>
          </a:lstStyle>
          <a:p>
            <a:r>
              <a:rPr lang="en-US" dirty="0"/>
              <a:t>Presentation title here</a:t>
            </a:r>
            <a:endParaRPr lang="el-GR" dirty="0"/>
          </a:p>
        </p:txBody>
      </p:sp>
      <p:sp>
        <p:nvSpPr>
          <p:cNvPr id="15" name="Subtitle 2"/>
          <p:cNvSpPr>
            <a:spLocks noGrp="1"/>
          </p:cNvSpPr>
          <p:nvPr>
            <p:ph type="subTitle" idx="1" hasCustomPrompt="1"/>
          </p:nvPr>
        </p:nvSpPr>
        <p:spPr>
          <a:xfrm>
            <a:off x="401324" y="3651830"/>
            <a:ext cx="6893057" cy="1292830"/>
          </a:xfrm>
          <a:noFill/>
        </p:spPr>
        <p:txBody>
          <a:bodyPr anchor="ctr">
            <a:normAutofit/>
          </a:bodyPr>
          <a:lstStyle>
            <a:lvl1pPr marL="0" indent="0" algn="l">
              <a:buNone/>
              <a:defRPr sz="1600" b="0" i="1" baseline="0">
                <a:solidFill>
                  <a:schemeClr val="tx1"/>
                </a:solidFill>
                <a:latin typeface="+mn-lt"/>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Subtitle goes here</a:t>
            </a:r>
            <a:endParaRPr lang="el-GR" dirty="0"/>
          </a:p>
        </p:txBody>
      </p:sp>
      <p:sp>
        <p:nvSpPr>
          <p:cNvPr id="17" name="Rectangle 16"/>
          <p:cNvSpPr/>
          <p:nvPr userDrawn="1"/>
        </p:nvSpPr>
        <p:spPr>
          <a:xfrm rot="5400000" flipV="1">
            <a:off x="-507419" y="4140073"/>
            <a:ext cx="1331189" cy="3163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29FFDEAA-4C09-D661-B25F-AC452411C2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7656" y="243866"/>
            <a:ext cx="3744188" cy="1482538"/>
          </a:xfrm>
          <a:prstGeom prst="rect">
            <a:avLst/>
          </a:prstGeom>
        </p:spPr>
      </p:pic>
      <p:pic>
        <p:nvPicPr>
          <p:cNvPr id="4" name="Picture 3">
            <a:extLst>
              <a:ext uri="{FF2B5EF4-FFF2-40B4-BE49-F238E27FC236}">
                <a16:creationId xmlns:a16="http://schemas.microsoft.com/office/drawing/2014/main" id="{BDDCD6EF-8BAC-4952-C0E4-2EF4ACDC3F96}"/>
              </a:ext>
            </a:extLst>
          </p:cNvPr>
          <p:cNvPicPr>
            <a:picLocks noChangeAspect="1"/>
          </p:cNvPicPr>
          <p:nvPr userDrawn="1"/>
        </p:nvPicPr>
        <p:blipFill>
          <a:blip r:embed="rId3"/>
          <a:stretch>
            <a:fillRect/>
          </a:stretch>
        </p:blipFill>
        <p:spPr>
          <a:xfrm>
            <a:off x="310897" y="6212262"/>
            <a:ext cx="1886787" cy="401872"/>
          </a:xfrm>
          <a:prstGeom prst="rect">
            <a:avLst/>
          </a:prstGeom>
        </p:spPr>
      </p:pic>
      <p:sp>
        <p:nvSpPr>
          <p:cNvPr id="7" name="TextBox 6">
            <a:extLst>
              <a:ext uri="{FF2B5EF4-FFF2-40B4-BE49-F238E27FC236}">
                <a16:creationId xmlns:a16="http://schemas.microsoft.com/office/drawing/2014/main" id="{65D8CF01-DE24-506A-D172-15A990CD197C}"/>
              </a:ext>
            </a:extLst>
          </p:cNvPr>
          <p:cNvSpPr txBox="1"/>
          <p:nvPr userDrawn="1"/>
        </p:nvSpPr>
        <p:spPr>
          <a:xfrm>
            <a:off x="2385759" y="6214024"/>
            <a:ext cx="9495344" cy="400110"/>
          </a:xfrm>
          <a:prstGeom prst="rect">
            <a:avLst/>
          </a:prstGeom>
          <a:noFill/>
          <a:ln>
            <a:noFill/>
          </a:ln>
        </p:spPr>
        <p:txBody>
          <a:bodyPr wrap="square" rtlCol="0">
            <a:spAutoFit/>
          </a:bodyPr>
          <a:lstStyle/>
          <a:p>
            <a:r>
              <a:rPr lang="en-GB" sz="1000" b="0" i="0" dirty="0">
                <a:solidFill>
                  <a:srgbClr val="26324B"/>
                </a:solidFill>
                <a:effectLst/>
                <a:latin typeface="+mn-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a:t>
            </a:r>
            <a:r>
              <a:rPr lang="en-US" sz="1000" dirty="0">
                <a:latin typeface="+mn-lt"/>
              </a:rPr>
              <a:t>Project Number: </a:t>
            </a:r>
            <a:r>
              <a:rPr lang="en-GB" sz="1000" b="0" i="0" dirty="0">
                <a:solidFill>
                  <a:srgbClr val="0B0E1F"/>
                </a:solidFill>
                <a:effectLst/>
                <a:latin typeface="+mn-lt"/>
              </a:rPr>
              <a:t>2024-1-DE02-KA220-ADU-000244060</a:t>
            </a:r>
            <a:endParaRPr lang="en-US" sz="1000" kern="1200" dirty="0">
              <a:solidFill>
                <a:schemeClr val="tx1"/>
              </a:solidFill>
              <a:latin typeface="+mn-lt"/>
              <a:ea typeface="+mn-ea"/>
              <a:cs typeface="+mn-cs"/>
            </a:endParaRPr>
          </a:p>
        </p:txBody>
      </p:sp>
      <p:pic>
        <p:nvPicPr>
          <p:cNvPr id="13" name="Picture 12">
            <a:extLst>
              <a:ext uri="{FF2B5EF4-FFF2-40B4-BE49-F238E27FC236}">
                <a16:creationId xmlns:a16="http://schemas.microsoft.com/office/drawing/2014/main" id="{B49325E3-9BBA-A801-2A0B-2CDE800B7AA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348438" y="155448"/>
            <a:ext cx="4442238" cy="6278860"/>
          </a:xfrm>
          <a:prstGeom prst="rect">
            <a:avLst/>
          </a:prstGeom>
        </p:spPr>
      </p:pic>
    </p:spTree>
    <p:extLst>
      <p:ext uri="{BB962C8B-B14F-4D97-AF65-F5344CB8AC3E}">
        <p14:creationId xmlns:p14="http://schemas.microsoft.com/office/powerpoint/2010/main" val="29445815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5" name="Title 1"/>
          <p:cNvSpPr>
            <a:spLocks noGrp="1"/>
          </p:cNvSpPr>
          <p:nvPr>
            <p:ph type="ctrTitle" hasCustomPrompt="1"/>
          </p:nvPr>
        </p:nvSpPr>
        <p:spPr>
          <a:xfrm>
            <a:off x="2179865" y="2937536"/>
            <a:ext cx="7832271" cy="1600197"/>
          </a:xfrm>
          <a:prstGeom prst="rect">
            <a:avLst/>
          </a:prstGeom>
        </p:spPr>
        <p:txBody>
          <a:bodyPr anchor="ctr">
            <a:normAutofit/>
          </a:bodyPr>
          <a:lstStyle>
            <a:lvl1pPr algn="ctr">
              <a:defRPr sz="2000" b="1">
                <a:solidFill>
                  <a:schemeClr val="accent1"/>
                </a:solidFill>
                <a:latin typeface="+mn-lt"/>
                <a:ea typeface="Roboto Slab Black" pitchFamily="2" charset="0"/>
              </a:defRPr>
            </a:lvl1pPr>
          </a:lstStyle>
          <a:p>
            <a:r>
              <a:rPr lang="en-US" dirty="0"/>
              <a:t>End Slide</a:t>
            </a:r>
            <a:endParaRPr lang="el-GR" dirty="0"/>
          </a:p>
        </p:txBody>
      </p:sp>
      <p:sp>
        <p:nvSpPr>
          <p:cNvPr id="10" name="Rectangle 9"/>
          <p:cNvSpPr/>
          <p:nvPr userDrawn="1"/>
        </p:nvSpPr>
        <p:spPr>
          <a:xfrm rot="10800000" flipV="1">
            <a:off x="2172707" y="2913643"/>
            <a:ext cx="7839428"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CEFD929F-6A11-03BE-03E5-1B1D514FCDCC}"/>
              </a:ext>
            </a:extLst>
          </p:cNvPr>
          <p:cNvPicPr>
            <a:picLocks noChangeAspect="1"/>
          </p:cNvPicPr>
          <p:nvPr userDrawn="1"/>
        </p:nvPicPr>
        <p:blipFill>
          <a:blip r:embed="rId2"/>
          <a:stretch>
            <a:fillRect/>
          </a:stretch>
        </p:blipFill>
        <p:spPr>
          <a:xfrm>
            <a:off x="310897" y="6212262"/>
            <a:ext cx="1886787" cy="401872"/>
          </a:xfrm>
          <a:prstGeom prst="rect">
            <a:avLst/>
          </a:prstGeom>
        </p:spPr>
      </p:pic>
      <p:sp>
        <p:nvSpPr>
          <p:cNvPr id="4" name="TextBox 3">
            <a:extLst>
              <a:ext uri="{FF2B5EF4-FFF2-40B4-BE49-F238E27FC236}">
                <a16:creationId xmlns:a16="http://schemas.microsoft.com/office/drawing/2014/main" id="{D45CB7C3-85A9-ABC1-2636-1824E800A698}"/>
              </a:ext>
            </a:extLst>
          </p:cNvPr>
          <p:cNvSpPr txBox="1"/>
          <p:nvPr userDrawn="1"/>
        </p:nvSpPr>
        <p:spPr>
          <a:xfrm>
            <a:off x="2385759" y="6214024"/>
            <a:ext cx="9495344" cy="400110"/>
          </a:xfrm>
          <a:prstGeom prst="rect">
            <a:avLst/>
          </a:prstGeom>
          <a:noFill/>
          <a:ln>
            <a:noFill/>
          </a:ln>
        </p:spPr>
        <p:txBody>
          <a:bodyPr wrap="square" rtlCol="0">
            <a:spAutoFit/>
          </a:bodyPr>
          <a:lstStyle/>
          <a:p>
            <a:r>
              <a:rPr lang="en-GB" sz="1000" b="0" i="0" dirty="0">
                <a:solidFill>
                  <a:srgbClr val="26324B"/>
                </a:solidFill>
                <a:effectLst/>
                <a:latin typeface="+mn-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a:t>
            </a:r>
            <a:r>
              <a:rPr lang="en-US" sz="1000" dirty="0">
                <a:latin typeface="+mn-lt"/>
              </a:rPr>
              <a:t>Project Number: </a:t>
            </a:r>
            <a:r>
              <a:rPr lang="en-GB" sz="1000" b="0" i="0" dirty="0">
                <a:solidFill>
                  <a:srgbClr val="0B0E1F"/>
                </a:solidFill>
                <a:effectLst/>
                <a:latin typeface="+mn-lt"/>
              </a:rPr>
              <a:t>2024-1-DE02-KA220-ADU-000244060</a:t>
            </a:r>
            <a:endParaRPr lang="en-US" sz="1000" kern="1200" dirty="0">
              <a:solidFill>
                <a:schemeClr val="tx1"/>
              </a:solidFill>
              <a:latin typeface="+mn-lt"/>
              <a:ea typeface="+mn-ea"/>
              <a:cs typeface="+mn-cs"/>
            </a:endParaRPr>
          </a:p>
        </p:txBody>
      </p:sp>
    </p:spTree>
    <p:extLst>
      <p:ext uri="{BB962C8B-B14F-4D97-AF65-F5344CB8AC3E}">
        <p14:creationId xmlns:p14="http://schemas.microsoft.com/office/powerpoint/2010/main" val="184822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774849"/>
            <a:ext cx="7832271" cy="1600197"/>
          </a:xfrm>
          <a:prstGeom prst="rect">
            <a:avLst/>
          </a:prstGeom>
        </p:spPr>
        <p:txBody>
          <a:bodyPr anchor="ctr">
            <a:normAutofit/>
          </a:bodyPr>
          <a:lstStyle>
            <a:lvl1pPr algn="ctr">
              <a:defRPr sz="2000" b="1">
                <a:solidFill>
                  <a:schemeClr val="bg2"/>
                </a:solidFill>
                <a:latin typeface="+mn-lt"/>
                <a:ea typeface="Roboto Slab Black" pitchFamily="2" charset="0"/>
              </a:defRPr>
            </a:lvl1pPr>
          </a:lstStyle>
          <a:p>
            <a:r>
              <a:rPr lang="en-US" dirty="0"/>
              <a:t>Divider Slide</a:t>
            </a:r>
            <a:endParaRPr lang="el-GR" dirty="0"/>
          </a:p>
        </p:txBody>
      </p:sp>
      <p:sp>
        <p:nvSpPr>
          <p:cNvPr id="6" name="Rectangle 5"/>
          <p:cNvSpPr/>
          <p:nvPr userDrawn="1"/>
        </p:nvSpPr>
        <p:spPr>
          <a:xfrm rot="10800000" flipV="1">
            <a:off x="2172708" y="2774849"/>
            <a:ext cx="7839428"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099025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5" Type="http://schemas.openxmlformats.org/officeDocument/2006/relationships/theme" Target="../theme/theme2.xml"/><Relationship Id="rId4"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alpha val="0"/>
          </a:schemeClr>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12192000" cy="797521"/>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latin typeface="Open Sans" panose="020B0606030504020204" pitchFamily="34" charset="0"/>
              <a:ea typeface="Open Sans" panose="020B0606030504020204" pitchFamily="34" charset="0"/>
              <a:cs typeface="Open Sans" panose="020B0606030504020204" pitchFamily="34" charset="0"/>
            </a:endParaRPr>
          </a:p>
        </p:txBody>
      </p:sp>
      <p:sp>
        <p:nvSpPr>
          <p:cNvPr id="8" name="Title Placeholder 7"/>
          <p:cNvSpPr>
            <a:spLocks noGrp="1"/>
          </p:cNvSpPr>
          <p:nvPr>
            <p:ph type="title"/>
          </p:nvPr>
        </p:nvSpPr>
        <p:spPr>
          <a:xfrm>
            <a:off x="97970" y="81642"/>
            <a:ext cx="11944351" cy="715879"/>
          </a:xfrm>
          <a:prstGeom prst="rect">
            <a:avLst/>
          </a:prstGeom>
        </p:spPr>
        <p:txBody>
          <a:bodyPr vert="horz" lIns="54000" tIns="54000" rIns="54000" bIns="54000" rtlCol="0" anchor="ctr">
            <a:noAutofit/>
          </a:bodyPr>
          <a:lstStyle/>
          <a:p>
            <a:r>
              <a:rPr lang="en-US" dirty="0"/>
              <a:t>Slide title goes here</a:t>
            </a:r>
            <a:endParaRPr lang="el-GR" dirty="0"/>
          </a:p>
        </p:txBody>
      </p:sp>
    </p:spTree>
    <p:extLst>
      <p:ext uri="{BB962C8B-B14F-4D97-AF65-F5344CB8AC3E}">
        <p14:creationId xmlns:p14="http://schemas.microsoft.com/office/powerpoint/2010/main" val="1960187723"/>
      </p:ext>
    </p:extLst>
  </p:cSld>
  <p:clrMap bg1="lt1" tx1="dk1" bg2="lt2" tx2="dk2" accent1="accent1" accent2="accent2" accent3="accent3" accent4="accent4" accent5="accent5" accent6="accent6" hlink="hlink" folHlink="folHlink"/>
  <p:sldLayoutIdLst>
    <p:sldLayoutId id="2147483672" r:id="rId1"/>
    <p:sldLayoutId id="2147483669" r:id="rId2"/>
    <p:sldLayoutId id="2147483671" r:id="rId3"/>
    <p:sldLayoutId id="2147483651" r:id="rId4"/>
    <p:sldLayoutId id="2147483690" r:id="rId5"/>
  </p:sldLayoutIdLst>
  <p:hf sldNum="0" hdr="0" ftr="0" dt="0"/>
  <p:txStyles>
    <p:titleStyle>
      <a:lvl1pPr algn="l" defTabSz="914377" rtl="0" eaLnBrk="1" latinLnBrk="0" hangingPunct="1">
        <a:lnSpc>
          <a:spcPct val="90000"/>
        </a:lnSpc>
        <a:spcBef>
          <a:spcPct val="0"/>
        </a:spcBef>
        <a:buNone/>
        <a:defRPr sz="3800" kern="1200">
          <a:solidFill>
            <a:schemeClr val="bg2"/>
          </a:solidFill>
          <a:latin typeface="+mn-lt"/>
          <a:ea typeface="Open Sans" panose="020B0606030504020204" pitchFamily="34" charset="0"/>
          <a:cs typeface="Open Sans" panose="020B0606030504020204" pitchFamily="34" charset="0"/>
        </a:defRPr>
      </a:lvl1pPr>
    </p:titleStyle>
    <p:bodyStyle>
      <a:lvl1pPr marL="0" indent="0" algn="just" defTabSz="914377" rtl="0" eaLnBrk="1" latinLnBrk="0" hangingPunct="1">
        <a:lnSpc>
          <a:spcPct val="90000"/>
        </a:lnSpc>
        <a:spcBef>
          <a:spcPts val="1000"/>
        </a:spcBef>
        <a:buFont typeface="Arial" panose="020B0604020202020204" pitchFamily="34" charset="0"/>
        <a:buNone/>
        <a:defRPr sz="2200" kern="1200">
          <a:solidFill>
            <a:schemeClr val="bg2"/>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alpha val="50000"/>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endParaRPr lang="el-G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l-GR"/>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04BC8F-6DF6-4A9D-AD1E-91493831B921}" type="slidenum">
              <a:rPr lang="el-GR" smtClean="0"/>
              <a:t>‹#›</a:t>
            </a:fld>
            <a:endParaRPr lang="el-GR"/>
          </a:p>
        </p:txBody>
      </p:sp>
    </p:spTree>
    <p:extLst>
      <p:ext uri="{BB962C8B-B14F-4D97-AF65-F5344CB8AC3E}">
        <p14:creationId xmlns:p14="http://schemas.microsoft.com/office/powerpoint/2010/main" val="569144641"/>
      </p:ext>
    </p:extLst>
  </p:cSld>
  <p:clrMap bg1="lt1" tx1="dk1" bg2="lt2" tx2="dk2" accent1="accent1" accent2="accent2" accent3="accent3" accent4="accent4" accent5="accent5" accent6="accent6" hlink="hlink" folHlink="folHlink"/>
  <p:sldLayoutIdLst>
    <p:sldLayoutId id="2147483649" r:id="rId1"/>
    <p:sldLayoutId id="2147483689" r:id="rId2"/>
    <p:sldLayoutId id="2147483687" r:id="rId3"/>
    <p:sldLayoutId id="2147483688" r:id="rId4"/>
  </p:sldLayoutIdLst>
  <p:hf sldNum="0" hdr="0" ft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9C12C-7592-0329-91F0-97DF135376F4}"/>
              </a:ext>
            </a:extLst>
          </p:cNvPr>
          <p:cNvSpPr>
            <a:spLocks noGrp="1"/>
          </p:cNvSpPr>
          <p:nvPr>
            <p:ph type="ctrTitle"/>
          </p:nvPr>
        </p:nvSpPr>
        <p:spPr>
          <a:xfrm>
            <a:off x="437789" y="3647089"/>
            <a:ext cx="6914821" cy="302167"/>
          </a:xfrm>
        </p:spPr>
        <p:txBody>
          <a:bodyPr>
            <a:normAutofit fontScale="90000"/>
          </a:bodyPr>
          <a:lstStyle/>
          <a:p>
            <a:pPr algn="ctr"/>
            <a:r>
              <a:rPr lang="ro-RO" sz="4000" i="1" dirty="0"/>
              <a:t>Ghidul AgeWise</a:t>
            </a:r>
            <a:br>
              <a:rPr lang="de-DE" sz="4000" i="1" dirty="0"/>
            </a:br>
            <a:r>
              <a:rPr lang="ro-RO" sz="4000" i="1" dirty="0"/>
              <a:t> </a:t>
            </a:r>
            <a:br>
              <a:rPr lang="de-DE" sz="4000" i="1" dirty="0"/>
            </a:br>
            <a:r>
              <a:rPr lang="ro-RO" sz="3100" i="1" dirty="0"/>
              <a:t>Modulul 6</a:t>
            </a:r>
            <a:br>
              <a:rPr lang="en-US" sz="3100" i="1" dirty="0"/>
            </a:br>
            <a:r>
              <a:rPr lang="ro-RO" sz="3100" i="1" dirty="0"/>
              <a:t>Alte-isme în lucrul cu persoanele vârstnice și foarte vârstnice</a:t>
            </a:r>
            <a:br>
              <a:rPr lang="de-DE" dirty="0"/>
            </a:br>
            <a:br>
              <a:rPr lang="de-DE" dirty="0"/>
            </a:br>
            <a:endParaRPr lang="en-CY" sz="3600" dirty="0"/>
          </a:p>
        </p:txBody>
      </p:sp>
      <p:sp>
        <p:nvSpPr>
          <p:cNvPr id="6" name="Textfeld 5">
            <a:extLst>
              <a:ext uri="{FF2B5EF4-FFF2-40B4-BE49-F238E27FC236}">
                <a16:creationId xmlns:a16="http://schemas.microsoft.com/office/drawing/2014/main" id="{5FD4C950-2E28-9883-499D-35526022079B}"/>
              </a:ext>
            </a:extLst>
          </p:cNvPr>
          <p:cNvSpPr txBox="1"/>
          <p:nvPr/>
        </p:nvSpPr>
        <p:spPr>
          <a:xfrm>
            <a:off x="894495" y="4792718"/>
            <a:ext cx="6001407" cy="646331"/>
          </a:xfrm>
          <a:prstGeom prst="rect">
            <a:avLst/>
          </a:prstGeom>
          <a:noFill/>
        </p:spPr>
        <p:txBody>
          <a:bodyPr wrap="square" rtlCol="0">
            <a:spAutoFit/>
          </a:bodyPr>
          <a:lstStyle/>
          <a:p>
            <a:pPr algn="ctr"/>
            <a:r>
              <a:rPr lang="en-US" dirty="0"/>
              <a:t>Karina Hoßfeld - Association of Lower Saxony Educational Initiatives</a:t>
            </a:r>
            <a:endParaRPr lang="de-DE" dirty="0"/>
          </a:p>
        </p:txBody>
      </p:sp>
    </p:spTree>
    <p:extLst>
      <p:ext uri="{BB962C8B-B14F-4D97-AF65-F5344CB8AC3E}">
        <p14:creationId xmlns:p14="http://schemas.microsoft.com/office/powerpoint/2010/main" val="3401547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lIns="91440"/>
          <a:lstStyle/>
          <a:p>
            <a:r>
              <a:rPr lang="ro-RO" b="1" dirty="0"/>
              <a:t>Despre ce este vorba...</a:t>
            </a:r>
            <a:endParaRPr lang="el-GR" b="1" dirty="0"/>
          </a:p>
        </p:txBody>
      </p:sp>
      <p:sp>
        <p:nvSpPr>
          <p:cNvPr id="3" name="Freeform 12">
            <a:extLst>
              <a:ext uri="{FF2B5EF4-FFF2-40B4-BE49-F238E27FC236}">
                <a16:creationId xmlns:a16="http://schemas.microsoft.com/office/drawing/2014/main" id="{C55C213B-66B3-7359-128A-50FC2CE4BAC8}"/>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pic>
        <p:nvPicPr>
          <p:cNvPr id="7" name="Grafik 6" descr="Ein Bild, das Kinderkunst, Zeichnung enthält.&#10;&#10;KI-generierte Inhalte können fehlerhaft sein.">
            <a:extLst>
              <a:ext uri="{FF2B5EF4-FFF2-40B4-BE49-F238E27FC236}">
                <a16:creationId xmlns:a16="http://schemas.microsoft.com/office/drawing/2014/main" id="{48DD6320-5909-1351-80B7-80B25A27BC48}"/>
              </a:ext>
            </a:extLst>
          </p:cNvPr>
          <p:cNvPicPr>
            <a:picLocks noChangeAspect="1"/>
          </p:cNvPicPr>
          <p:nvPr/>
        </p:nvPicPr>
        <p:blipFill>
          <a:blip r:embed="rId3"/>
          <a:stretch>
            <a:fillRect/>
          </a:stretch>
        </p:blipFill>
        <p:spPr>
          <a:xfrm rot="21218384">
            <a:off x="1828691" y="1376702"/>
            <a:ext cx="7056465" cy="5006277"/>
          </a:xfrm>
          <a:prstGeom prst="rect">
            <a:avLst/>
          </a:prstGeom>
        </p:spPr>
      </p:pic>
      <p:grpSp>
        <p:nvGrpSpPr>
          <p:cNvPr id="19" name="Gruppieren 18">
            <a:extLst>
              <a:ext uri="{FF2B5EF4-FFF2-40B4-BE49-F238E27FC236}">
                <a16:creationId xmlns:a16="http://schemas.microsoft.com/office/drawing/2014/main" id="{4BADE98A-6EEA-54FF-9A31-3533552923CE}"/>
              </a:ext>
            </a:extLst>
          </p:cNvPr>
          <p:cNvGrpSpPr/>
          <p:nvPr/>
        </p:nvGrpSpPr>
        <p:grpSpPr>
          <a:xfrm rot="21174138">
            <a:off x="370854" y="4676074"/>
            <a:ext cx="3435164" cy="1221862"/>
            <a:chOff x="597125" y="4625492"/>
            <a:chExt cx="3145686" cy="861071"/>
          </a:xfrm>
        </p:grpSpPr>
        <p:pic>
          <p:nvPicPr>
            <p:cNvPr id="11" name="Grafik 10" descr="Ein Bild, das Rechteck, Kunst enthält.&#10;&#10;KI-generierte Inhalte können fehlerhaft sein.">
              <a:extLst>
                <a:ext uri="{FF2B5EF4-FFF2-40B4-BE49-F238E27FC236}">
                  <a16:creationId xmlns:a16="http://schemas.microsoft.com/office/drawing/2014/main" id="{8CFA5242-6521-087D-032B-F0B65875B2BC}"/>
                </a:ext>
              </a:extLst>
            </p:cNvPr>
            <p:cNvPicPr>
              <a:picLocks noChangeAspect="1"/>
            </p:cNvPicPr>
            <p:nvPr/>
          </p:nvPicPr>
          <p:blipFill>
            <a:blip r:embed="rId4"/>
            <a:stretch>
              <a:fillRect/>
            </a:stretch>
          </p:blipFill>
          <p:spPr>
            <a:xfrm>
              <a:off x="597125" y="4625492"/>
              <a:ext cx="3145686" cy="861071"/>
            </a:xfrm>
            <a:prstGeom prst="rect">
              <a:avLst/>
            </a:prstGeom>
          </p:spPr>
        </p:pic>
        <p:sp>
          <p:nvSpPr>
            <p:cNvPr id="13" name="Textfeld 12">
              <a:extLst>
                <a:ext uri="{FF2B5EF4-FFF2-40B4-BE49-F238E27FC236}">
                  <a16:creationId xmlns:a16="http://schemas.microsoft.com/office/drawing/2014/main" id="{D9EDD190-C046-58AA-5DCA-A50E3404EE17}"/>
                </a:ext>
              </a:extLst>
            </p:cNvPr>
            <p:cNvSpPr txBox="1"/>
            <p:nvPr/>
          </p:nvSpPr>
          <p:spPr>
            <a:xfrm>
              <a:off x="738864" y="4816832"/>
              <a:ext cx="2564524" cy="325345"/>
            </a:xfrm>
            <a:prstGeom prst="rect">
              <a:avLst/>
            </a:prstGeom>
            <a:noFill/>
          </p:spPr>
          <p:txBody>
            <a:bodyPr wrap="square" rtlCol="0">
              <a:spAutoFit/>
            </a:bodyPr>
            <a:lstStyle/>
            <a:p>
              <a:pPr algn="ctr"/>
              <a:endParaRPr lang="de-DE" sz="2400" dirty="0"/>
            </a:p>
          </p:txBody>
        </p:sp>
      </p:grpSp>
      <p:grpSp>
        <p:nvGrpSpPr>
          <p:cNvPr id="17" name="Gruppieren 16">
            <a:extLst>
              <a:ext uri="{FF2B5EF4-FFF2-40B4-BE49-F238E27FC236}">
                <a16:creationId xmlns:a16="http://schemas.microsoft.com/office/drawing/2014/main" id="{D823E8FA-943B-B8E5-E4C2-EE746687FF30}"/>
              </a:ext>
            </a:extLst>
          </p:cNvPr>
          <p:cNvGrpSpPr/>
          <p:nvPr/>
        </p:nvGrpSpPr>
        <p:grpSpPr>
          <a:xfrm>
            <a:off x="7804834" y="4038311"/>
            <a:ext cx="3342186" cy="1341800"/>
            <a:chOff x="5619942" y="3945262"/>
            <a:chExt cx="3145686" cy="861071"/>
          </a:xfrm>
        </p:grpSpPr>
        <p:pic>
          <p:nvPicPr>
            <p:cNvPr id="10" name="Grafik 9" descr="Ein Bild, das Rechteck, Kunst enthält.&#10;&#10;KI-generierte Inhalte können fehlerhaft sein.">
              <a:extLst>
                <a:ext uri="{FF2B5EF4-FFF2-40B4-BE49-F238E27FC236}">
                  <a16:creationId xmlns:a16="http://schemas.microsoft.com/office/drawing/2014/main" id="{B1EEC31E-E808-C98B-0D95-68BFB0E4C2B9}"/>
                </a:ext>
              </a:extLst>
            </p:cNvPr>
            <p:cNvPicPr>
              <a:picLocks noChangeAspect="1"/>
            </p:cNvPicPr>
            <p:nvPr/>
          </p:nvPicPr>
          <p:blipFill>
            <a:blip r:embed="rId4"/>
            <a:stretch>
              <a:fillRect/>
            </a:stretch>
          </p:blipFill>
          <p:spPr>
            <a:xfrm>
              <a:off x="5619942" y="3945262"/>
              <a:ext cx="3145686" cy="861071"/>
            </a:xfrm>
            <a:prstGeom prst="rect">
              <a:avLst/>
            </a:prstGeom>
          </p:spPr>
        </p:pic>
        <p:sp>
          <p:nvSpPr>
            <p:cNvPr id="14" name="Textfeld 13">
              <a:extLst>
                <a:ext uri="{FF2B5EF4-FFF2-40B4-BE49-F238E27FC236}">
                  <a16:creationId xmlns:a16="http://schemas.microsoft.com/office/drawing/2014/main" id="{EA27E31C-DEDD-EDC8-49A8-F6767F8E708F}"/>
                </a:ext>
              </a:extLst>
            </p:cNvPr>
            <p:cNvSpPr txBox="1"/>
            <p:nvPr/>
          </p:nvSpPr>
          <p:spPr>
            <a:xfrm>
              <a:off x="5619942" y="3991345"/>
              <a:ext cx="2865284" cy="296263"/>
            </a:xfrm>
            <a:prstGeom prst="rect">
              <a:avLst/>
            </a:prstGeom>
            <a:noFill/>
          </p:spPr>
          <p:txBody>
            <a:bodyPr wrap="square" rtlCol="0">
              <a:spAutoFit/>
            </a:bodyPr>
            <a:lstStyle/>
            <a:p>
              <a:pPr algn="ctr"/>
              <a:endParaRPr lang="de-DE" sz="2400" dirty="0"/>
            </a:p>
          </p:txBody>
        </p:sp>
      </p:grpSp>
      <p:grpSp>
        <p:nvGrpSpPr>
          <p:cNvPr id="20" name="Gruppieren 19">
            <a:extLst>
              <a:ext uri="{FF2B5EF4-FFF2-40B4-BE49-F238E27FC236}">
                <a16:creationId xmlns:a16="http://schemas.microsoft.com/office/drawing/2014/main" id="{DDBF8196-E12A-A7C0-B06D-517DBC55CF8E}"/>
              </a:ext>
            </a:extLst>
          </p:cNvPr>
          <p:cNvGrpSpPr/>
          <p:nvPr/>
        </p:nvGrpSpPr>
        <p:grpSpPr>
          <a:xfrm rot="21305993">
            <a:off x="2560484" y="1309404"/>
            <a:ext cx="3642349" cy="1417874"/>
            <a:chOff x="2719814" y="1889746"/>
            <a:chExt cx="3145686" cy="861071"/>
          </a:xfrm>
        </p:grpSpPr>
        <p:pic>
          <p:nvPicPr>
            <p:cNvPr id="9" name="Grafik 8" descr="Ein Bild, das Rechteck, Kunst enthält.&#10;&#10;KI-generierte Inhalte können fehlerhaft sein.">
              <a:extLst>
                <a:ext uri="{FF2B5EF4-FFF2-40B4-BE49-F238E27FC236}">
                  <a16:creationId xmlns:a16="http://schemas.microsoft.com/office/drawing/2014/main" id="{5D2DD25C-2663-5354-00EE-90256FCE4754}"/>
                </a:ext>
              </a:extLst>
            </p:cNvPr>
            <p:cNvPicPr>
              <a:picLocks noChangeAspect="1"/>
            </p:cNvPicPr>
            <p:nvPr/>
          </p:nvPicPr>
          <p:blipFill>
            <a:blip r:embed="rId4"/>
            <a:stretch>
              <a:fillRect/>
            </a:stretch>
          </p:blipFill>
          <p:spPr>
            <a:xfrm>
              <a:off x="2719814" y="1889746"/>
              <a:ext cx="3145686" cy="861071"/>
            </a:xfrm>
            <a:prstGeom prst="rect">
              <a:avLst/>
            </a:prstGeom>
          </p:spPr>
        </p:pic>
        <p:sp>
          <p:nvSpPr>
            <p:cNvPr id="15" name="Textfeld 14">
              <a:extLst>
                <a:ext uri="{FF2B5EF4-FFF2-40B4-BE49-F238E27FC236}">
                  <a16:creationId xmlns:a16="http://schemas.microsoft.com/office/drawing/2014/main" id="{C27EF5CC-9B15-9C20-3894-09B854BA3340}"/>
                </a:ext>
              </a:extLst>
            </p:cNvPr>
            <p:cNvSpPr txBox="1"/>
            <p:nvPr/>
          </p:nvSpPr>
          <p:spPr>
            <a:xfrm>
              <a:off x="2991127" y="2141523"/>
              <a:ext cx="2564524" cy="280368"/>
            </a:xfrm>
            <a:prstGeom prst="rect">
              <a:avLst/>
            </a:prstGeom>
            <a:noFill/>
          </p:spPr>
          <p:txBody>
            <a:bodyPr wrap="square" rtlCol="0">
              <a:spAutoFit/>
            </a:bodyPr>
            <a:lstStyle/>
            <a:p>
              <a:pPr algn="ctr"/>
              <a:r>
                <a:rPr lang="ro-RO" sz="2400" dirty="0" err="1"/>
                <a:t>Provocări în practică</a:t>
              </a:r>
              <a:endParaRPr lang="de-DE" sz="2400" dirty="0"/>
            </a:p>
          </p:txBody>
        </p:sp>
      </p:grpSp>
      <p:grpSp>
        <p:nvGrpSpPr>
          <p:cNvPr id="21" name="Gruppieren 20">
            <a:extLst>
              <a:ext uri="{FF2B5EF4-FFF2-40B4-BE49-F238E27FC236}">
                <a16:creationId xmlns:a16="http://schemas.microsoft.com/office/drawing/2014/main" id="{B300833F-5B8C-1A0C-F55E-7BD1B37C2E49}"/>
              </a:ext>
            </a:extLst>
          </p:cNvPr>
          <p:cNvGrpSpPr/>
          <p:nvPr/>
        </p:nvGrpSpPr>
        <p:grpSpPr>
          <a:xfrm>
            <a:off x="1428012" y="3091797"/>
            <a:ext cx="3485273" cy="1221863"/>
            <a:chOff x="8398278" y="1724310"/>
            <a:chExt cx="3145687" cy="861071"/>
          </a:xfrm>
        </p:grpSpPr>
        <p:pic>
          <p:nvPicPr>
            <p:cNvPr id="12" name="Grafik 11" descr="Ein Bild, das Rechteck, Kunst enthält.&#10;&#10;KI-generierte Inhalte können fehlerhaft sein.">
              <a:extLst>
                <a:ext uri="{FF2B5EF4-FFF2-40B4-BE49-F238E27FC236}">
                  <a16:creationId xmlns:a16="http://schemas.microsoft.com/office/drawing/2014/main" id="{FBB5700E-321B-13C4-9BDD-F2DC9E4EDDA4}"/>
                </a:ext>
              </a:extLst>
            </p:cNvPr>
            <p:cNvPicPr>
              <a:picLocks noChangeAspect="1"/>
            </p:cNvPicPr>
            <p:nvPr/>
          </p:nvPicPr>
          <p:blipFill>
            <a:blip r:embed="rId4"/>
            <a:stretch>
              <a:fillRect/>
            </a:stretch>
          </p:blipFill>
          <p:spPr>
            <a:xfrm>
              <a:off x="8398278" y="1724310"/>
              <a:ext cx="3145686" cy="861071"/>
            </a:xfrm>
            <a:prstGeom prst="rect">
              <a:avLst/>
            </a:prstGeom>
          </p:spPr>
        </p:pic>
        <p:sp>
          <p:nvSpPr>
            <p:cNvPr id="16" name="Textfeld 15">
              <a:extLst>
                <a:ext uri="{FF2B5EF4-FFF2-40B4-BE49-F238E27FC236}">
                  <a16:creationId xmlns:a16="http://schemas.microsoft.com/office/drawing/2014/main" id="{09197BC6-C836-90F2-4DA0-EE2D45EB3C6B}"/>
                </a:ext>
              </a:extLst>
            </p:cNvPr>
            <p:cNvSpPr txBox="1"/>
            <p:nvPr/>
          </p:nvSpPr>
          <p:spPr>
            <a:xfrm>
              <a:off x="8529238" y="1984144"/>
              <a:ext cx="3014727" cy="325344"/>
            </a:xfrm>
            <a:prstGeom prst="rect">
              <a:avLst/>
            </a:prstGeom>
            <a:noFill/>
          </p:spPr>
          <p:txBody>
            <a:bodyPr wrap="square" rtlCol="0">
              <a:spAutoFit/>
            </a:bodyPr>
            <a:lstStyle/>
            <a:p>
              <a:pPr algn="ctr"/>
              <a:r>
                <a:rPr lang="ro-RO" sz="2400" dirty="0" err="1"/>
                <a:t>Intersecționalitate</a:t>
              </a:r>
              <a:endParaRPr lang="de-DE" sz="2400" dirty="0"/>
            </a:p>
          </p:txBody>
        </p:sp>
      </p:grpSp>
      <p:sp>
        <p:nvSpPr>
          <p:cNvPr id="8" name="Textfeld 7">
            <a:extLst>
              <a:ext uri="{FF2B5EF4-FFF2-40B4-BE49-F238E27FC236}">
                <a16:creationId xmlns:a16="http://schemas.microsoft.com/office/drawing/2014/main" id="{706AABF6-28E0-98E9-12BE-73C02B5DAD5B}"/>
              </a:ext>
            </a:extLst>
          </p:cNvPr>
          <p:cNvSpPr txBox="1"/>
          <p:nvPr/>
        </p:nvSpPr>
        <p:spPr>
          <a:xfrm>
            <a:off x="7953793" y="4238496"/>
            <a:ext cx="3044268" cy="1107996"/>
          </a:xfrm>
          <a:prstGeom prst="rect">
            <a:avLst/>
          </a:prstGeom>
          <a:noFill/>
        </p:spPr>
        <p:txBody>
          <a:bodyPr wrap="square">
            <a:spAutoFit/>
          </a:bodyPr>
          <a:lstStyle/>
          <a:p>
            <a:pPr algn="ctr"/>
            <a:r>
              <a:rPr lang="ro-RO" sz="2200" dirty="0"/>
              <a:t>Alterizarea în privința sexualității la vârsta a treia</a:t>
            </a:r>
          </a:p>
        </p:txBody>
      </p:sp>
      <p:sp>
        <p:nvSpPr>
          <p:cNvPr id="5" name="Textfeld 4">
            <a:extLst>
              <a:ext uri="{FF2B5EF4-FFF2-40B4-BE49-F238E27FC236}">
                <a16:creationId xmlns:a16="http://schemas.microsoft.com/office/drawing/2014/main" id="{4CA57A8B-ADF1-DF12-121D-BAB451DFA5F1}"/>
              </a:ext>
            </a:extLst>
          </p:cNvPr>
          <p:cNvSpPr txBox="1"/>
          <p:nvPr/>
        </p:nvSpPr>
        <p:spPr>
          <a:xfrm rot="21157697">
            <a:off x="781413" y="4756128"/>
            <a:ext cx="2877020" cy="830997"/>
          </a:xfrm>
          <a:prstGeom prst="rect">
            <a:avLst/>
          </a:prstGeom>
          <a:noFill/>
        </p:spPr>
        <p:txBody>
          <a:bodyPr wrap="square">
            <a:spAutoFit/>
          </a:bodyPr>
          <a:lstStyle/>
          <a:p>
            <a:pPr algn="ctr"/>
            <a:r>
              <a:rPr lang="ro-RO" sz="2400" dirty="0" err="1"/>
              <a:t>Alterizarea – semnificație și efecte</a:t>
            </a:r>
            <a:endParaRPr lang="de-DE" sz="2400" dirty="0"/>
          </a:p>
        </p:txBody>
      </p:sp>
      <p:pic>
        <p:nvPicPr>
          <p:cNvPr id="6" name="Grafik 5" descr="Ein Bild, das Rechteck, Kunst enthält.&#10;&#10;KI-generierte Inhalte können fehlerhaft sein.">
            <a:extLst>
              <a:ext uri="{FF2B5EF4-FFF2-40B4-BE49-F238E27FC236}">
                <a16:creationId xmlns:a16="http://schemas.microsoft.com/office/drawing/2014/main" id="{20E59279-1754-F14F-6E99-6BDAE7449A61}"/>
              </a:ext>
            </a:extLst>
          </p:cNvPr>
          <p:cNvPicPr>
            <a:picLocks noChangeAspect="1"/>
          </p:cNvPicPr>
          <p:nvPr/>
        </p:nvPicPr>
        <p:blipFill>
          <a:blip r:embed="rId4"/>
          <a:stretch>
            <a:fillRect/>
          </a:stretch>
        </p:blipFill>
        <p:spPr>
          <a:xfrm rot="21305993">
            <a:off x="8152682" y="1154225"/>
            <a:ext cx="3642349" cy="1417874"/>
          </a:xfrm>
          <a:prstGeom prst="rect">
            <a:avLst/>
          </a:prstGeom>
        </p:spPr>
      </p:pic>
      <p:sp>
        <p:nvSpPr>
          <p:cNvPr id="18" name="Textfeld 17">
            <a:extLst>
              <a:ext uri="{FF2B5EF4-FFF2-40B4-BE49-F238E27FC236}">
                <a16:creationId xmlns:a16="http://schemas.microsoft.com/office/drawing/2014/main" id="{1C4692A0-E774-0C26-3ED7-63AC2C08076A}"/>
              </a:ext>
            </a:extLst>
          </p:cNvPr>
          <p:cNvSpPr txBox="1"/>
          <p:nvPr/>
        </p:nvSpPr>
        <p:spPr>
          <a:xfrm rot="21255527">
            <a:off x="8363730" y="1304930"/>
            <a:ext cx="3044268" cy="830997"/>
          </a:xfrm>
          <a:prstGeom prst="rect">
            <a:avLst/>
          </a:prstGeom>
          <a:noFill/>
        </p:spPr>
        <p:txBody>
          <a:bodyPr wrap="square">
            <a:spAutoFit/>
          </a:bodyPr>
          <a:lstStyle/>
          <a:p>
            <a:pPr algn="ctr"/>
            <a:r>
              <a:rPr lang="ro-RO" sz="2400" dirty="0"/>
              <a:t>Îndrumări pentru practică </a:t>
            </a:r>
          </a:p>
        </p:txBody>
      </p:sp>
    </p:spTree>
    <p:extLst>
      <p:ext uri="{BB962C8B-B14F-4D97-AF65-F5344CB8AC3E}">
        <p14:creationId xmlns:p14="http://schemas.microsoft.com/office/powerpoint/2010/main" val="211038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B5D8881A-9D26-4EB5-A8A6-AA4759E35C09}"/>
              </a:ext>
            </a:extLst>
          </p:cNvPr>
          <p:cNvSpPr txBox="1">
            <a:spLocks/>
          </p:cNvSpPr>
          <p:nvPr/>
        </p:nvSpPr>
        <p:spPr>
          <a:xfrm>
            <a:off x="97970" y="81642"/>
            <a:ext cx="11944351" cy="715879"/>
          </a:xfrm>
          <a:prstGeom prst="rect">
            <a:avLst/>
          </a:prstGeom>
        </p:spPr>
        <p:txBody>
          <a:bodyPr lIns="91440"/>
          <a:lstStyle>
            <a:lvl1pPr algn="l" defTabSz="914377" rtl="0" eaLnBrk="1" latinLnBrk="0" hangingPunct="1">
              <a:lnSpc>
                <a:spcPct val="90000"/>
              </a:lnSpc>
              <a:spcBef>
                <a:spcPct val="0"/>
              </a:spcBef>
              <a:buNone/>
              <a:defRPr sz="3800" kern="1200">
                <a:solidFill>
                  <a:schemeClr val="bg2"/>
                </a:solidFill>
                <a:latin typeface="+mn-lt"/>
                <a:ea typeface="Open Sans" panose="020B0606030504020204" pitchFamily="34" charset="0"/>
                <a:cs typeface="Open Sans" panose="020B0606030504020204" pitchFamily="34" charset="0"/>
              </a:defRPr>
            </a:lvl1pPr>
          </a:lstStyle>
          <a:p>
            <a:endParaRPr lang="el-GR" b="1" dirty="0"/>
          </a:p>
        </p:txBody>
      </p:sp>
      <p:sp>
        <p:nvSpPr>
          <p:cNvPr id="9" name="Freeform 12">
            <a:extLst>
              <a:ext uri="{FF2B5EF4-FFF2-40B4-BE49-F238E27FC236}">
                <a16:creationId xmlns:a16="http://schemas.microsoft.com/office/drawing/2014/main" id="{06433CA8-DF93-AB69-9918-A06450465A5A}"/>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graphicFrame>
        <p:nvGraphicFramePr>
          <p:cNvPr id="12" name="Tabelle 11">
            <a:extLst>
              <a:ext uri="{FF2B5EF4-FFF2-40B4-BE49-F238E27FC236}">
                <a16:creationId xmlns:a16="http://schemas.microsoft.com/office/drawing/2014/main" id="{B6B4ACCF-2E95-A47A-F8B1-C57DC027915C}"/>
              </a:ext>
            </a:extLst>
          </p:cNvPr>
          <p:cNvGraphicFramePr>
            <a:graphicFrameLocks noGrp="1"/>
          </p:cNvGraphicFramePr>
          <p:nvPr>
            <p:extLst>
              <p:ext uri="{D42A27DB-BD31-4B8C-83A1-F6EECF244321}">
                <p14:modId xmlns:p14="http://schemas.microsoft.com/office/powerpoint/2010/main" val="2919155840"/>
              </p:ext>
            </p:extLst>
          </p:nvPr>
        </p:nvGraphicFramePr>
        <p:xfrm>
          <a:off x="4080022" y="1600724"/>
          <a:ext cx="7430815" cy="4160657"/>
        </p:xfrm>
        <a:graphic>
          <a:graphicData uri="http://schemas.openxmlformats.org/drawingml/2006/table">
            <a:tbl>
              <a:tblPr firstRow="1" firstCol="1" bandRow="1">
                <a:tableStyleId>{69CF1AB2-1976-4502-BF36-3FF5EA218861}</a:tableStyleId>
              </a:tblPr>
              <a:tblGrid>
                <a:gridCol w="7430815">
                  <a:extLst>
                    <a:ext uri="{9D8B030D-6E8A-4147-A177-3AD203B41FA5}">
                      <a16:colId xmlns:a16="http://schemas.microsoft.com/office/drawing/2014/main" val="3409207098"/>
                    </a:ext>
                  </a:extLst>
                </a:gridCol>
              </a:tblGrid>
              <a:tr h="4160657">
                <a:tc>
                  <a:txBody>
                    <a:bodyPr/>
                    <a:lstStyle/>
                    <a:p>
                      <a:pPr marL="342900" lvl="0" indent="-342900">
                        <a:buClr>
                          <a:schemeClr val="accent3"/>
                        </a:buClr>
                        <a:buFont typeface="Arial" panose="020B0604020202020204" pitchFamily="34" charset="0"/>
                        <a:buChar char="•"/>
                      </a:pPr>
                      <a:r>
                        <a:rPr lang="ro-RO" sz="2400" b="1" kern="1200" dirty="0">
                          <a:solidFill>
                            <a:schemeClr val="dk1"/>
                          </a:solidFill>
                          <a:effectLst/>
                          <a:latin typeface="+mn-lt"/>
                          <a:ea typeface="+mn-ea"/>
                          <a:cs typeface="+mn-cs"/>
                        </a:rPr>
                        <a:t>Obțin repere pentru propria activitate, </a:t>
                      </a:r>
                      <a:r>
                        <a:rPr lang="ro-RO" sz="2400" b="0" kern="1200" dirty="0">
                          <a:solidFill>
                            <a:schemeClr val="dk1"/>
                          </a:solidFill>
                          <a:effectLst/>
                          <a:latin typeface="+mn-lt"/>
                          <a:ea typeface="+mn-ea"/>
                          <a:cs typeface="+mn-cs"/>
                        </a:rPr>
                        <a:t>pentru a recunoaște formele de alterizare ca practică structurală (nu doar ca atitudine individuală),</a:t>
                      </a:r>
                    </a:p>
                    <a:p>
                      <a:pPr marL="342900" lvl="0" indent="-342900">
                        <a:buClr>
                          <a:schemeClr val="accent3"/>
                        </a:buClr>
                        <a:buFont typeface="Arial" panose="020B0604020202020204" pitchFamily="34" charset="0"/>
                        <a:buChar char="•"/>
                      </a:pPr>
                      <a:r>
                        <a:rPr lang="ro-RO" sz="2400" b="1" kern="1200" dirty="0">
                          <a:solidFill>
                            <a:schemeClr val="dk1"/>
                          </a:solidFill>
                          <a:effectLst/>
                          <a:latin typeface="+mn-lt"/>
                          <a:ea typeface="+mn-ea"/>
                          <a:cs typeface="+mn-cs"/>
                        </a:rPr>
                        <a:t>Își aprofundează înțelegerea </a:t>
                      </a:r>
                      <a:r>
                        <a:rPr lang="ro-RO" sz="2400" b="0" kern="1200" dirty="0">
                          <a:solidFill>
                            <a:schemeClr val="dk1"/>
                          </a:solidFill>
                          <a:effectLst/>
                          <a:latin typeface="+mn-lt"/>
                          <a:ea typeface="+mn-ea"/>
                          <a:cs typeface="+mn-cs"/>
                        </a:rPr>
                        <a:t>modului în care diferite forme de discriminare se intersectează (intersecționalitate)</a:t>
                      </a:r>
                      <a:endParaRPr lang="de-DE" sz="2400" b="0" kern="1200" dirty="0">
                        <a:solidFill>
                          <a:schemeClr val="dk1"/>
                        </a:solidFill>
                        <a:effectLst/>
                        <a:latin typeface="+mn-lt"/>
                        <a:ea typeface="+mn-ea"/>
                        <a:cs typeface="+mn-cs"/>
                      </a:endParaRPr>
                    </a:p>
                    <a:p>
                      <a:pPr marL="342900" lvl="0" indent="-342900">
                        <a:buClr>
                          <a:schemeClr val="accent3"/>
                        </a:buClr>
                        <a:buFont typeface="Arial" panose="020B0604020202020204" pitchFamily="34" charset="0"/>
                        <a:buChar char="•"/>
                      </a:pPr>
                      <a:r>
                        <a:rPr lang="ro-RO" sz="2400" b="1" kern="1200" dirty="0">
                          <a:solidFill>
                            <a:schemeClr val="dk1"/>
                          </a:solidFill>
                          <a:effectLst/>
                          <a:latin typeface="+mn-lt"/>
                          <a:ea typeface="+mn-ea"/>
                          <a:cs typeface="+mn-cs"/>
                        </a:rPr>
                        <a:t>Primesc idei noi și inspirație </a:t>
                      </a:r>
                      <a:r>
                        <a:rPr lang="ro-RO" sz="2400" b="0" kern="1200" dirty="0">
                          <a:solidFill>
                            <a:schemeClr val="dk1"/>
                          </a:solidFill>
                          <a:effectLst/>
                          <a:latin typeface="+mn-lt"/>
                          <a:ea typeface="+mn-ea"/>
                          <a:cs typeface="+mn-cs"/>
                        </a:rPr>
                        <a:t>pentru dezvoltarea echipei și a organizației în privința standardelor antidiscriminare (fără a-i expune sau a-i rușina pe cei afectați).</a:t>
                      </a: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863346334"/>
                  </a:ext>
                </a:extLst>
              </a:tr>
            </a:tbl>
          </a:graphicData>
        </a:graphic>
      </p:graphicFrame>
      <p:pic>
        <p:nvPicPr>
          <p:cNvPr id="14" name="Grafik 13">
            <a:extLst>
              <a:ext uri="{FF2B5EF4-FFF2-40B4-BE49-F238E27FC236}">
                <a16:creationId xmlns:a16="http://schemas.microsoft.com/office/drawing/2014/main" id="{4896F7A5-0101-60B0-7FD7-5C914BD697A5}"/>
              </a:ext>
            </a:extLst>
          </p:cNvPr>
          <p:cNvPicPr>
            <a:picLocks noChangeAspect="1"/>
          </p:cNvPicPr>
          <p:nvPr/>
        </p:nvPicPr>
        <p:blipFill>
          <a:blip r:embed="rId3"/>
          <a:stretch>
            <a:fillRect/>
          </a:stretch>
        </p:blipFill>
        <p:spPr>
          <a:xfrm>
            <a:off x="942157" y="3296200"/>
            <a:ext cx="1880709" cy="2350886"/>
          </a:xfrm>
          <a:prstGeom prst="rect">
            <a:avLst/>
          </a:prstGeom>
        </p:spPr>
      </p:pic>
      <p:sp>
        <p:nvSpPr>
          <p:cNvPr id="2" name="Rectangle 1">
            <a:extLst>
              <a:ext uri="{FF2B5EF4-FFF2-40B4-BE49-F238E27FC236}">
                <a16:creationId xmlns:a16="http://schemas.microsoft.com/office/drawing/2014/main" id="{4F58F581-F2EF-7878-4347-E283AACA8ECC}"/>
              </a:ext>
            </a:extLst>
          </p:cNvPr>
          <p:cNvSpPr>
            <a:spLocks noChangeArrowheads="1"/>
          </p:cNvSpPr>
          <p:nvPr/>
        </p:nvSpPr>
        <p:spPr bwMode="auto">
          <a:xfrm>
            <a:off x="97970" y="81642"/>
            <a:ext cx="3982052" cy="6186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R="0" lvl="0" indent="0" defTabSz="914377" fontAlgn="base">
              <a:lnSpc>
                <a:spcPct val="90000"/>
              </a:lnSpc>
              <a:spcBef>
                <a:spcPct val="0"/>
              </a:spcBef>
              <a:spcAft>
                <a:spcPct val="0"/>
              </a:spcAft>
              <a:buClrTx/>
              <a:buSzTx/>
              <a:tabLst/>
            </a:pPr>
            <a:r>
              <a:rPr lang="ro-RO" altLang="de-DE" sz="3800" b="1" dirty="0">
                <a:solidFill>
                  <a:schemeClr val="bg2"/>
                </a:solidFill>
                <a:ea typeface="Open Sans" panose="020B0606030504020204" pitchFamily="34" charset="0"/>
                <a:cs typeface="Open Sans" panose="020B0606030504020204" pitchFamily="34" charset="0"/>
              </a:rPr>
              <a:t>Înțelegere și beneficii</a:t>
            </a:r>
            <a:endParaRPr lang="de-DE" altLang="de-DE" sz="3800" b="1" dirty="0">
              <a:solidFill>
                <a:schemeClr val="bg2"/>
              </a:solidFill>
              <a:ea typeface="Open Sans" panose="020B0606030504020204" pitchFamily="34" charset="0"/>
              <a:cs typeface="Open Sans" panose="020B0606030504020204" pitchFamily="34" charset="0"/>
            </a:endParaRPr>
          </a:p>
        </p:txBody>
      </p:sp>
      <p:sp>
        <p:nvSpPr>
          <p:cNvPr id="4" name="Textfeld 3">
            <a:extLst>
              <a:ext uri="{FF2B5EF4-FFF2-40B4-BE49-F238E27FC236}">
                <a16:creationId xmlns:a16="http://schemas.microsoft.com/office/drawing/2014/main" id="{D4218E63-C50F-FD4C-01E0-5F6CAE7B30D3}"/>
              </a:ext>
            </a:extLst>
          </p:cNvPr>
          <p:cNvSpPr txBox="1"/>
          <p:nvPr/>
        </p:nvSpPr>
        <p:spPr>
          <a:xfrm>
            <a:off x="-127592" y="1600724"/>
            <a:ext cx="4020206" cy="1454950"/>
          </a:xfrm>
          <a:prstGeom prst="rect">
            <a:avLst/>
          </a:prstGeom>
          <a:noFill/>
        </p:spPr>
        <p:txBody>
          <a:bodyPr wrap="square">
            <a:spAutoFit/>
          </a:bodyPr>
          <a:lstStyle/>
          <a:p>
            <a:pPr marL="457200" algn="ctr">
              <a:lnSpc>
                <a:spcPct val="107000"/>
              </a:lnSpc>
              <a:spcAft>
                <a:spcPts val="800"/>
              </a:spcAft>
              <a:buNone/>
            </a:pPr>
            <a:r>
              <a:rPr lang="ro-RO" sz="2800" b="1" dirty="0">
                <a:solidFill>
                  <a:srgbClr val="252223"/>
                </a:solidFill>
                <a:latin typeface="Calibri" panose="020F0502020204030204" pitchFamily="34" charset="0"/>
                <a:ea typeface="Calibri" panose="020F0502020204030204" pitchFamily="34" charset="0"/>
                <a:cs typeface="Calibri" panose="020F0502020204030204" pitchFamily="34" charset="0"/>
              </a:rPr>
              <a:t>Formatorii și profesioniștii beneficiază, pentru că:</a:t>
            </a:r>
            <a:endParaRPr lang="de-DE" sz="2800" b="1"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926660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8F67FC-DA3F-D9BB-A944-0ACCE20CD0D8}"/>
            </a:ext>
          </a:extLst>
        </p:cNvPr>
        <p:cNvGrpSpPr/>
        <p:nvPr/>
      </p:nvGrpSpPr>
      <p:grpSpPr>
        <a:xfrm>
          <a:off x="0" y="0"/>
          <a:ext cx="0" cy="0"/>
          <a:chOff x="0" y="0"/>
          <a:chExt cx="0" cy="0"/>
        </a:xfrm>
      </p:grpSpPr>
      <p:sp>
        <p:nvSpPr>
          <p:cNvPr id="3" name="Title 3">
            <a:extLst>
              <a:ext uri="{FF2B5EF4-FFF2-40B4-BE49-F238E27FC236}">
                <a16:creationId xmlns:a16="http://schemas.microsoft.com/office/drawing/2014/main" id="{8319F134-BD45-4A2C-70B4-AD95051A0A75}"/>
              </a:ext>
            </a:extLst>
          </p:cNvPr>
          <p:cNvSpPr txBox="1">
            <a:spLocks/>
          </p:cNvSpPr>
          <p:nvPr/>
        </p:nvSpPr>
        <p:spPr>
          <a:xfrm>
            <a:off x="97970" y="81642"/>
            <a:ext cx="11944351" cy="715879"/>
          </a:xfrm>
          <a:prstGeom prst="rect">
            <a:avLst/>
          </a:prstGeom>
        </p:spPr>
        <p:txBody>
          <a:bodyPr lIns="91440"/>
          <a:lstStyle>
            <a:lvl1pPr algn="l" defTabSz="914377" rtl="0" eaLnBrk="1" latinLnBrk="0" hangingPunct="1">
              <a:lnSpc>
                <a:spcPct val="90000"/>
              </a:lnSpc>
              <a:spcBef>
                <a:spcPct val="0"/>
              </a:spcBef>
              <a:buNone/>
              <a:defRPr sz="3800" kern="1200">
                <a:solidFill>
                  <a:schemeClr val="bg2"/>
                </a:solidFill>
                <a:latin typeface="+mn-lt"/>
                <a:ea typeface="Open Sans" panose="020B0606030504020204" pitchFamily="34" charset="0"/>
                <a:cs typeface="Open Sans" panose="020B0606030504020204" pitchFamily="34" charset="0"/>
              </a:defRPr>
            </a:lvl1pPr>
          </a:lstStyle>
          <a:p>
            <a:r>
              <a:rPr lang="ro-RO" b="1" dirty="0" err="1"/>
              <a:t>Obiective</a:t>
            </a:r>
            <a:endParaRPr lang="el-GR" b="1" dirty="0"/>
          </a:p>
        </p:txBody>
      </p:sp>
      <p:sp>
        <p:nvSpPr>
          <p:cNvPr id="9" name="Freeform 12">
            <a:extLst>
              <a:ext uri="{FF2B5EF4-FFF2-40B4-BE49-F238E27FC236}">
                <a16:creationId xmlns:a16="http://schemas.microsoft.com/office/drawing/2014/main" id="{48F08586-C3D8-D40B-C2C9-873ABD9E1653}"/>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pic>
        <p:nvPicPr>
          <p:cNvPr id="11" name="Grafik 10" descr="Ein Bild, das Clipart, Zeichnung, Darstellung, Design enthält.&#10;&#10;KI-generierte Inhalte können fehlerhaft sein.">
            <a:extLst>
              <a:ext uri="{FF2B5EF4-FFF2-40B4-BE49-F238E27FC236}">
                <a16:creationId xmlns:a16="http://schemas.microsoft.com/office/drawing/2014/main" id="{6E44C940-06D4-F594-7DCA-AD7C4DDC0B2C}"/>
              </a:ext>
            </a:extLst>
          </p:cNvPr>
          <p:cNvPicPr>
            <a:picLocks noChangeAspect="1"/>
          </p:cNvPicPr>
          <p:nvPr/>
        </p:nvPicPr>
        <p:blipFill>
          <a:blip r:embed="rId3"/>
          <a:stretch>
            <a:fillRect/>
          </a:stretch>
        </p:blipFill>
        <p:spPr>
          <a:xfrm>
            <a:off x="337775" y="2869074"/>
            <a:ext cx="3682431" cy="1871697"/>
          </a:xfrm>
          <a:prstGeom prst="rect">
            <a:avLst/>
          </a:prstGeom>
        </p:spPr>
      </p:pic>
      <p:graphicFrame>
        <p:nvGraphicFramePr>
          <p:cNvPr id="12" name="Tabelle 11">
            <a:extLst>
              <a:ext uri="{FF2B5EF4-FFF2-40B4-BE49-F238E27FC236}">
                <a16:creationId xmlns:a16="http://schemas.microsoft.com/office/drawing/2014/main" id="{949DB6F5-5C9D-8ADB-9F45-FB663873B324}"/>
              </a:ext>
            </a:extLst>
          </p:cNvPr>
          <p:cNvGraphicFramePr>
            <a:graphicFrameLocks noGrp="1"/>
          </p:cNvGraphicFramePr>
          <p:nvPr>
            <p:extLst>
              <p:ext uri="{D42A27DB-BD31-4B8C-83A1-F6EECF244321}">
                <p14:modId xmlns:p14="http://schemas.microsoft.com/office/powerpoint/2010/main" val="3045113635"/>
              </p:ext>
            </p:extLst>
          </p:nvPr>
        </p:nvGraphicFramePr>
        <p:xfrm>
          <a:off x="4352643" y="1470690"/>
          <a:ext cx="7355881" cy="4518666"/>
        </p:xfrm>
        <a:graphic>
          <a:graphicData uri="http://schemas.openxmlformats.org/drawingml/2006/table">
            <a:tbl>
              <a:tblPr firstRow="1" firstCol="1" bandRow="1">
                <a:tableStyleId>{69CF1AB2-1976-4502-BF36-3FF5EA218861}</a:tableStyleId>
              </a:tblPr>
              <a:tblGrid>
                <a:gridCol w="7355881">
                  <a:extLst>
                    <a:ext uri="{9D8B030D-6E8A-4147-A177-3AD203B41FA5}">
                      <a16:colId xmlns:a16="http://schemas.microsoft.com/office/drawing/2014/main" val="3409207098"/>
                    </a:ext>
                  </a:extLst>
                </a:gridCol>
              </a:tblGrid>
              <a:tr h="4518666">
                <a:tc>
                  <a:txBody>
                    <a:bodyPr/>
                    <a:lstStyle/>
                    <a:p>
                      <a:pPr marL="171450" lvl="0" indent="-171450" algn="l">
                        <a:lnSpc>
                          <a:spcPct val="107000"/>
                        </a:lnSpc>
                        <a:spcBef>
                          <a:spcPts val="600"/>
                        </a:spcBef>
                        <a:spcAft>
                          <a:spcPts val="600"/>
                        </a:spcAft>
                        <a:buClr>
                          <a:schemeClr val="accent3">
                            <a:lumMod val="75000"/>
                          </a:schemeClr>
                        </a:buClr>
                        <a:buSzPts val="1000"/>
                        <a:buFont typeface="Wingdings" panose="05000000000000000000" pitchFamily="2" charset="2"/>
                        <a:buChar char="§"/>
                        <a:tabLst>
                          <a:tab pos="457200" algn="l"/>
                        </a:tabLst>
                      </a:pPr>
                      <a:endParaRPr lang="de-DE" sz="24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863346334"/>
                  </a:ext>
                </a:extLst>
              </a:tr>
            </a:tbl>
          </a:graphicData>
        </a:graphic>
      </p:graphicFrame>
      <p:sp>
        <p:nvSpPr>
          <p:cNvPr id="2" name="Textfeld 1">
            <a:extLst>
              <a:ext uri="{FF2B5EF4-FFF2-40B4-BE49-F238E27FC236}">
                <a16:creationId xmlns:a16="http://schemas.microsoft.com/office/drawing/2014/main" id="{475C1FC9-C708-58D9-86F7-E9460B4BE89A}"/>
              </a:ext>
            </a:extLst>
          </p:cNvPr>
          <p:cNvSpPr txBox="1"/>
          <p:nvPr/>
        </p:nvSpPr>
        <p:spPr>
          <a:xfrm>
            <a:off x="4752753" y="1731749"/>
            <a:ext cx="6103088" cy="3785652"/>
          </a:xfrm>
          <a:prstGeom prst="rect">
            <a:avLst/>
          </a:prstGeom>
          <a:noFill/>
        </p:spPr>
        <p:txBody>
          <a:bodyPr wrap="square">
            <a:spAutoFit/>
          </a:bodyPr>
          <a:lstStyle/>
          <a:p>
            <a:pPr marL="342900" indent="-342900">
              <a:buClr>
                <a:schemeClr val="accent3"/>
              </a:buClr>
              <a:buFont typeface="Arial" panose="020B0604020202020204" pitchFamily="34" charset="0"/>
              <a:buChar char="•"/>
            </a:pPr>
            <a:r>
              <a:rPr lang="ro-RO" sz="2400" dirty="0"/>
              <a:t>Conștientizare: a face vizibile mecanismele „invizibile”.</a:t>
            </a:r>
          </a:p>
          <a:p>
            <a:pPr marL="342900" indent="-342900">
              <a:buClr>
                <a:schemeClr val="accent3"/>
              </a:buClr>
              <a:buFont typeface="Arial" panose="020B0604020202020204" pitchFamily="34" charset="0"/>
              <a:buChar char="•"/>
            </a:pPr>
            <a:r>
              <a:rPr lang="ro-RO" sz="2400" dirty="0"/>
              <a:t>Consolidarea autoreflecției profesionale (în loc de reproducerea inconștientă a normelor).</a:t>
            </a:r>
          </a:p>
          <a:p>
            <a:pPr marL="342900" indent="-342900">
              <a:buClr>
                <a:schemeClr val="accent3"/>
              </a:buClr>
              <a:buFont typeface="Arial" panose="020B0604020202020204" pitchFamily="34" charset="0"/>
              <a:buChar char="•"/>
            </a:pPr>
            <a:r>
              <a:rPr lang="ro-RO" sz="2400" dirty="0"/>
              <a:t>Promovarea unor practici sensibile cultural și incluzive.</a:t>
            </a:r>
          </a:p>
          <a:p>
            <a:pPr marL="342900" indent="-342900">
              <a:buClr>
                <a:schemeClr val="accent3"/>
              </a:buClr>
              <a:buFont typeface="Arial" panose="020B0604020202020204" pitchFamily="34" charset="0"/>
              <a:buChar char="•"/>
            </a:pPr>
            <a:r>
              <a:rPr lang="ro-RO" sz="2400" dirty="0"/>
              <a:t>Sprijinirea luării deciziilor etice.</a:t>
            </a:r>
          </a:p>
          <a:p>
            <a:pPr marL="342900" indent="-342900">
              <a:buClr>
                <a:schemeClr val="accent3"/>
              </a:buClr>
              <a:buFont typeface="Arial" panose="020B0604020202020204" pitchFamily="34" charset="0"/>
              <a:buChar char="•"/>
            </a:pPr>
            <a:r>
              <a:rPr lang="ro-RO" sz="2400" dirty="0"/>
              <a:t>Dezvoltarea capacității de a iniția schimbări structurale.</a:t>
            </a:r>
            <a:endParaRPr lang="de-DE" dirty="0"/>
          </a:p>
        </p:txBody>
      </p:sp>
    </p:spTree>
    <p:extLst>
      <p:ext uri="{BB962C8B-B14F-4D97-AF65-F5344CB8AC3E}">
        <p14:creationId xmlns:p14="http://schemas.microsoft.com/office/powerpoint/2010/main" val="11054632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8AF500-2136-3DBC-3A98-0FE17E960E12}"/>
            </a:ext>
          </a:extLst>
        </p:cNvPr>
        <p:cNvGrpSpPr/>
        <p:nvPr/>
      </p:nvGrpSpPr>
      <p:grpSpPr>
        <a:xfrm>
          <a:off x="0" y="0"/>
          <a:ext cx="0" cy="0"/>
          <a:chOff x="0" y="0"/>
          <a:chExt cx="0" cy="0"/>
        </a:xfrm>
      </p:grpSpPr>
      <p:sp>
        <p:nvSpPr>
          <p:cNvPr id="7" name="TextBox 7">
            <a:extLst>
              <a:ext uri="{FF2B5EF4-FFF2-40B4-BE49-F238E27FC236}">
                <a16:creationId xmlns:a16="http://schemas.microsoft.com/office/drawing/2014/main" id="{0876EB83-A5A4-7B89-41FD-F6CA92531D45}"/>
              </a:ext>
            </a:extLst>
          </p:cNvPr>
          <p:cNvSpPr txBox="1"/>
          <p:nvPr/>
        </p:nvSpPr>
        <p:spPr>
          <a:xfrm>
            <a:off x="1024177" y="1226127"/>
            <a:ext cx="6933351" cy="431400"/>
          </a:xfrm>
          <a:prstGeom prst="rect">
            <a:avLst/>
          </a:prstGeom>
        </p:spPr>
        <p:txBody>
          <a:bodyPr lIns="0" tIns="0" rIns="0" bIns="0" rtlCol="0" anchor="t">
            <a:spAutoFit/>
          </a:bodyPr>
          <a:lstStyle/>
          <a:p>
            <a:pPr algn="ctr">
              <a:lnSpc>
                <a:spcPts val="3518"/>
              </a:lnSpc>
            </a:pPr>
            <a:r>
              <a:rPr lang="ro-RO" sz="2800" b="1" dirty="0" err="1">
                <a:solidFill>
                  <a:srgbClr val="D33FB2"/>
                </a:solidFill>
                <a:latin typeface="Calibri" panose="020F0502020204030204" pitchFamily="34" charset="0"/>
                <a:cs typeface="Times New Roman" panose="02020603050405020304" pitchFamily="18" charset="0"/>
              </a:rPr>
              <a:t>Alterizarea</a:t>
            </a:r>
            <a:endParaRPr lang="en-US" sz="2981" dirty="0">
              <a:solidFill>
                <a:srgbClr val="000000"/>
              </a:solidFill>
              <a:latin typeface="Pier Sans Light"/>
              <a:ea typeface="Pier Sans Light"/>
              <a:cs typeface="Pier Sans Light"/>
              <a:sym typeface="Pier Sans Light"/>
            </a:endParaRPr>
          </a:p>
        </p:txBody>
      </p:sp>
      <p:sp>
        <p:nvSpPr>
          <p:cNvPr id="12" name="Freeform 12">
            <a:extLst>
              <a:ext uri="{FF2B5EF4-FFF2-40B4-BE49-F238E27FC236}">
                <a16:creationId xmlns:a16="http://schemas.microsoft.com/office/drawing/2014/main" id="{91B9CD58-4F91-A510-098E-C3E873C8FC36}"/>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14" name="Textfeld 13">
            <a:extLst>
              <a:ext uri="{FF2B5EF4-FFF2-40B4-BE49-F238E27FC236}">
                <a16:creationId xmlns:a16="http://schemas.microsoft.com/office/drawing/2014/main" id="{E14BE4DB-09A7-1D2E-BBD3-F407C80C744C}"/>
              </a:ext>
            </a:extLst>
          </p:cNvPr>
          <p:cNvSpPr txBox="1"/>
          <p:nvPr/>
        </p:nvSpPr>
        <p:spPr>
          <a:xfrm>
            <a:off x="3764781" y="2091930"/>
            <a:ext cx="7731458" cy="3539430"/>
          </a:xfrm>
          <a:prstGeom prst="rect">
            <a:avLst/>
          </a:prstGeom>
          <a:noFill/>
        </p:spPr>
        <p:txBody>
          <a:bodyPr wrap="square">
            <a:spAutoFit/>
          </a:bodyPr>
          <a:lstStyle/>
          <a:p>
            <a:pPr>
              <a:buClr>
                <a:schemeClr val="accent1"/>
              </a:buClr>
            </a:pPr>
            <a:r>
              <a:rPr lang="ro-RO" sz="2800" b="1" dirty="0" err="1">
                <a:solidFill>
                  <a:srgbClr val="D33FB2"/>
                </a:solidFill>
                <a:latin typeface="Calibri" panose="020F0502020204030204" pitchFamily="34" charset="0"/>
                <a:cs typeface="Times New Roman" panose="02020603050405020304" pitchFamily="18" charset="0"/>
              </a:rPr>
              <a:t>Proces social în care…</a:t>
            </a:r>
            <a:br>
              <a:rPr lang="de-DE" sz="2800" b="1" dirty="0">
                <a:solidFill>
                  <a:srgbClr val="D33FB2"/>
                </a:solidFill>
                <a:latin typeface="Calibri" panose="020F0502020204030204" pitchFamily="34" charset="0"/>
                <a:cs typeface="Times New Roman" panose="02020603050405020304" pitchFamily="18" charset="0"/>
              </a:rPr>
            </a:br>
            <a:endParaRPr lang="de-DE" sz="2800" b="1" dirty="0">
              <a:solidFill>
                <a:srgbClr val="D33FB2"/>
              </a:solidFill>
              <a:latin typeface="Calibri" panose="020F0502020204030204" pitchFamily="34" charset="0"/>
              <a:cs typeface="Times New Roman" panose="02020603050405020304" pitchFamily="18" charset="0"/>
            </a:endParaRPr>
          </a:p>
          <a:p>
            <a:pPr marL="342900" indent="-342900">
              <a:buClr>
                <a:schemeClr val="accent1"/>
              </a:buClr>
              <a:buFont typeface="Arial" panose="020B0604020202020204" pitchFamily="34" charset="0"/>
              <a:buChar char="•"/>
            </a:pPr>
            <a:r>
              <a:rPr lang="ro-RO" sz="2800" dirty="0"/>
              <a:t>indivizi sau grupuri („noi”) se diferențiază de alți indivizi sau grupuri („ceilalți”); </a:t>
            </a:r>
          </a:p>
          <a:p>
            <a:pPr marL="342900" indent="-342900">
              <a:buClr>
                <a:schemeClr val="accent1"/>
              </a:buClr>
              <a:buFont typeface="Arial" panose="020B0604020202020204" pitchFamily="34" charset="0"/>
              <a:buChar char="•"/>
            </a:pPr>
            <a:r>
              <a:rPr lang="ro-RO" sz="2800" dirty="0"/>
              <a:t>oamenii sau grupurile sunt construite ca „diferite”; </a:t>
            </a:r>
          </a:p>
          <a:p>
            <a:pPr marL="342900" indent="-342900">
              <a:buClr>
                <a:schemeClr val="accent1"/>
              </a:buClr>
              <a:buFont typeface="Arial" panose="020B0604020202020204" pitchFamily="34" charset="0"/>
              <a:buChar char="•"/>
            </a:pPr>
            <a:r>
              <a:rPr lang="ro-RO" sz="2800" dirty="0"/>
              <a:t>grupul exterior este încadrat ca „diferit” și „străin” (abaterea de la normă = justificare pentru excludere).</a:t>
            </a:r>
            <a:endParaRPr lang="de-DE" sz="2800" dirty="0"/>
          </a:p>
        </p:txBody>
      </p:sp>
      <p:sp>
        <p:nvSpPr>
          <p:cNvPr id="15" name="Textfeld 14">
            <a:extLst>
              <a:ext uri="{FF2B5EF4-FFF2-40B4-BE49-F238E27FC236}">
                <a16:creationId xmlns:a16="http://schemas.microsoft.com/office/drawing/2014/main" id="{2DE415EF-0BA7-2396-F167-149C11B9A78F}"/>
              </a:ext>
            </a:extLst>
          </p:cNvPr>
          <p:cNvSpPr txBox="1"/>
          <p:nvPr/>
        </p:nvSpPr>
        <p:spPr>
          <a:xfrm>
            <a:off x="430924" y="146355"/>
            <a:ext cx="7199586" cy="646331"/>
          </a:xfrm>
          <a:prstGeom prst="rect">
            <a:avLst/>
          </a:prstGeom>
          <a:noFill/>
        </p:spPr>
        <p:txBody>
          <a:bodyPr wrap="square" rtlCol="0">
            <a:spAutoFit/>
          </a:bodyPr>
          <a:lstStyle/>
          <a:p>
            <a:r>
              <a:rPr lang="ro-RO" sz="3600" b="1" dirty="0" err="1">
                <a:solidFill>
                  <a:srgbClr val="FFFFFF"/>
                </a:solidFill>
              </a:rPr>
              <a:t>Cadrul teoretic: alterizarea</a:t>
            </a:r>
            <a:endParaRPr lang="de-DE" sz="3600" b="1" dirty="0">
              <a:solidFill>
                <a:srgbClr val="FFFFFF"/>
              </a:solidFill>
            </a:endParaRPr>
          </a:p>
        </p:txBody>
      </p:sp>
      <p:pic>
        <p:nvPicPr>
          <p:cNvPr id="3" name="Grafik 2">
            <a:extLst>
              <a:ext uri="{FF2B5EF4-FFF2-40B4-BE49-F238E27FC236}">
                <a16:creationId xmlns:a16="http://schemas.microsoft.com/office/drawing/2014/main" id="{577A2460-21BD-4B63-E234-2FCD34E6E0C0}"/>
              </a:ext>
            </a:extLst>
          </p:cNvPr>
          <p:cNvPicPr>
            <a:picLocks noChangeAspect="1"/>
          </p:cNvPicPr>
          <p:nvPr/>
        </p:nvPicPr>
        <p:blipFill>
          <a:blip r:embed="rId3"/>
          <a:stretch>
            <a:fillRect/>
          </a:stretch>
        </p:blipFill>
        <p:spPr>
          <a:xfrm>
            <a:off x="543616" y="2335885"/>
            <a:ext cx="3066554" cy="2859272"/>
          </a:xfrm>
          <a:prstGeom prst="rect">
            <a:avLst/>
          </a:prstGeom>
        </p:spPr>
      </p:pic>
    </p:spTree>
    <p:extLst>
      <p:ext uri="{BB962C8B-B14F-4D97-AF65-F5344CB8AC3E}">
        <p14:creationId xmlns:p14="http://schemas.microsoft.com/office/powerpoint/2010/main" val="39897508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253C1A-A319-1E6F-5A3A-81CD0EF4BB73}"/>
            </a:ext>
          </a:extLst>
        </p:cNvPr>
        <p:cNvGrpSpPr/>
        <p:nvPr/>
      </p:nvGrpSpPr>
      <p:grpSpPr>
        <a:xfrm>
          <a:off x="0" y="0"/>
          <a:ext cx="0" cy="0"/>
          <a:chOff x="0" y="0"/>
          <a:chExt cx="0" cy="0"/>
        </a:xfrm>
      </p:grpSpPr>
      <p:sp>
        <p:nvSpPr>
          <p:cNvPr id="7" name="TextBox 7">
            <a:extLst>
              <a:ext uri="{FF2B5EF4-FFF2-40B4-BE49-F238E27FC236}">
                <a16:creationId xmlns:a16="http://schemas.microsoft.com/office/drawing/2014/main" id="{4B586D66-747A-387D-D61C-7BB59392DE7E}"/>
              </a:ext>
            </a:extLst>
          </p:cNvPr>
          <p:cNvSpPr txBox="1"/>
          <p:nvPr/>
        </p:nvSpPr>
        <p:spPr>
          <a:xfrm>
            <a:off x="2690039" y="1218943"/>
            <a:ext cx="3653120" cy="431400"/>
          </a:xfrm>
          <a:prstGeom prst="rect">
            <a:avLst/>
          </a:prstGeom>
        </p:spPr>
        <p:txBody>
          <a:bodyPr wrap="square" lIns="0" tIns="0" rIns="0" bIns="0" rtlCol="0" anchor="t">
            <a:spAutoFit/>
          </a:bodyPr>
          <a:lstStyle/>
          <a:p>
            <a:pPr algn="ctr">
              <a:lnSpc>
                <a:spcPts val="3518"/>
              </a:lnSpc>
            </a:pPr>
            <a:r>
              <a:rPr lang="ro-RO" sz="2800" b="1" dirty="0" err="1">
                <a:solidFill>
                  <a:srgbClr val="D33FB2"/>
                </a:solidFill>
                <a:latin typeface="Calibri" panose="020F0502020204030204" pitchFamily="34" charset="0"/>
                <a:cs typeface="Times New Roman" panose="02020603050405020304" pitchFamily="18" charset="0"/>
              </a:rPr>
              <a:t>Alterizarea</a:t>
            </a:r>
            <a:endParaRPr lang="en-US" sz="2981" dirty="0">
              <a:solidFill>
                <a:srgbClr val="000000"/>
              </a:solidFill>
              <a:latin typeface="Pier Sans Light"/>
              <a:ea typeface="Pier Sans Light"/>
              <a:cs typeface="Pier Sans Light"/>
              <a:sym typeface="Pier Sans Light"/>
            </a:endParaRPr>
          </a:p>
        </p:txBody>
      </p:sp>
      <p:sp>
        <p:nvSpPr>
          <p:cNvPr id="12" name="Freeform 12">
            <a:extLst>
              <a:ext uri="{FF2B5EF4-FFF2-40B4-BE49-F238E27FC236}">
                <a16:creationId xmlns:a16="http://schemas.microsoft.com/office/drawing/2014/main" id="{D45B30E5-F872-473D-7564-9F3DD6F10528}"/>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14" name="Textfeld 13">
            <a:extLst>
              <a:ext uri="{FF2B5EF4-FFF2-40B4-BE49-F238E27FC236}">
                <a16:creationId xmlns:a16="http://schemas.microsoft.com/office/drawing/2014/main" id="{11DDD23F-52AB-0506-8B9F-C23C981A0FD7}"/>
              </a:ext>
            </a:extLst>
          </p:cNvPr>
          <p:cNvSpPr txBox="1"/>
          <p:nvPr/>
        </p:nvSpPr>
        <p:spPr>
          <a:xfrm>
            <a:off x="3370521" y="1817998"/>
            <a:ext cx="8102008" cy="3416320"/>
          </a:xfrm>
          <a:prstGeom prst="rect">
            <a:avLst/>
          </a:prstGeom>
          <a:noFill/>
        </p:spPr>
        <p:txBody>
          <a:bodyPr wrap="square">
            <a:spAutoFit/>
          </a:bodyPr>
          <a:lstStyle/>
          <a:p>
            <a:pPr marL="342900" indent="-342900">
              <a:buClr>
                <a:schemeClr val="accent1"/>
              </a:buClr>
              <a:buFont typeface="Arial" panose="020B0604020202020204" pitchFamily="34" charset="0"/>
              <a:buChar char="•"/>
            </a:pPr>
            <a:r>
              <a:rPr lang="ro-RO" sz="2400" dirty="0"/>
              <a:t>Acest lucru afectează în special: sexualitatea și identitatea la vârste înaintate.</a:t>
            </a:r>
          </a:p>
          <a:p>
            <a:pPr marL="342900" indent="-342900">
              <a:buClr>
                <a:schemeClr val="accent1"/>
              </a:buClr>
              <a:buFont typeface="Arial" panose="020B0604020202020204" pitchFamily="34" charset="0"/>
              <a:buChar char="•"/>
            </a:pPr>
            <a:r>
              <a:rPr lang="ro-RO" sz="2400" dirty="0"/>
              <a:t>Dorința de relații intime se abate de la norma socială a „sexualității tinerești” </a:t>
            </a:r>
          </a:p>
          <a:p>
            <a:pPr marL="342900" indent="-342900">
              <a:buClr>
                <a:schemeClr val="accent1"/>
              </a:buClr>
              <a:buFont typeface="Arial" panose="020B0604020202020204" pitchFamily="34" charset="0"/>
              <a:buChar char="•"/>
            </a:pPr>
            <a:endParaRPr lang="de-DE" sz="2400" dirty="0"/>
          </a:p>
          <a:p>
            <a:pPr>
              <a:buClr>
                <a:schemeClr val="accent1"/>
              </a:buClr>
            </a:pPr>
            <a:r>
              <a:rPr lang="ro-RO" sz="2400" b="1" dirty="0"/>
              <a:t>Consecința:</a:t>
            </a:r>
          </a:p>
          <a:p>
            <a:pPr>
              <a:buClr>
                <a:schemeClr val="accent1"/>
              </a:buClr>
            </a:pPr>
            <a:endParaRPr lang="de-DE" sz="2400" b="1" dirty="0"/>
          </a:p>
          <a:p>
            <a:pPr marL="342900" indent="-342900">
              <a:buClr>
                <a:schemeClr val="accent1"/>
              </a:buClr>
              <a:buFont typeface="Arial" panose="020B0604020202020204" pitchFamily="34" charset="0"/>
              <a:buChar char="•"/>
            </a:pPr>
            <a:r>
              <a:rPr lang="ro-RO" sz="2400" dirty="0"/>
              <a:t>Stigmatizarea comportamentului ca „nepotrivit sau problematic”,</a:t>
            </a:r>
          </a:p>
          <a:p>
            <a:pPr marL="342900" indent="-342900">
              <a:buClr>
                <a:schemeClr val="accent1"/>
              </a:buClr>
              <a:buFont typeface="Arial" panose="020B0604020202020204" pitchFamily="34" charset="0"/>
              <a:buChar char="•"/>
            </a:pPr>
            <a:r>
              <a:rPr lang="ro-RO" sz="2400" dirty="0"/>
              <a:t>Atitudini de judecată față de comportament, mai ales în centrele de îngrijire.</a:t>
            </a:r>
            <a:endParaRPr lang="de-DE" sz="2400" dirty="0"/>
          </a:p>
        </p:txBody>
      </p:sp>
      <p:sp>
        <p:nvSpPr>
          <p:cNvPr id="15" name="Textfeld 14">
            <a:extLst>
              <a:ext uri="{FF2B5EF4-FFF2-40B4-BE49-F238E27FC236}">
                <a16:creationId xmlns:a16="http://schemas.microsoft.com/office/drawing/2014/main" id="{E891CA70-16E0-26BA-DEFA-FA5416B43EA6}"/>
              </a:ext>
            </a:extLst>
          </p:cNvPr>
          <p:cNvSpPr txBox="1"/>
          <p:nvPr/>
        </p:nvSpPr>
        <p:spPr>
          <a:xfrm>
            <a:off x="430924" y="146355"/>
            <a:ext cx="7199586" cy="646331"/>
          </a:xfrm>
          <a:prstGeom prst="rect">
            <a:avLst/>
          </a:prstGeom>
          <a:noFill/>
        </p:spPr>
        <p:txBody>
          <a:bodyPr wrap="square" rtlCol="0">
            <a:spAutoFit/>
          </a:bodyPr>
          <a:lstStyle/>
          <a:p>
            <a:r>
              <a:rPr lang="ro-RO" sz="3600" b="1" dirty="0" err="1">
                <a:solidFill>
                  <a:srgbClr val="FFFFFF"/>
                </a:solidFill>
              </a:rPr>
              <a:t>Alterizarea</a:t>
            </a:r>
            <a:endParaRPr lang="de-DE" sz="3600" b="1" dirty="0">
              <a:solidFill>
                <a:srgbClr val="FFFFFF"/>
              </a:solidFill>
            </a:endParaRPr>
          </a:p>
        </p:txBody>
      </p:sp>
      <p:pic>
        <p:nvPicPr>
          <p:cNvPr id="3" name="Grafik 2">
            <a:extLst>
              <a:ext uri="{FF2B5EF4-FFF2-40B4-BE49-F238E27FC236}">
                <a16:creationId xmlns:a16="http://schemas.microsoft.com/office/drawing/2014/main" id="{E522B274-F09A-AEA7-E90A-FF5F14CCAC12}"/>
              </a:ext>
            </a:extLst>
          </p:cNvPr>
          <p:cNvPicPr>
            <a:picLocks noChangeAspect="1"/>
          </p:cNvPicPr>
          <p:nvPr/>
        </p:nvPicPr>
        <p:blipFill>
          <a:blip r:embed="rId3"/>
          <a:stretch>
            <a:fillRect/>
          </a:stretch>
        </p:blipFill>
        <p:spPr>
          <a:xfrm>
            <a:off x="430924" y="1737642"/>
            <a:ext cx="2731871" cy="2301448"/>
          </a:xfrm>
          <a:prstGeom prst="rect">
            <a:avLst/>
          </a:prstGeom>
        </p:spPr>
      </p:pic>
    </p:spTree>
    <p:extLst>
      <p:ext uri="{BB962C8B-B14F-4D97-AF65-F5344CB8AC3E}">
        <p14:creationId xmlns:p14="http://schemas.microsoft.com/office/powerpoint/2010/main" val="6300197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CD0EB6-3989-ADFD-2644-121F75F88410}"/>
            </a:ext>
          </a:extLst>
        </p:cNvPr>
        <p:cNvGrpSpPr/>
        <p:nvPr/>
      </p:nvGrpSpPr>
      <p:grpSpPr>
        <a:xfrm>
          <a:off x="0" y="0"/>
          <a:ext cx="0" cy="0"/>
          <a:chOff x="0" y="0"/>
          <a:chExt cx="0" cy="0"/>
        </a:xfrm>
      </p:grpSpPr>
      <p:sp>
        <p:nvSpPr>
          <p:cNvPr id="7" name="TextBox 7">
            <a:extLst>
              <a:ext uri="{FF2B5EF4-FFF2-40B4-BE49-F238E27FC236}">
                <a16:creationId xmlns:a16="http://schemas.microsoft.com/office/drawing/2014/main" id="{3CF77144-651A-2922-2F03-46B32D453628}"/>
              </a:ext>
            </a:extLst>
          </p:cNvPr>
          <p:cNvSpPr txBox="1"/>
          <p:nvPr/>
        </p:nvSpPr>
        <p:spPr>
          <a:xfrm>
            <a:off x="2690039" y="1218943"/>
            <a:ext cx="5844992" cy="431400"/>
          </a:xfrm>
          <a:prstGeom prst="rect">
            <a:avLst/>
          </a:prstGeom>
        </p:spPr>
        <p:txBody>
          <a:bodyPr wrap="square" lIns="0" tIns="0" rIns="0" bIns="0" rtlCol="0" anchor="t">
            <a:spAutoFit/>
          </a:bodyPr>
          <a:lstStyle/>
          <a:p>
            <a:pPr algn="ctr">
              <a:lnSpc>
                <a:spcPts val="3518"/>
              </a:lnSpc>
            </a:pPr>
            <a:r>
              <a:rPr lang="ro-RO" sz="2800" b="1" dirty="0" err="1">
                <a:solidFill>
                  <a:srgbClr val="D33FB2"/>
                </a:solidFill>
                <a:latin typeface="Calibri" panose="020F0502020204030204" pitchFamily="34" charset="0"/>
                <a:cs typeface="Times New Roman" panose="02020603050405020304" pitchFamily="18" charset="0"/>
              </a:rPr>
              <a:t>Sexualitatea la bătrânețe</a:t>
            </a:r>
            <a:endParaRPr lang="en-US" sz="2981" dirty="0">
              <a:solidFill>
                <a:srgbClr val="000000"/>
              </a:solidFill>
              <a:latin typeface="Pier Sans Light"/>
              <a:ea typeface="Pier Sans Light"/>
              <a:cs typeface="Pier Sans Light"/>
              <a:sym typeface="Pier Sans Light"/>
            </a:endParaRPr>
          </a:p>
        </p:txBody>
      </p:sp>
      <p:sp>
        <p:nvSpPr>
          <p:cNvPr id="12" name="Freeform 12">
            <a:extLst>
              <a:ext uri="{FF2B5EF4-FFF2-40B4-BE49-F238E27FC236}">
                <a16:creationId xmlns:a16="http://schemas.microsoft.com/office/drawing/2014/main" id="{99E43F39-37A7-45B3-1C94-1305D3C20FD1}"/>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3" name="Textfeld 2">
            <a:extLst>
              <a:ext uri="{FF2B5EF4-FFF2-40B4-BE49-F238E27FC236}">
                <a16:creationId xmlns:a16="http://schemas.microsoft.com/office/drawing/2014/main" id="{C0075101-C1B6-B1DD-9640-884E40671699}"/>
              </a:ext>
            </a:extLst>
          </p:cNvPr>
          <p:cNvSpPr txBox="1"/>
          <p:nvPr/>
        </p:nvSpPr>
        <p:spPr>
          <a:xfrm>
            <a:off x="3051543" y="1907590"/>
            <a:ext cx="8846289" cy="3939155"/>
          </a:xfrm>
          <a:prstGeom prst="rect">
            <a:avLst/>
          </a:prstGeom>
          <a:noFill/>
        </p:spPr>
        <p:txBody>
          <a:bodyPr wrap="square">
            <a:spAutoFit/>
          </a:bodyPr>
          <a:lstStyle/>
          <a:p>
            <a:pPr marL="342900" indent="-342900">
              <a:lnSpc>
                <a:spcPct val="107000"/>
              </a:lnSpc>
              <a:spcAft>
                <a:spcPts val="600"/>
              </a:spcAft>
              <a:buClr>
                <a:schemeClr val="accent3"/>
              </a:buClr>
              <a:buFont typeface="Arial" panose="020B0604020202020204" pitchFamily="34" charset="0"/>
              <a:buChar char="•"/>
            </a:pPr>
            <a:r>
              <a:rPr lang="ro-RO" sz="2400" dirty="0">
                <a:solidFill>
                  <a:srgbClr val="252223"/>
                </a:solidFill>
                <a:latin typeface="Calibri" panose="020F0502020204030204" pitchFamily="34" charset="0"/>
                <a:ea typeface="Calibri" panose="020F0502020204030204" pitchFamily="34" charset="0"/>
                <a:cs typeface="Calibri" panose="020F0502020204030204" pitchFamily="34" charset="0"/>
              </a:rPr>
              <a:t>Îmbătrânirea este trăită ca un proces continuu de devalorizare sexuală,</a:t>
            </a:r>
          </a:p>
          <a:p>
            <a:pPr marL="342900" indent="-342900">
              <a:lnSpc>
                <a:spcPct val="107000"/>
              </a:lnSpc>
              <a:spcAft>
                <a:spcPts val="600"/>
              </a:spcAft>
              <a:buClr>
                <a:schemeClr val="accent3"/>
              </a:buClr>
              <a:buFont typeface="Arial" panose="020B0604020202020204" pitchFamily="34" charset="0"/>
              <a:buChar char="•"/>
            </a:pPr>
            <a:r>
              <a:rPr lang="ro-RO" sz="2400" dirty="0">
                <a:solidFill>
                  <a:srgbClr val="252223"/>
                </a:solidFill>
                <a:latin typeface="Calibri" panose="020F0502020204030204" pitchFamily="34" charset="0"/>
                <a:ea typeface="Calibri" panose="020F0502020204030204" pitchFamily="34" charset="0"/>
                <a:cs typeface="Calibri" panose="020F0502020204030204" pitchFamily="34" charset="0"/>
              </a:rPr>
              <a:t>însoțit de griji legate de propria atractivitate, de scăderea performanței sexuale, </a:t>
            </a:r>
          </a:p>
          <a:p>
            <a:pPr marL="342900" indent="-342900">
              <a:lnSpc>
                <a:spcPct val="107000"/>
              </a:lnSpc>
              <a:spcAft>
                <a:spcPts val="600"/>
              </a:spcAft>
              <a:buClr>
                <a:schemeClr val="accent3"/>
              </a:buClr>
              <a:buFont typeface="Arial" panose="020B0604020202020204" pitchFamily="34" charset="0"/>
              <a:buChar char="•"/>
            </a:pPr>
            <a:r>
              <a:rPr lang="ro-RO" sz="2400" dirty="0">
                <a:solidFill>
                  <a:srgbClr val="252223"/>
                </a:solidFill>
                <a:latin typeface="Calibri" panose="020F0502020204030204" pitchFamily="34" charset="0"/>
                <a:ea typeface="Calibri" panose="020F0502020204030204" pitchFamily="34" charset="0"/>
                <a:cs typeface="Calibri" panose="020F0502020204030204" pitchFamily="34" charset="0"/>
              </a:rPr>
              <a:t>și de diverse boli și suferințe.</a:t>
            </a:r>
          </a:p>
          <a:p>
            <a:pPr marL="342900" indent="-342900">
              <a:lnSpc>
                <a:spcPct val="107000"/>
              </a:lnSpc>
              <a:spcAft>
                <a:spcPts val="600"/>
              </a:spcAft>
              <a:buClr>
                <a:schemeClr val="accent3"/>
              </a:buClr>
              <a:buFont typeface="Arial" panose="020B0604020202020204" pitchFamily="34" charset="0"/>
              <a:buChar char="•"/>
            </a:pPr>
            <a:r>
              <a:rPr lang="ro-RO" sz="2400" dirty="0">
                <a:solidFill>
                  <a:srgbClr val="252223"/>
                </a:solidFill>
                <a:latin typeface="Calibri" panose="020F0502020204030204" pitchFamily="34" charset="0"/>
                <a:ea typeface="Calibri" panose="020F0502020204030204" pitchFamily="34" charset="0"/>
                <a:cs typeface="Calibri" panose="020F0502020204030204" pitchFamily="34" charset="0"/>
              </a:rPr>
              <a:t>Dublul standard al societății privind îmbătrânirea: femeile sunt afectate în mod special, pentru că sunt percepute ca neatrăgătoare, bătrâne și asexuale mai devreme decât bărbații. </a:t>
            </a:r>
          </a:p>
          <a:p>
            <a:pPr marL="342900" indent="-342900">
              <a:lnSpc>
                <a:spcPct val="107000"/>
              </a:lnSpc>
              <a:spcAft>
                <a:spcPts val="600"/>
              </a:spcAft>
              <a:buClr>
                <a:schemeClr val="accent3"/>
              </a:buClr>
              <a:buFont typeface="Arial" panose="020B0604020202020204" pitchFamily="34" charset="0"/>
              <a:buChar char="•"/>
            </a:pPr>
            <a:r>
              <a:rPr lang="ro-RO" sz="2400" dirty="0">
                <a:solidFill>
                  <a:srgbClr val="252223"/>
                </a:solidFill>
                <a:latin typeface="Calibri" panose="020F0502020204030204" pitchFamily="34" charset="0"/>
                <a:ea typeface="Calibri" panose="020F0502020204030204" pitchFamily="34" charset="0"/>
                <a:cs typeface="Calibri" panose="020F0502020204030204" pitchFamily="34" charset="0"/>
              </a:rPr>
              <a:t>Normele și imaginile sociale îi determină apoi pe cei care îmbătrânesc să se descrie ca asexuali, chiar dacă nu se simt așa.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feld 3">
            <a:extLst>
              <a:ext uri="{FF2B5EF4-FFF2-40B4-BE49-F238E27FC236}">
                <a16:creationId xmlns:a16="http://schemas.microsoft.com/office/drawing/2014/main" id="{BD2BA8F6-894D-39F1-938E-0B694722ABD1}"/>
              </a:ext>
            </a:extLst>
          </p:cNvPr>
          <p:cNvSpPr txBox="1"/>
          <p:nvPr/>
        </p:nvSpPr>
        <p:spPr>
          <a:xfrm>
            <a:off x="680483" y="15918"/>
            <a:ext cx="6103088" cy="677108"/>
          </a:xfrm>
          <a:prstGeom prst="rect">
            <a:avLst/>
          </a:prstGeom>
          <a:noFill/>
        </p:spPr>
        <p:txBody>
          <a:bodyPr wrap="square">
            <a:spAutoFit/>
          </a:bodyPr>
          <a:lstStyle/>
          <a:p>
            <a:r>
              <a:rPr lang="ro-RO" sz="3800" b="1" dirty="0" err="1">
                <a:solidFill>
                  <a:srgbClr val="FFFFFF"/>
                </a:solidFill>
              </a:rPr>
              <a:t>Cadrul teoretic: </a:t>
            </a:r>
            <a:endParaRPr lang="de-DE" sz="3800" dirty="0"/>
          </a:p>
        </p:txBody>
      </p:sp>
      <p:pic>
        <p:nvPicPr>
          <p:cNvPr id="6" name="Grafik 5">
            <a:extLst>
              <a:ext uri="{FF2B5EF4-FFF2-40B4-BE49-F238E27FC236}">
                <a16:creationId xmlns:a16="http://schemas.microsoft.com/office/drawing/2014/main" id="{4C58D808-C669-BD98-8E53-D31BDC6A5FAF}"/>
              </a:ext>
            </a:extLst>
          </p:cNvPr>
          <p:cNvPicPr>
            <a:picLocks noChangeAspect="1"/>
          </p:cNvPicPr>
          <p:nvPr/>
        </p:nvPicPr>
        <p:blipFill>
          <a:blip r:embed="rId3"/>
          <a:stretch>
            <a:fillRect/>
          </a:stretch>
        </p:blipFill>
        <p:spPr>
          <a:xfrm>
            <a:off x="510551" y="2250962"/>
            <a:ext cx="2334198" cy="2863298"/>
          </a:xfrm>
          <a:prstGeom prst="rect">
            <a:avLst/>
          </a:prstGeom>
        </p:spPr>
      </p:pic>
    </p:spTree>
    <p:extLst>
      <p:ext uri="{BB962C8B-B14F-4D97-AF65-F5344CB8AC3E}">
        <p14:creationId xmlns:p14="http://schemas.microsoft.com/office/powerpoint/2010/main" val="25678426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D918A8-88C0-CB76-F200-46130656D169}"/>
            </a:ext>
          </a:extLst>
        </p:cNvPr>
        <p:cNvGrpSpPr/>
        <p:nvPr/>
      </p:nvGrpSpPr>
      <p:grpSpPr>
        <a:xfrm>
          <a:off x="0" y="0"/>
          <a:ext cx="0" cy="0"/>
          <a:chOff x="0" y="0"/>
          <a:chExt cx="0" cy="0"/>
        </a:xfrm>
      </p:grpSpPr>
      <p:sp>
        <p:nvSpPr>
          <p:cNvPr id="7" name="TextBox 7">
            <a:extLst>
              <a:ext uri="{FF2B5EF4-FFF2-40B4-BE49-F238E27FC236}">
                <a16:creationId xmlns:a16="http://schemas.microsoft.com/office/drawing/2014/main" id="{B32B71E5-C96A-ED85-1CAA-1078801002EB}"/>
              </a:ext>
            </a:extLst>
          </p:cNvPr>
          <p:cNvSpPr txBox="1"/>
          <p:nvPr/>
        </p:nvSpPr>
        <p:spPr>
          <a:xfrm>
            <a:off x="2690039" y="1218943"/>
            <a:ext cx="5844992" cy="431400"/>
          </a:xfrm>
          <a:prstGeom prst="rect">
            <a:avLst/>
          </a:prstGeom>
        </p:spPr>
        <p:txBody>
          <a:bodyPr wrap="square" lIns="0" tIns="0" rIns="0" bIns="0" rtlCol="0" anchor="t">
            <a:spAutoFit/>
          </a:bodyPr>
          <a:lstStyle/>
          <a:p>
            <a:pPr algn="ctr">
              <a:lnSpc>
                <a:spcPts val="3518"/>
              </a:lnSpc>
            </a:pPr>
            <a:r>
              <a:rPr lang="ro-RO" sz="2800" b="1" dirty="0" err="1">
                <a:solidFill>
                  <a:srgbClr val="D33FB2"/>
                </a:solidFill>
                <a:latin typeface="Calibri" panose="020F0502020204030204" pitchFamily="34" charset="0"/>
                <a:cs typeface="Times New Roman" panose="02020603050405020304" pitchFamily="18" charset="0"/>
              </a:rPr>
              <a:t>Sexualitatea la bătrânețe</a:t>
            </a:r>
            <a:endParaRPr lang="en-US" sz="2981" dirty="0">
              <a:solidFill>
                <a:srgbClr val="000000"/>
              </a:solidFill>
              <a:latin typeface="Pier Sans Light"/>
              <a:ea typeface="Pier Sans Light"/>
              <a:cs typeface="Pier Sans Light"/>
              <a:sym typeface="Pier Sans Light"/>
            </a:endParaRPr>
          </a:p>
        </p:txBody>
      </p:sp>
      <p:sp>
        <p:nvSpPr>
          <p:cNvPr id="12" name="Freeform 12">
            <a:extLst>
              <a:ext uri="{FF2B5EF4-FFF2-40B4-BE49-F238E27FC236}">
                <a16:creationId xmlns:a16="http://schemas.microsoft.com/office/drawing/2014/main" id="{97CE5662-06AC-5EB0-F67B-A74B3AAC00E7}"/>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15" name="Textfeld 14">
            <a:extLst>
              <a:ext uri="{FF2B5EF4-FFF2-40B4-BE49-F238E27FC236}">
                <a16:creationId xmlns:a16="http://schemas.microsoft.com/office/drawing/2014/main" id="{CAC842E9-1A79-3222-3745-EF4E8A22148A}"/>
              </a:ext>
            </a:extLst>
          </p:cNvPr>
          <p:cNvSpPr txBox="1"/>
          <p:nvPr/>
        </p:nvSpPr>
        <p:spPr>
          <a:xfrm>
            <a:off x="430924" y="146355"/>
            <a:ext cx="7199586" cy="646331"/>
          </a:xfrm>
          <a:prstGeom prst="rect">
            <a:avLst/>
          </a:prstGeom>
          <a:noFill/>
        </p:spPr>
        <p:txBody>
          <a:bodyPr wrap="square" rtlCol="0">
            <a:spAutoFit/>
          </a:bodyPr>
          <a:lstStyle/>
          <a:p>
            <a:r>
              <a:rPr lang="ro-RO" sz="3600" b="1" dirty="0" err="1">
                <a:solidFill>
                  <a:srgbClr val="FFFFFF"/>
                </a:solidFill>
              </a:rPr>
              <a:t>Cadrul teoretic</a:t>
            </a:r>
            <a:endParaRPr lang="de-DE" sz="3600" b="1" dirty="0">
              <a:solidFill>
                <a:srgbClr val="FFFFFF"/>
              </a:solidFill>
            </a:endParaRPr>
          </a:p>
        </p:txBody>
      </p:sp>
      <p:sp>
        <p:nvSpPr>
          <p:cNvPr id="3" name="Textfeld 2">
            <a:extLst>
              <a:ext uri="{FF2B5EF4-FFF2-40B4-BE49-F238E27FC236}">
                <a16:creationId xmlns:a16="http://schemas.microsoft.com/office/drawing/2014/main" id="{861C5842-1FCD-3704-AF95-04BB30BD6519}"/>
              </a:ext>
            </a:extLst>
          </p:cNvPr>
          <p:cNvSpPr txBox="1"/>
          <p:nvPr/>
        </p:nvSpPr>
        <p:spPr>
          <a:xfrm>
            <a:off x="3051543" y="1907590"/>
            <a:ext cx="8846289" cy="4016099"/>
          </a:xfrm>
          <a:prstGeom prst="rect">
            <a:avLst/>
          </a:prstGeom>
          <a:noFill/>
        </p:spPr>
        <p:txBody>
          <a:bodyPr wrap="square">
            <a:spAutoFit/>
          </a:bodyPr>
          <a:lstStyle/>
          <a:p>
            <a:pPr>
              <a:lnSpc>
                <a:spcPct val="107000"/>
              </a:lnSpc>
              <a:spcAft>
                <a:spcPts val="600"/>
              </a:spcAft>
              <a:buNone/>
            </a:pPr>
            <a:r>
              <a:rPr lang="ro-RO" sz="2400" b="1" dirty="0"/>
              <a:t>Sexualitatea este adesea redusă la actul sexual convențional. </a:t>
            </a:r>
          </a:p>
          <a:p>
            <a:pPr>
              <a:lnSpc>
                <a:spcPct val="107000"/>
              </a:lnSpc>
              <a:spcAft>
                <a:spcPts val="600"/>
              </a:spcAft>
              <a:buNone/>
            </a:pPr>
            <a:r>
              <a:rPr lang="ro-RO" sz="2400" b="1" dirty="0"/>
              <a:t>Sunt adesea ignorate: </a:t>
            </a:r>
          </a:p>
          <a:p>
            <a:pPr marL="342900" indent="-342900">
              <a:lnSpc>
                <a:spcPct val="107000"/>
              </a:lnSpc>
              <a:spcAft>
                <a:spcPts val="600"/>
              </a:spcAft>
              <a:buFont typeface="Arial" panose="020B0604020202020204" pitchFamily="34" charset="0"/>
              <a:buChar char="•"/>
            </a:pPr>
            <a:r>
              <a:rPr lang="ro-RO" sz="2400" dirty="0"/>
              <a:t>nevoile și aspectele diverse ale sexualității</a:t>
            </a:r>
          </a:p>
          <a:p>
            <a:pPr marL="342900" indent="-342900">
              <a:lnSpc>
                <a:spcPct val="107000"/>
              </a:lnSpc>
              <a:spcAft>
                <a:spcPts val="600"/>
              </a:spcAft>
              <a:buFont typeface="Arial" panose="020B0604020202020204" pitchFamily="34" charset="0"/>
              <a:buChar char="•"/>
            </a:pPr>
            <a:r>
              <a:rPr lang="ro-RO" sz="2400" dirty="0"/>
              <a:t>posibilitățile limitate sau inexistente de a discuta deschis, mai ales în instituții precum spitalele, căminele de bătrâni și centrele de îngrijire.</a:t>
            </a:r>
          </a:p>
          <a:p>
            <a:pPr marL="342900" indent="-342900">
              <a:lnSpc>
                <a:spcPct val="107000"/>
              </a:lnSpc>
              <a:spcAft>
                <a:spcPts val="600"/>
              </a:spcAft>
              <a:buFont typeface="Arial" panose="020B0604020202020204" pitchFamily="34" charset="0"/>
              <a:buChar char="•"/>
            </a:pPr>
            <a:r>
              <a:rPr lang="ro-RO" sz="2400" dirty="0"/>
              <a:t>Aceasta duce la interpretări greșite ale comportamentului sexual și la lipsă de toleranță.</a:t>
            </a:r>
          </a:p>
          <a:p>
            <a:pPr marL="342900" indent="-342900">
              <a:lnSpc>
                <a:spcPct val="107000"/>
              </a:lnSpc>
              <a:spcAft>
                <a:spcPts val="600"/>
              </a:spcAft>
              <a:buFont typeface="Arial" panose="020B0604020202020204" pitchFamily="34" charset="0"/>
              <a:buChar char="•"/>
            </a:pPr>
            <a:r>
              <a:rPr lang="ro-RO" sz="2400" dirty="0"/>
              <a:t>Persoanele vârstnice înseși pot ajunge să își considere nevoile sexuale rușinoase sau nepotrivite.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Grafik 3">
            <a:extLst>
              <a:ext uri="{FF2B5EF4-FFF2-40B4-BE49-F238E27FC236}">
                <a16:creationId xmlns:a16="http://schemas.microsoft.com/office/drawing/2014/main" id="{C66652C5-9A49-95C1-007E-899649BC7B54}"/>
              </a:ext>
            </a:extLst>
          </p:cNvPr>
          <p:cNvPicPr>
            <a:picLocks noChangeAspect="1"/>
          </p:cNvPicPr>
          <p:nvPr/>
        </p:nvPicPr>
        <p:blipFill>
          <a:blip r:embed="rId3"/>
          <a:stretch>
            <a:fillRect/>
          </a:stretch>
        </p:blipFill>
        <p:spPr>
          <a:xfrm>
            <a:off x="312795" y="2520596"/>
            <a:ext cx="2738748" cy="2387917"/>
          </a:xfrm>
          <a:prstGeom prst="rect">
            <a:avLst/>
          </a:prstGeom>
        </p:spPr>
      </p:pic>
    </p:spTree>
    <p:extLst>
      <p:ext uri="{BB962C8B-B14F-4D97-AF65-F5344CB8AC3E}">
        <p14:creationId xmlns:p14="http://schemas.microsoft.com/office/powerpoint/2010/main" val="41251672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4DA351-90BF-713A-B699-752EF97BBDA4}"/>
            </a:ext>
          </a:extLst>
        </p:cNvPr>
        <p:cNvGrpSpPr/>
        <p:nvPr/>
      </p:nvGrpSpPr>
      <p:grpSpPr>
        <a:xfrm>
          <a:off x="0" y="0"/>
          <a:ext cx="0" cy="0"/>
          <a:chOff x="0" y="0"/>
          <a:chExt cx="0" cy="0"/>
        </a:xfrm>
      </p:grpSpPr>
      <p:sp>
        <p:nvSpPr>
          <p:cNvPr id="12" name="Freeform 12">
            <a:extLst>
              <a:ext uri="{FF2B5EF4-FFF2-40B4-BE49-F238E27FC236}">
                <a16:creationId xmlns:a16="http://schemas.microsoft.com/office/drawing/2014/main" id="{E7A9B94B-EDFD-1CD5-3A3B-3F82398A1C8E}"/>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15" name="Textfeld 14">
            <a:extLst>
              <a:ext uri="{FF2B5EF4-FFF2-40B4-BE49-F238E27FC236}">
                <a16:creationId xmlns:a16="http://schemas.microsoft.com/office/drawing/2014/main" id="{73CE2D58-391E-433A-EEE3-0CD7CAA57D55}"/>
              </a:ext>
            </a:extLst>
          </p:cNvPr>
          <p:cNvSpPr txBox="1"/>
          <p:nvPr/>
        </p:nvSpPr>
        <p:spPr>
          <a:xfrm>
            <a:off x="430924" y="146355"/>
            <a:ext cx="7199586" cy="646331"/>
          </a:xfrm>
          <a:prstGeom prst="rect">
            <a:avLst/>
          </a:prstGeom>
          <a:noFill/>
        </p:spPr>
        <p:txBody>
          <a:bodyPr wrap="square" rtlCol="0">
            <a:spAutoFit/>
          </a:bodyPr>
          <a:lstStyle/>
          <a:p>
            <a:r>
              <a:rPr lang="ro-RO" sz="3600" b="1" dirty="0" err="1">
                <a:solidFill>
                  <a:srgbClr val="FFFFFF"/>
                </a:solidFill>
              </a:rPr>
              <a:t>Cadrul teoretic</a:t>
            </a:r>
            <a:endParaRPr lang="de-DE" sz="3600" b="1" dirty="0">
              <a:solidFill>
                <a:srgbClr val="FFFFFF"/>
              </a:solidFill>
            </a:endParaRPr>
          </a:p>
        </p:txBody>
      </p:sp>
      <p:sp>
        <p:nvSpPr>
          <p:cNvPr id="3" name="Textfeld 2">
            <a:extLst>
              <a:ext uri="{FF2B5EF4-FFF2-40B4-BE49-F238E27FC236}">
                <a16:creationId xmlns:a16="http://schemas.microsoft.com/office/drawing/2014/main" id="{E4E2DE14-26AC-4E1B-C34F-758294CB3475}"/>
              </a:ext>
            </a:extLst>
          </p:cNvPr>
          <p:cNvSpPr txBox="1"/>
          <p:nvPr/>
        </p:nvSpPr>
        <p:spPr>
          <a:xfrm>
            <a:off x="430923" y="1170376"/>
            <a:ext cx="8126667" cy="523220"/>
          </a:xfrm>
          <a:prstGeom prst="rect">
            <a:avLst/>
          </a:prstGeom>
          <a:noFill/>
        </p:spPr>
        <p:txBody>
          <a:bodyPr wrap="square">
            <a:spAutoFit/>
          </a:bodyPr>
          <a:lstStyle/>
          <a:p>
            <a:r>
              <a:rPr lang="ro-RO" sz="2800" b="1" dirty="0">
                <a:solidFill>
                  <a:srgbClr val="D33FB2"/>
                </a:solidFill>
                <a:latin typeface="Calibri" panose="020F0502020204030204" pitchFamily="34" charset="0"/>
                <a:cs typeface="Times New Roman" panose="02020603050405020304" pitchFamily="18" charset="0"/>
              </a:rPr>
              <a:t>Formele de alterizare se amplifică reciproc pe măsură ce îmbătrânim </a:t>
            </a:r>
            <a:endParaRPr lang="de-DE" sz="2800" b="1" dirty="0">
              <a:solidFill>
                <a:srgbClr val="D33FB2"/>
              </a:solidFill>
              <a:latin typeface="Calibri" panose="020F0502020204030204" pitchFamily="34" charset="0"/>
              <a:cs typeface="Times New Roman" panose="02020603050405020304" pitchFamily="18" charset="0"/>
            </a:endParaRPr>
          </a:p>
        </p:txBody>
      </p:sp>
      <p:sp>
        <p:nvSpPr>
          <p:cNvPr id="5" name="Textfeld 4">
            <a:extLst>
              <a:ext uri="{FF2B5EF4-FFF2-40B4-BE49-F238E27FC236}">
                <a16:creationId xmlns:a16="http://schemas.microsoft.com/office/drawing/2014/main" id="{0FD94749-F18C-B4FF-5A25-7001D1AEED18}"/>
              </a:ext>
            </a:extLst>
          </p:cNvPr>
          <p:cNvSpPr txBox="1"/>
          <p:nvPr/>
        </p:nvSpPr>
        <p:spPr>
          <a:xfrm>
            <a:off x="4837814" y="2071286"/>
            <a:ext cx="6826102" cy="3708323"/>
          </a:xfrm>
          <a:prstGeom prst="rect">
            <a:avLst/>
          </a:prstGeom>
          <a:noFill/>
        </p:spPr>
        <p:txBody>
          <a:bodyPr wrap="square">
            <a:spAutoFit/>
          </a:bodyPr>
          <a:lstStyle/>
          <a:p>
            <a:pPr>
              <a:lnSpc>
                <a:spcPct val="107000"/>
              </a:lnSpc>
              <a:spcAft>
                <a:spcPts val="600"/>
              </a:spcAft>
              <a:buNone/>
            </a:pPr>
            <a:r>
              <a:rPr lang="ro-RO"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1.</a:t>
            </a:r>
            <a:r>
              <a:rPr lang="ro-RO"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r>
              <a:rPr lang="ro-RO" sz="2400" b="1" dirty="0">
                <a:solidFill>
                  <a:srgbClr val="D33FB2"/>
                </a:solidFill>
                <a:latin typeface="Calibri" panose="020F0502020204030204" pitchFamily="34" charset="0"/>
                <a:ea typeface="Calibri" panose="020F0502020204030204" pitchFamily="34" charset="0"/>
                <a:cs typeface="Calibri" panose="020F0502020204030204" pitchFamily="34" charset="0"/>
              </a:rPr>
              <a:t>Acumularea de-a lungul vieții: </a:t>
            </a:r>
            <a:r>
              <a:rPr lang="ro-RO" sz="2400" dirty="0">
                <a:solidFill>
                  <a:srgbClr val="252223"/>
                </a:solidFill>
                <a:latin typeface="Calibri" panose="020F0502020204030204" pitchFamily="34" charset="0"/>
                <a:ea typeface="Calibri" panose="020F0502020204030204" pitchFamily="34" charset="0"/>
                <a:cs typeface="Calibri" panose="020F0502020204030204" pitchFamily="34" charset="0"/>
              </a:rPr>
              <a:t>inegalitățile au efecte de durată (de ex., venituri mai mici, acces mai slab la servicii de sănătate, întreruperi în istoricul profesional, pensii mai mici) și devin mai vizibile la bătrânețe. </a:t>
            </a:r>
          </a:p>
          <a:p>
            <a:pPr>
              <a:lnSpc>
                <a:spcPct val="107000"/>
              </a:lnSpc>
              <a:spcAft>
                <a:spcPts val="600"/>
              </a:spcAft>
              <a:buNone/>
            </a:pPr>
            <a:r>
              <a:rPr lang="ro-RO"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2. </a:t>
            </a:r>
            <a:r>
              <a:rPr lang="ro-RO" sz="2400" b="1" dirty="0" err="1">
                <a:solidFill>
                  <a:srgbClr val="D33FB2"/>
                </a:solidFill>
                <a:latin typeface="Calibri" panose="020F0502020204030204" pitchFamily="34" charset="0"/>
                <a:ea typeface="Calibri" panose="020F0502020204030204" pitchFamily="34" charset="0"/>
                <a:cs typeface="Calibri" panose="020F0502020204030204" pitchFamily="34" charset="0"/>
              </a:rPr>
              <a:t>Dependența de instituții</a:t>
            </a:r>
            <a:r>
              <a:rPr lang="ro-RO"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 </a:t>
            </a:r>
            <a:r>
              <a:rPr lang="ro-RO" sz="2400" dirty="0">
                <a:solidFill>
                  <a:srgbClr val="252223"/>
                </a:solidFill>
                <a:latin typeface="Calibri" panose="020F0502020204030204" pitchFamily="34" charset="0"/>
                <a:ea typeface="Calibri" panose="020F0502020204030204" pitchFamily="34" charset="0"/>
                <a:cs typeface="Calibri" panose="020F0502020204030204" pitchFamily="34" charset="0"/>
              </a:rPr>
              <a:t>pe măsură ce sistemele de sprijin se extind, regulile, rutinele și cadrele de interpretare ale instituțiilor devin „centrul” incluziunii și al excluderii.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feld 7">
            <a:extLst>
              <a:ext uri="{FF2B5EF4-FFF2-40B4-BE49-F238E27FC236}">
                <a16:creationId xmlns:a16="http://schemas.microsoft.com/office/drawing/2014/main" id="{17DB170C-7EDC-5583-99B7-4A0B03684E15}"/>
              </a:ext>
            </a:extLst>
          </p:cNvPr>
          <p:cNvSpPr txBox="1"/>
          <p:nvPr/>
        </p:nvSpPr>
        <p:spPr>
          <a:xfrm>
            <a:off x="430924" y="2434326"/>
            <a:ext cx="4034750" cy="2677656"/>
          </a:xfrm>
          <a:prstGeom prst="rect">
            <a:avLst/>
          </a:prstGeom>
          <a:solidFill>
            <a:schemeClr val="accent3">
              <a:lumMod val="20000"/>
              <a:lumOff val="80000"/>
            </a:schemeClr>
          </a:solidFill>
        </p:spPr>
        <p:txBody>
          <a:bodyPr wrap="square">
            <a:spAutoFit/>
          </a:bodyPr>
          <a:lstStyle/>
          <a:p>
            <a:r>
              <a:rPr lang="ro-RO" sz="2400" dirty="0">
                <a:solidFill>
                  <a:srgbClr val="252223"/>
                </a:solidFill>
                <a:latin typeface="Calibri" panose="020F0502020204030204" pitchFamily="34" charset="0"/>
                <a:ea typeface="Calibri" panose="020F0502020204030204" pitchFamily="34" charset="0"/>
              </a:rPr>
              <a:t>Discriminarea nu începe la bătrânețe – dar efectele ei pot deveni mai pronunțate odată cu vârsta. </a:t>
            </a:r>
          </a:p>
          <a:p>
            <a:endParaRPr lang="de-DE" sz="2400" dirty="0">
              <a:solidFill>
                <a:srgbClr val="252223"/>
              </a:solidFill>
              <a:effectLst/>
              <a:latin typeface="Calibri" panose="020F0502020204030204" pitchFamily="34" charset="0"/>
              <a:ea typeface="Calibri" panose="020F0502020204030204" pitchFamily="34" charset="0"/>
            </a:endParaRPr>
          </a:p>
          <a:p>
            <a:r>
              <a:rPr lang="ro-RO" sz="2400" b="1" dirty="0">
                <a:solidFill>
                  <a:srgbClr val="252223"/>
                </a:solidFill>
                <a:latin typeface="Calibri" panose="020F0502020204030204" pitchFamily="34" charset="0"/>
                <a:ea typeface="Calibri" panose="020F0502020204030204" pitchFamily="34" charset="0"/>
              </a:rPr>
              <a:t>Două mecanisme sunt deosebit de importante:</a:t>
            </a:r>
            <a:endParaRPr lang="de-DE" sz="2400" b="1" dirty="0"/>
          </a:p>
        </p:txBody>
      </p:sp>
    </p:spTree>
    <p:extLst>
      <p:ext uri="{BB962C8B-B14F-4D97-AF65-F5344CB8AC3E}">
        <p14:creationId xmlns:p14="http://schemas.microsoft.com/office/powerpoint/2010/main" val="34932524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974052-7CD7-F2B2-C34B-E2D33758EAAB}"/>
            </a:ext>
          </a:extLst>
        </p:cNvPr>
        <p:cNvGrpSpPr/>
        <p:nvPr/>
      </p:nvGrpSpPr>
      <p:grpSpPr>
        <a:xfrm>
          <a:off x="0" y="0"/>
          <a:ext cx="0" cy="0"/>
          <a:chOff x="0" y="0"/>
          <a:chExt cx="0" cy="0"/>
        </a:xfrm>
      </p:grpSpPr>
      <p:sp>
        <p:nvSpPr>
          <p:cNvPr id="12" name="Freeform 12">
            <a:extLst>
              <a:ext uri="{FF2B5EF4-FFF2-40B4-BE49-F238E27FC236}">
                <a16:creationId xmlns:a16="http://schemas.microsoft.com/office/drawing/2014/main" id="{2C100F5F-FE66-CF1B-F1CB-3BD3ED1FD109}"/>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15" name="Textfeld 14">
            <a:extLst>
              <a:ext uri="{FF2B5EF4-FFF2-40B4-BE49-F238E27FC236}">
                <a16:creationId xmlns:a16="http://schemas.microsoft.com/office/drawing/2014/main" id="{70948967-8AAE-634A-3252-6814B9E29CF8}"/>
              </a:ext>
            </a:extLst>
          </p:cNvPr>
          <p:cNvSpPr txBox="1"/>
          <p:nvPr/>
        </p:nvSpPr>
        <p:spPr>
          <a:xfrm>
            <a:off x="430924" y="146355"/>
            <a:ext cx="7199586" cy="646331"/>
          </a:xfrm>
          <a:prstGeom prst="rect">
            <a:avLst/>
          </a:prstGeom>
          <a:noFill/>
        </p:spPr>
        <p:txBody>
          <a:bodyPr wrap="square" rtlCol="0">
            <a:spAutoFit/>
          </a:bodyPr>
          <a:lstStyle/>
          <a:p>
            <a:r>
              <a:rPr lang="ro-RO" sz="3600" b="1" dirty="0" err="1">
                <a:solidFill>
                  <a:srgbClr val="FFFFFF"/>
                </a:solidFill>
              </a:rPr>
              <a:t>Cadrul teoretic</a:t>
            </a:r>
            <a:endParaRPr lang="de-DE" sz="3600" b="1" dirty="0">
              <a:solidFill>
                <a:srgbClr val="FFFFFF"/>
              </a:solidFill>
            </a:endParaRPr>
          </a:p>
        </p:txBody>
      </p:sp>
      <p:sp>
        <p:nvSpPr>
          <p:cNvPr id="3" name="Textfeld 2">
            <a:extLst>
              <a:ext uri="{FF2B5EF4-FFF2-40B4-BE49-F238E27FC236}">
                <a16:creationId xmlns:a16="http://schemas.microsoft.com/office/drawing/2014/main" id="{A34AFDB7-C85B-0339-39E2-564ACC84DF3C}"/>
              </a:ext>
            </a:extLst>
          </p:cNvPr>
          <p:cNvSpPr txBox="1"/>
          <p:nvPr/>
        </p:nvSpPr>
        <p:spPr>
          <a:xfrm>
            <a:off x="723014" y="1048822"/>
            <a:ext cx="10419907" cy="523220"/>
          </a:xfrm>
          <a:prstGeom prst="rect">
            <a:avLst/>
          </a:prstGeom>
          <a:noFill/>
        </p:spPr>
        <p:txBody>
          <a:bodyPr wrap="square">
            <a:spAutoFit/>
          </a:bodyPr>
          <a:lstStyle/>
          <a:p>
            <a:r>
              <a:rPr lang="ro-RO" sz="2800" b="1" dirty="0">
                <a:solidFill>
                  <a:srgbClr val="D33FB2"/>
                </a:solidFill>
                <a:latin typeface="Calibri" panose="020F0502020204030204" pitchFamily="34" charset="0"/>
                <a:cs typeface="Times New Roman" panose="02020603050405020304" pitchFamily="18" charset="0"/>
              </a:rPr>
              <a:t>Mecanisme de alterizare legate de sexualitate și intimitate</a:t>
            </a:r>
            <a:endParaRPr lang="de-DE" sz="2800" b="1" dirty="0">
              <a:solidFill>
                <a:srgbClr val="D33FB2"/>
              </a:solidFill>
              <a:latin typeface="Calibri" panose="020F0502020204030204" pitchFamily="34" charset="0"/>
              <a:cs typeface="Times New Roman" panose="02020603050405020304" pitchFamily="18" charset="0"/>
            </a:endParaRPr>
          </a:p>
        </p:txBody>
      </p:sp>
      <p:sp>
        <p:nvSpPr>
          <p:cNvPr id="5" name="Textfeld 4">
            <a:extLst>
              <a:ext uri="{FF2B5EF4-FFF2-40B4-BE49-F238E27FC236}">
                <a16:creationId xmlns:a16="http://schemas.microsoft.com/office/drawing/2014/main" id="{D7DF79CD-69CA-028C-47B9-1C0E33E1E0F7}"/>
              </a:ext>
            </a:extLst>
          </p:cNvPr>
          <p:cNvSpPr txBox="1"/>
          <p:nvPr/>
        </p:nvSpPr>
        <p:spPr>
          <a:xfrm>
            <a:off x="3180784" y="2327163"/>
            <a:ext cx="8899452" cy="2753639"/>
          </a:xfrm>
          <a:prstGeom prst="rect">
            <a:avLst/>
          </a:prstGeom>
          <a:noFill/>
        </p:spPr>
        <p:txBody>
          <a:bodyPr wrap="square">
            <a:spAutoFit/>
          </a:bodyPr>
          <a:lstStyle/>
          <a:p>
            <a:pPr>
              <a:lnSpc>
                <a:spcPct val="107000"/>
              </a:lnSpc>
              <a:spcAft>
                <a:spcPts val="800"/>
              </a:spcAft>
              <a:buNone/>
            </a:pPr>
            <a:r>
              <a:rPr lang="ro-RO"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1. Invizibilitatea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Aft>
                <a:spcPts val="800"/>
              </a:spcAft>
              <a:buClr>
                <a:schemeClr val="accent3"/>
              </a:buClr>
              <a:buFont typeface="Arial" panose="020B0604020202020204" pitchFamily="34" charset="0"/>
              <a:buChar char="•"/>
            </a:pPr>
            <a:r>
              <a:rPr lang="ro-RO" sz="2400" dirty="0">
                <a:solidFill>
                  <a:srgbClr val="252223"/>
                </a:solidFill>
                <a:latin typeface="Calibri" panose="020F0502020204030204" pitchFamily="34" charset="0"/>
                <a:ea typeface="Calibri" panose="020F0502020204030204" pitchFamily="34" charset="0"/>
                <a:cs typeface="Calibri" panose="020F0502020204030204" pitchFamily="34" charset="0"/>
              </a:rPr>
              <a:t>Nevoile nu sunt evaluate, documentate sau luate în considerare. </a:t>
            </a:r>
          </a:p>
          <a:p>
            <a:pPr marL="342900" indent="-342900">
              <a:lnSpc>
                <a:spcPct val="107000"/>
              </a:lnSpc>
              <a:spcAft>
                <a:spcPts val="800"/>
              </a:spcAft>
              <a:buClr>
                <a:schemeClr val="accent3"/>
              </a:buClr>
              <a:buFont typeface="Arial" panose="020B0604020202020204" pitchFamily="34" charset="0"/>
              <a:buChar char="•"/>
            </a:pPr>
            <a:r>
              <a:rPr lang="ro-RO" sz="2400" dirty="0">
                <a:solidFill>
                  <a:srgbClr val="252223"/>
                </a:solidFill>
                <a:latin typeface="Calibri" panose="020F0502020204030204" pitchFamily="34" charset="0"/>
                <a:ea typeface="Calibri" panose="020F0502020204030204" pitchFamily="34" charset="0"/>
                <a:cs typeface="Calibri" panose="020F0502020204030204" pitchFamily="34" charset="0"/>
              </a:rPr>
              <a:t>Astfel, „nediscutat” devine repede „inexistent”. </a:t>
            </a:r>
          </a:p>
          <a:p>
            <a:pPr marL="342900" indent="-342900">
              <a:lnSpc>
                <a:spcPct val="107000"/>
              </a:lnSpc>
              <a:spcAft>
                <a:spcPts val="800"/>
              </a:spcAft>
              <a:buClr>
                <a:schemeClr val="accent3"/>
              </a:buClr>
              <a:buFont typeface="Arial" panose="020B0604020202020204" pitchFamily="34" charset="0"/>
              <a:buChar char="•"/>
            </a:pPr>
            <a:r>
              <a:rPr lang="ro-RO" sz="2400" dirty="0">
                <a:solidFill>
                  <a:srgbClr val="252223"/>
                </a:solidFill>
                <a:latin typeface="Calibri" panose="020F0502020204030204" pitchFamily="34" charset="0"/>
                <a:ea typeface="Calibri" panose="020F0502020204030204" pitchFamily="34" charset="0"/>
                <a:cs typeface="Calibri" panose="020F0502020204030204" pitchFamily="34" charset="0"/>
              </a:rPr>
              <a:t>Acest lucru afectează în mod deosebit grupurile marginalizate, pentru că ele se confruntă deja mai des cu stigmatizarea, iar coming-out-ul (de ex., ca persoană queer sau trans) poate fi riscant.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Grafik 3">
            <a:extLst>
              <a:ext uri="{FF2B5EF4-FFF2-40B4-BE49-F238E27FC236}">
                <a16:creationId xmlns:a16="http://schemas.microsoft.com/office/drawing/2014/main" id="{8D339B0D-9D1F-B6F6-84B3-66B4CC7517A9}"/>
              </a:ext>
            </a:extLst>
          </p:cNvPr>
          <p:cNvPicPr>
            <a:picLocks noChangeAspect="1"/>
          </p:cNvPicPr>
          <p:nvPr/>
        </p:nvPicPr>
        <p:blipFill>
          <a:blip r:embed="rId3"/>
          <a:stretch>
            <a:fillRect/>
          </a:stretch>
        </p:blipFill>
        <p:spPr>
          <a:xfrm>
            <a:off x="952602" y="2746455"/>
            <a:ext cx="1695687" cy="2172003"/>
          </a:xfrm>
          <a:prstGeom prst="rect">
            <a:avLst/>
          </a:prstGeom>
        </p:spPr>
      </p:pic>
    </p:spTree>
    <p:extLst>
      <p:ext uri="{BB962C8B-B14F-4D97-AF65-F5344CB8AC3E}">
        <p14:creationId xmlns:p14="http://schemas.microsoft.com/office/powerpoint/2010/main" val="25291489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722731-16D8-F244-1B00-DA5F46E40F2F}"/>
            </a:ext>
          </a:extLst>
        </p:cNvPr>
        <p:cNvGrpSpPr/>
        <p:nvPr/>
      </p:nvGrpSpPr>
      <p:grpSpPr>
        <a:xfrm>
          <a:off x="0" y="0"/>
          <a:ext cx="0" cy="0"/>
          <a:chOff x="0" y="0"/>
          <a:chExt cx="0" cy="0"/>
        </a:xfrm>
      </p:grpSpPr>
      <p:sp>
        <p:nvSpPr>
          <p:cNvPr id="12" name="Freeform 12">
            <a:extLst>
              <a:ext uri="{FF2B5EF4-FFF2-40B4-BE49-F238E27FC236}">
                <a16:creationId xmlns:a16="http://schemas.microsoft.com/office/drawing/2014/main" id="{F854C16D-45ED-774C-4B45-88197965197C}"/>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15" name="Textfeld 14">
            <a:extLst>
              <a:ext uri="{FF2B5EF4-FFF2-40B4-BE49-F238E27FC236}">
                <a16:creationId xmlns:a16="http://schemas.microsoft.com/office/drawing/2014/main" id="{642A8229-8A41-A4CC-9568-941FC04EDF1C}"/>
              </a:ext>
            </a:extLst>
          </p:cNvPr>
          <p:cNvSpPr txBox="1"/>
          <p:nvPr/>
        </p:nvSpPr>
        <p:spPr>
          <a:xfrm>
            <a:off x="430923" y="146355"/>
            <a:ext cx="11318053" cy="584775"/>
          </a:xfrm>
          <a:prstGeom prst="rect">
            <a:avLst/>
          </a:prstGeom>
          <a:noFill/>
        </p:spPr>
        <p:txBody>
          <a:bodyPr wrap="square" rtlCol="0">
            <a:spAutoFit/>
          </a:bodyPr>
          <a:lstStyle/>
          <a:p>
            <a:r>
              <a:rPr lang="ro-RO" sz="3200" b="1" dirty="0">
                <a:solidFill>
                  <a:srgbClr val="FFFFFF"/>
                </a:solidFill>
                <a:latin typeface="Calibri" panose="020F0502020204030204" pitchFamily="34" charset="0"/>
                <a:cs typeface="Times New Roman" panose="02020603050405020304" pitchFamily="18" charset="0"/>
              </a:rPr>
              <a:t>Alterizarea: mecanisme legate de sexualitate și intimitate</a:t>
            </a:r>
            <a:endParaRPr lang="de-DE" sz="3200" b="1" dirty="0">
              <a:solidFill>
                <a:srgbClr val="FFFFFF"/>
              </a:solidFill>
              <a:latin typeface="Calibri" panose="020F0502020204030204" pitchFamily="34" charset="0"/>
              <a:cs typeface="Times New Roman" panose="02020603050405020304" pitchFamily="18" charset="0"/>
            </a:endParaRPr>
          </a:p>
        </p:txBody>
      </p:sp>
      <p:sp>
        <p:nvSpPr>
          <p:cNvPr id="2" name="Sprechblase: rechteckig 1">
            <a:extLst>
              <a:ext uri="{FF2B5EF4-FFF2-40B4-BE49-F238E27FC236}">
                <a16:creationId xmlns:a16="http://schemas.microsoft.com/office/drawing/2014/main" id="{5E7A8485-B61F-2730-ED92-C97B143C597F}"/>
              </a:ext>
            </a:extLst>
          </p:cNvPr>
          <p:cNvSpPr/>
          <p:nvPr/>
        </p:nvSpPr>
        <p:spPr>
          <a:xfrm>
            <a:off x="430923" y="2057617"/>
            <a:ext cx="5116631" cy="1871330"/>
          </a:xfrm>
          <a:prstGeom prst="wedgeRectCallout">
            <a:avLst>
              <a:gd name="adj1" fmla="val -46225"/>
              <a:gd name="adj2" fmla="val 70185"/>
            </a:avLst>
          </a:prstGeom>
          <a:solidFill>
            <a:srgbClr val="D33FB2"/>
          </a:solidFill>
          <a:ln w="12700" cap="flat" cmpd="sng" algn="ctr">
            <a:solidFill>
              <a:srgbClr val="D33FB2">
                <a:shade val="1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buNone/>
            </a:pPr>
            <a:r>
              <a:rPr lang="ro-RO" sz="2200" b="1" i="1" dirty="0">
                <a:solidFill>
                  <a:srgbClr val="FFFFFF"/>
                </a:solidFill>
                <a:latin typeface="Calibri" panose="020F0502020204030204" pitchFamily="34" charset="0"/>
                <a:ea typeface="Calibri" panose="020F0502020204030204" pitchFamily="34" charset="0"/>
                <a:cs typeface="Calibri" panose="020F0502020204030204" pitchFamily="34" charset="0"/>
              </a:rPr>
              <a:t>„Medicii de familie, când văd pacienți de 60 sau 70 de ani … nici nu se gândesc să întrebe «Cum e viața dumneavoastră sexuală?» … Pentru că se presupune că, ei bine, acolo nu se mai întâmplă nimic.” </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feld 5">
            <a:extLst>
              <a:ext uri="{FF2B5EF4-FFF2-40B4-BE49-F238E27FC236}">
                <a16:creationId xmlns:a16="http://schemas.microsoft.com/office/drawing/2014/main" id="{473A5FA4-A5F2-D43F-5DB4-FCA6CCFD5D32}"/>
              </a:ext>
            </a:extLst>
          </p:cNvPr>
          <p:cNvSpPr txBox="1"/>
          <p:nvPr/>
        </p:nvSpPr>
        <p:spPr>
          <a:xfrm>
            <a:off x="5741582" y="1938178"/>
            <a:ext cx="5612818" cy="1200329"/>
          </a:xfrm>
          <a:prstGeom prst="rect">
            <a:avLst/>
          </a:prstGeom>
          <a:noFill/>
        </p:spPr>
        <p:txBody>
          <a:bodyPr wrap="square">
            <a:spAutoFit/>
          </a:bodyPr>
          <a:lstStyle/>
          <a:p>
            <a:pPr marL="342900" indent="-342900">
              <a:buClr>
                <a:schemeClr val="accent3"/>
              </a:buClr>
              <a:buFont typeface="Arial" panose="020B0604020202020204" pitchFamily="34" charset="0"/>
              <a:buChar char="•"/>
            </a:pPr>
            <a:r>
              <a:rPr lang="ro-RO" sz="2400">
                <a:solidFill>
                  <a:srgbClr val="252223"/>
                </a:solidFill>
                <a:latin typeface="Calibri" panose="020F0502020204030204" pitchFamily="34" charset="0"/>
                <a:ea typeface="Calibri" panose="020F0502020204030204" pitchFamily="34" charset="0"/>
              </a:rPr>
              <a:t>Legătura dintre sănătate și sexualitate este adesea trecută cu vederea în anamneză. </a:t>
            </a:r>
            <a:endParaRPr lang="de-DE" sz="2400" dirty="0"/>
          </a:p>
        </p:txBody>
      </p:sp>
      <p:pic>
        <p:nvPicPr>
          <p:cNvPr id="10" name="Grafik 9">
            <a:extLst>
              <a:ext uri="{FF2B5EF4-FFF2-40B4-BE49-F238E27FC236}">
                <a16:creationId xmlns:a16="http://schemas.microsoft.com/office/drawing/2014/main" id="{0FAFB909-2C53-3AFC-3378-AFF14F730FEA}"/>
              </a:ext>
            </a:extLst>
          </p:cNvPr>
          <p:cNvPicPr>
            <a:picLocks noChangeAspect="1"/>
          </p:cNvPicPr>
          <p:nvPr/>
        </p:nvPicPr>
        <p:blipFill>
          <a:blip r:embed="rId3"/>
          <a:stretch>
            <a:fillRect/>
          </a:stretch>
        </p:blipFill>
        <p:spPr>
          <a:xfrm>
            <a:off x="4462630" y="3976794"/>
            <a:ext cx="1369822" cy="1712277"/>
          </a:xfrm>
          <a:prstGeom prst="rect">
            <a:avLst/>
          </a:prstGeom>
        </p:spPr>
      </p:pic>
      <p:sp>
        <p:nvSpPr>
          <p:cNvPr id="8" name="Textfeld 7">
            <a:extLst>
              <a:ext uri="{FF2B5EF4-FFF2-40B4-BE49-F238E27FC236}">
                <a16:creationId xmlns:a16="http://schemas.microsoft.com/office/drawing/2014/main" id="{46E6F112-7259-CD63-3AE1-180713FC225F}"/>
              </a:ext>
            </a:extLst>
          </p:cNvPr>
          <p:cNvSpPr txBox="1"/>
          <p:nvPr/>
        </p:nvSpPr>
        <p:spPr>
          <a:xfrm>
            <a:off x="5885801" y="3964145"/>
            <a:ext cx="6103088" cy="1569660"/>
          </a:xfrm>
          <a:prstGeom prst="rect">
            <a:avLst/>
          </a:prstGeom>
          <a:noFill/>
        </p:spPr>
        <p:txBody>
          <a:bodyPr wrap="square">
            <a:spAutoFit/>
          </a:bodyPr>
          <a:lstStyle/>
          <a:p>
            <a:r>
              <a:rPr lang="ro-RO" sz="2400" b="1" dirty="0">
                <a:solidFill>
                  <a:srgbClr val="252223"/>
                </a:solidFill>
                <a:effectLst/>
                <a:latin typeface="Calibri" panose="020F0502020204030204" pitchFamily="34" charset="0"/>
                <a:ea typeface="Calibri" panose="020F0502020204030204" pitchFamily="34" charset="0"/>
              </a:rPr>
              <a:t>     Mesaj-cheie:</a:t>
            </a:r>
            <a:r>
              <a:rPr lang="ro-RO" sz="2400" dirty="0">
                <a:solidFill>
                  <a:srgbClr val="252223"/>
                </a:solidFill>
                <a:effectLst/>
                <a:latin typeface="Calibri" panose="020F0502020204030204" pitchFamily="34" charset="0"/>
                <a:ea typeface="Calibri" panose="020F0502020204030204" pitchFamily="34" charset="0"/>
              </a:rPr>
              <a:t> </a:t>
            </a:r>
          </a:p>
          <a:p>
            <a:pPr marL="342900" indent="-342900">
              <a:buClr>
                <a:schemeClr val="accent3"/>
              </a:buClr>
              <a:buFont typeface="Arial" panose="020B0604020202020204" pitchFamily="34" charset="0"/>
              <a:buChar char="•"/>
            </a:pPr>
            <a:r>
              <a:rPr lang="ro-RO" sz="2400" dirty="0">
                <a:solidFill>
                  <a:srgbClr val="252223"/>
                </a:solidFill>
                <a:latin typeface="Calibri" panose="020F0502020204030204" pitchFamily="34" charset="0"/>
                <a:ea typeface="Calibri" panose="020F0502020204030204" pitchFamily="34" charset="0"/>
              </a:rPr>
              <a:t>Tăcerea sau ascunderea nu înseamnă neutralitate. Ele întăresc norma „vârstnic = fără sexualitate”.</a:t>
            </a:r>
            <a:endParaRPr lang="de-DE" sz="2400" dirty="0"/>
          </a:p>
        </p:txBody>
      </p:sp>
      <p:sp>
        <p:nvSpPr>
          <p:cNvPr id="13" name="Textfeld 12">
            <a:extLst>
              <a:ext uri="{FF2B5EF4-FFF2-40B4-BE49-F238E27FC236}">
                <a16:creationId xmlns:a16="http://schemas.microsoft.com/office/drawing/2014/main" id="{9DC384AA-0BFA-F525-2E0B-3816454D4FCA}"/>
              </a:ext>
            </a:extLst>
          </p:cNvPr>
          <p:cNvSpPr txBox="1"/>
          <p:nvPr/>
        </p:nvSpPr>
        <p:spPr>
          <a:xfrm>
            <a:off x="469235" y="4761606"/>
            <a:ext cx="3993395" cy="344069"/>
          </a:xfrm>
          <a:prstGeom prst="rect">
            <a:avLst/>
          </a:prstGeom>
          <a:noFill/>
        </p:spPr>
        <p:txBody>
          <a:bodyPr wrap="square">
            <a:spAutoFit/>
          </a:bodyPr>
          <a:lstStyle/>
          <a:p>
            <a:pPr algn="just">
              <a:lnSpc>
                <a:spcPct val="107000"/>
              </a:lnSpc>
              <a:spcAft>
                <a:spcPts val="800"/>
              </a:spcAft>
              <a:buNone/>
            </a:pPr>
            <a:r>
              <a:rPr lang="ro-RO" sz="1600" dirty="0">
                <a:solidFill>
                  <a:srgbClr val="252223"/>
                </a:solidFill>
                <a:latin typeface="Calibri" panose="020F0502020204030204" pitchFamily="34" charset="0"/>
                <a:ea typeface="Calibri" panose="020F0502020204030204" pitchFamily="34" charset="0"/>
                <a:cs typeface="Calibri" panose="020F0502020204030204" pitchFamily="34" charset="0"/>
              </a:rPr>
              <a:t>Participant la interviul cu experți, 2025</a:t>
            </a:r>
            <a:endParaRPr lang="de-DE" sz="16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556928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DD26DA-BFE1-3483-8BF8-71979410B980}"/>
            </a:ext>
          </a:extLst>
        </p:cNvPr>
        <p:cNvGrpSpPr/>
        <p:nvPr/>
      </p:nvGrpSpPr>
      <p:grpSpPr>
        <a:xfrm>
          <a:off x="0" y="0"/>
          <a:ext cx="0" cy="0"/>
          <a:chOff x="0" y="0"/>
          <a:chExt cx="0" cy="0"/>
        </a:xfrm>
      </p:grpSpPr>
      <p:sp>
        <p:nvSpPr>
          <p:cNvPr id="12" name="Freeform 12">
            <a:extLst>
              <a:ext uri="{FF2B5EF4-FFF2-40B4-BE49-F238E27FC236}">
                <a16:creationId xmlns:a16="http://schemas.microsoft.com/office/drawing/2014/main" id="{CA3FF706-9397-3E08-8BD9-C8FBBB3180B3}"/>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3" name="Textfeld 2">
            <a:extLst>
              <a:ext uri="{FF2B5EF4-FFF2-40B4-BE49-F238E27FC236}">
                <a16:creationId xmlns:a16="http://schemas.microsoft.com/office/drawing/2014/main" id="{D2F3A033-7C04-D464-93A9-4A61DAA150CC}"/>
              </a:ext>
            </a:extLst>
          </p:cNvPr>
          <p:cNvSpPr txBox="1"/>
          <p:nvPr/>
        </p:nvSpPr>
        <p:spPr>
          <a:xfrm>
            <a:off x="311095" y="110102"/>
            <a:ext cx="11746226" cy="584775"/>
          </a:xfrm>
          <a:prstGeom prst="rect">
            <a:avLst/>
          </a:prstGeom>
          <a:noFill/>
        </p:spPr>
        <p:txBody>
          <a:bodyPr wrap="square">
            <a:spAutoFit/>
          </a:bodyPr>
          <a:lstStyle/>
          <a:p>
            <a:r>
              <a:rPr lang="ro-RO" sz="3200" b="1" dirty="0">
                <a:solidFill>
                  <a:srgbClr val="FFFFFF"/>
                </a:solidFill>
                <a:latin typeface="Calibri" panose="020F0502020204030204" pitchFamily="34" charset="0"/>
                <a:cs typeface="Times New Roman" panose="02020603050405020304" pitchFamily="18" charset="0"/>
              </a:rPr>
              <a:t>Alterizarea: mecanisme legate de sexualitate și intimitate</a:t>
            </a:r>
            <a:endParaRPr lang="de-DE" sz="3200" b="1" dirty="0">
              <a:solidFill>
                <a:srgbClr val="FFFFFF"/>
              </a:solidFill>
              <a:latin typeface="Calibri" panose="020F0502020204030204" pitchFamily="34" charset="0"/>
              <a:cs typeface="Times New Roman" panose="02020603050405020304" pitchFamily="18" charset="0"/>
            </a:endParaRPr>
          </a:p>
        </p:txBody>
      </p:sp>
      <p:sp>
        <p:nvSpPr>
          <p:cNvPr id="5" name="Textfeld 4">
            <a:extLst>
              <a:ext uri="{FF2B5EF4-FFF2-40B4-BE49-F238E27FC236}">
                <a16:creationId xmlns:a16="http://schemas.microsoft.com/office/drawing/2014/main" id="{4CD9529F-4F0A-7CAD-1361-AF915A639BB6}"/>
              </a:ext>
            </a:extLst>
          </p:cNvPr>
          <p:cNvSpPr txBox="1"/>
          <p:nvPr/>
        </p:nvSpPr>
        <p:spPr>
          <a:xfrm>
            <a:off x="4881322" y="1130022"/>
            <a:ext cx="5038182" cy="470000"/>
          </a:xfrm>
          <a:prstGeom prst="rect">
            <a:avLst/>
          </a:prstGeom>
          <a:noFill/>
        </p:spPr>
        <p:txBody>
          <a:bodyPr wrap="square">
            <a:spAutoFit/>
          </a:bodyPr>
          <a:lstStyle/>
          <a:p>
            <a:pPr>
              <a:lnSpc>
                <a:spcPct val="107000"/>
              </a:lnSpc>
              <a:spcAft>
                <a:spcPts val="800"/>
              </a:spcAft>
            </a:pPr>
            <a:r>
              <a:rPr lang="ro-RO" sz="2400" b="1" dirty="0">
                <a:solidFill>
                  <a:srgbClr val="D33FB2"/>
                </a:solidFill>
                <a:latin typeface="Calibri" panose="020F0502020204030204" pitchFamily="34" charset="0"/>
                <a:ea typeface="Calibri" panose="020F0502020204030204" pitchFamily="34" charset="0"/>
                <a:cs typeface="Calibri" panose="020F0502020204030204" pitchFamily="34" charset="0"/>
              </a:rPr>
              <a:t>2. Desexualizare și infantilizare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feld 6">
            <a:extLst>
              <a:ext uri="{FF2B5EF4-FFF2-40B4-BE49-F238E27FC236}">
                <a16:creationId xmlns:a16="http://schemas.microsoft.com/office/drawing/2014/main" id="{B7725151-41FF-0BEE-68C3-DF9BA38C4A62}"/>
              </a:ext>
            </a:extLst>
          </p:cNvPr>
          <p:cNvSpPr txBox="1"/>
          <p:nvPr/>
        </p:nvSpPr>
        <p:spPr>
          <a:xfrm>
            <a:off x="4782085" y="1613904"/>
            <a:ext cx="6750697" cy="2817438"/>
          </a:xfrm>
          <a:prstGeom prst="rect">
            <a:avLst/>
          </a:prstGeom>
          <a:noFill/>
        </p:spPr>
        <p:txBody>
          <a:bodyPr wrap="square">
            <a:spAutoFit/>
          </a:bodyPr>
          <a:lstStyle/>
          <a:p>
            <a:pPr>
              <a:lnSpc>
                <a:spcPct val="107000"/>
              </a:lnSpc>
              <a:spcAft>
                <a:spcPts val="800"/>
              </a:spcAft>
              <a:buNone/>
            </a:pPr>
            <a:r>
              <a:rPr lang="ro-RO" sz="2200" b="1" dirty="0" err="1">
                <a:solidFill>
                  <a:srgbClr val="252223"/>
                </a:solidFill>
                <a:ea typeface="Calibri" panose="020F0502020204030204" pitchFamily="34" charset="0"/>
                <a:cs typeface="Calibri" panose="020F0502020204030204" pitchFamily="34" charset="0"/>
              </a:rPr>
              <a:t>Desexualizarea = mai mult decât „fără sex” – este o judecată de valoare: </a:t>
            </a:r>
            <a:r>
              <a:rPr lang="ro-RO" sz="2200" b="1" dirty="0">
                <a:solidFill>
                  <a:srgbClr val="252223"/>
                </a:solidFill>
                <a:effectLst/>
                <a:ea typeface="Calibri" panose="020F0502020204030204" pitchFamily="34" charset="0"/>
                <a:cs typeface="Calibri" panose="020F0502020204030204" pitchFamily="34" charset="0"/>
              </a:rPr>
              <a:t> </a:t>
            </a:r>
          </a:p>
          <a:p>
            <a:pPr marL="342900" indent="-342900">
              <a:lnSpc>
                <a:spcPct val="107000"/>
              </a:lnSpc>
              <a:spcAft>
                <a:spcPts val="800"/>
              </a:spcAft>
              <a:buClr>
                <a:schemeClr val="accent3"/>
              </a:buClr>
              <a:buFont typeface="Arial" panose="020B0604020202020204" pitchFamily="34" charset="0"/>
              <a:buChar char="•"/>
            </a:pPr>
            <a:r>
              <a:rPr lang="ro-RO" sz="2200" dirty="0">
                <a:solidFill>
                  <a:srgbClr val="252223"/>
                </a:solidFill>
                <a:ea typeface="Calibri" panose="020F0502020204030204" pitchFamily="34" charset="0"/>
                <a:cs typeface="Calibri" panose="020F0502020204030204" pitchFamily="34" charset="0"/>
              </a:rPr>
              <a:t>Persoana nu mai este privită ca subiect legitim al dorinței, intimității și autodeterminării.</a:t>
            </a:r>
          </a:p>
          <a:p>
            <a:pPr marL="342900" indent="-342900">
              <a:lnSpc>
                <a:spcPct val="107000"/>
              </a:lnSpc>
              <a:spcAft>
                <a:spcPts val="800"/>
              </a:spcAft>
              <a:buClr>
                <a:schemeClr val="accent3"/>
              </a:buClr>
              <a:buFont typeface="Arial" panose="020B0604020202020204" pitchFamily="34" charset="0"/>
              <a:buChar char="•"/>
            </a:pPr>
            <a:r>
              <a:rPr lang="ro-RO" sz="2200" dirty="0">
                <a:solidFill>
                  <a:srgbClr val="252223"/>
                </a:solidFill>
                <a:ea typeface="Calibri" panose="020F0502020204030204" pitchFamily="34" charset="0"/>
                <a:cs typeface="Calibri" panose="020F0502020204030204" pitchFamily="34" charset="0"/>
              </a:rPr>
              <a:t>Abilismul întărește această percepție atunci când nevoia de îngrijire sau asistență este confundată cu lipsa capacității juridice.</a:t>
            </a:r>
            <a:endParaRPr lang="de-DE" sz="2200" dirty="0">
              <a:solidFill>
                <a:srgbClr val="252223"/>
              </a:solidFill>
              <a:effectLst/>
              <a:ea typeface="Calibri" panose="020F0502020204030204" pitchFamily="34" charset="0"/>
              <a:cs typeface="Times New Roman" panose="02020603050405020304" pitchFamily="18" charset="0"/>
            </a:endParaRPr>
          </a:p>
        </p:txBody>
      </p:sp>
      <p:sp>
        <p:nvSpPr>
          <p:cNvPr id="8" name="Sprechblase: rechteckig 7">
            <a:extLst>
              <a:ext uri="{FF2B5EF4-FFF2-40B4-BE49-F238E27FC236}">
                <a16:creationId xmlns:a16="http://schemas.microsoft.com/office/drawing/2014/main" id="{4722CFEC-0EB7-E852-0162-AD5AA9711EB9}"/>
              </a:ext>
            </a:extLst>
          </p:cNvPr>
          <p:cNvSpPr/>
          <p:nvPr/>
        </p:nvSpPr>
        <p:spPr>
          <a:xfrm>
            <a:off x="417421" y="1343485"/>
            <a:ext cx="3987209" cy="2977117"/>
          </a:xfrm>
          <a:prstGeom prst="wedgeRectCallout">
            <a:avLst>
              <a:gd name="adj1" fmla="val -46228"/>
              <a:gd name="adj2" fmla="val 63756"/>
            </a:avLst>
          </a:prstGeom>
          <a:solidFill>
            <a:srgbClr val="D33FB2"/>
          </a:solidFill>
          <a:ln w="12700" cap="flat" cmpd="sng" algn="ctr">
            <a:solidFill>
              <a:srgbClr val="D33FB2">
                <a:shade val="1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buNone/>
            </a:pPr>
            <a:r>
              <a:rPr lang="ro-RO" sz="2200" b="1" i="1" dirty="0">
                <a:solidFill>
                  <a:srgbClr val="FFFFFF"/>
                </a:solidFill>
                <a:latin typeface="Calibri" panose="020F0502020204030204" pitchFamily="34" charset="0"/>
                <a:ea typeface="Calibri" panose="020F0502020204030204" pitchFamily="34" charset="0"/>
                <a:cs typeface="Calibri" panose="020F0502020204030204" pitchFamily="34" charset="0"/>
              </a:rPr>
              <a:t>„Și îți lași sexualitatea la ușă. … Fie că e centru de zi sau cămin de pensionari, cămin de bătrâni – orice ar fi – îți lași sexualitatea la ușă. Nu mai ai. Sub nicio formă. Nu mai ai nici sentimente, nici senzații.”</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feld 9">
            <a:extLst>
              <a:ext uri="{FF2B5EF4-FFF2-40B4-BE49-F238E27FC236}">
                <a16:creationId xmlns:a16="http://schemas.microsoft.com/office/drawing/2014/main" id="{C52A89E1-3327-BEE8-AC66-A017E918B748}"/>
              </a:ext>
            </a:extLst>
          </p:cNvPr>
          <p:cNvSpPr txBox="1"/>
          <p:nvPr/>
        </p:nvSpPr>
        <p:spPr>
          <a:xfrm>
            <a:off x="4881322" y="5030766"/>
            <a:ext cx="6103088" cy="1107996"/>
          </a:xfrm>
          <a:prstGeom prst="rect">
            <a:avLst/>
          </a:prstGeom>
          <a:noFill/>
        </p:spPr>
        <p:txBody>
          <a:bodyPr wrap="square">
            <a:spAutoFit/>
          </a:bodyPr>
          <a:lstStyle/>
          <a:p>
            <a:r>
              <a:rPr lang="ro-RO" sz="2200" b="1" dirty="0">
                <a:solidFill>
                  <a:srgbClr val="252223"/>
                </a:solidFill>
                <a:effectLst/>
                <a:latin typeface="Calibri" panose="020F0502020204030204" pitchFamily="34" charset="0"/>
                <a:ea typeface="Calibri" panose="020F0502020204030204" pitchFamily="34" charset="0"/>
              </a:rPr>
              <a:t>Mesaj-cheie:</a:t>
            </a:r>
            <a:r>
              <a:rPr lang="ro-RO" sz="2200" dirty="0">
                <a:solidFill>
                  <a:srgbClr val="252223"/>
                </a:solidFill>
                <a:effectLst/>
                <a:latin typeface="Calibri" panose="020F0502020204030204" pitchFamily="34" charset="0"/>
                <a:ea typeface="Calibri" panose="020F0502020204030204" pitchFamily="34" charset="0"/>
              </a:rPr>
              <a:t> </a:t>
            </a:r>
            <a:r>
              <a:rPr lang="ro-RO" sz="2200" dirty="0">
                <a:solidFill>
                  <a:srgbClr val="252223"/>
                </a:solidFill>
                <a:latin typeface="Calibri" panose="020F0502020204030204" pitchFamily="34" charset="0"/>
                <a:ea typeface="Calibri" panose="020F0502020204030204" pitchFamily="34" charset="0"/>
              </a:rPr>
              <a:t>Aceasta arată cum îngrijirea se poate transforma în lipsire de autonomie atunci când protecția primează în fața autonomiei (risc structural).</a:t>
            </a:r>
            <a:endParaRPr lang="de-DE" sz="2200" dirty="0"/>
          </a:p>
        </p:txBody>
      </p:sp>
      <p:pic>
        <p:nvPicPr>
          <p:cNvPr id="11" name="Grafik 10">
            <a:extLst>
              <a:ext uri="{FF2B5EF4-FFF2-40B4-BE49-F238E27FC236}">
                <a16:creationId xmlns:a16="http://schemas.microsoft.com/office/drawing/2014/main" id="{BE863CEC-ABE8-BD09-CF33-32A1B6A2E746}"/>
              </a:ext>
            </a:extLst>
          </p:cNvPr>
          <p:cNvPicPr>
            <a:picLocks noChangeAspect="1"/>
          </p:cNvPicPr>
          <p:nvPr/>
        </p:nvPicPr>
        <p:blipFill>
          <a:blip r:embed="rId3"/>
          <a:stretch>
            <a:fillRect/>
          </a:stretch>
        </p:blipFill>
        <p:spPr>
          <a:xfrm>
            <a:off x="3450436" y="4566534"/>
            <a:ext cx="1331649" cy="1664561"/>
          </a:xfrm>
          <a:prstGeom prst="rect">
            <a:avLst/>
          </a:prstGeom>
        </p:spPr>
      </p:pic>
    </p:spTree>
    <p:extLst>
      <p:ext uri="{BB962C8B-B14F-4D97-AF65-F5344CB8AC3E}">
        <p14:creationId xmlns:p14="http://schemas.microsoft.com/office/powerpoint/2010/main" val="15794521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78F59F-8B9D-73E1-DEFE-4FA68FE8E6EF}"/>
            </a:ext>
          </a:extLst>
        </p:cNvPr>
        <p:cNvGrpSpPr/>
        <p:nvPr/>
      </p:nvGrpSpPr>
      <p:grpSpPr>
        <a:xfrm>
          <a:off x="0" y="0"/>
          <a:ext cx="0" cy="0"/>
          <a:chOff x="0" y="0"/>
          <a:chExt cx="0" cy="0"/>
        </a:xfrm>
      </p:grpSpPr>
      <p:sp>
        <p:nvSpPr>
          <p:cNvPr id="12" name="Freeform 12">
            <a:extLst>
              <a:ext uri="{FF2B5EF4-FFF2-40B4-BE49-F238E27FC236}">
                <a16:creationId xmlns:a16="http://schemas.microsoft.com/office/drawing/2014/main" id="{5279EFDD-C997-70B0-4269-9ADE8A04E279}"/>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3" name="Textfeld 2">
            <a:extLst>
              <a:ext uri="{FF2B5EF4-FFF2-40B4-BE49-F238E27FC236}">
                <a16:creationId xmlns:a16="http://schemas.microsoft.com/office/drawing/2014/main" id="{179C642C-57EB-C5EE-AFBA-0CA052C70C3A}"/>
              </a:ext>
            </a:extLst>
          </p:cNvPr>
          <p:cNvSpPr txBox="1"/>
          <p:nvPr/>
        </p:nvSpPr>
        <p:spPr>
          <a:xfrm>
            <a:off x="393404" y="146355"/>
            <a:ext cx="11445643" cy="584775"/>
          </a:xfrm>
          <a:prstGeom prst="rect">
            <a:avLst/>
          </a:prstGeom>
          <a:noFill/>
        </p:spPr>
        <p:txBody>
          <a:bodyPr wrap="square">
            <a:spAutoFit/>
          </a:bodyPr>
          <a:lstStyle/>
          <a:p>
            <a:r>
              <a:rPr lang="ro-RO" sz="3200" b="1" dirty="0">
                <a:solidFill>
                  <a:srgbClr val="FFFFFF"/>
                </a:solidFill>
                <a:latin typeface="Calibri" panose="020F0502020204030204" pitchFamily="34" charset="0"/>
                <a:cs typeface="Times New Roman" panose="02020603050405020304" pitchFamily="18" charset="0"/>
              </a:rPr>
              <a:t>Alterizarea: mecanisme legate de sexualitate și intimitate</a:t>
            </a:r>
            <a:endParaRPr lang="de-DE" sz="3200" b="1" dirty="0">
              <a:solidFill>
                <a:srgbClr val="FFFFFF"/>
              </a:solidFill>
              <a:latin typeface="Calibri" panose="020F0502020204030204" pitchFamily="34" charset="0"/>
              <a:cs typeface="Times New Roman" panose="02020603050405020304" pitchFamily="18" charset="0"/>
            </a:endParaRPr>
          </a:p>
        </p:txBody>
      </p:sp>
      <p:sp>
        <p:nvSpPr>
          <p:cNvPr id="5" name="Textfeld 4">
            <a:extLst>
              <a:ext uri="{FF2B5EF4-FFF2-40B4-BE49-F238E27FC236}">
                <a16:creationId xmlns:a16="http://schemas.microsoft.com/office/drawing/2014/main" id="{D72DE54A-0979-53C0-341F-3253096BE218}"/>
              </a:ext>
            </a:extLst>
          </p:cNvPr>
          <p:cNvSpPr txBox="1"/>
          <p:nvPr/>
        </p:nvSpPr>
        <p:spPr>
          <a:xfrm>
            <a:off x="4771565" y="919909"/>
            <a:ext cx="6492338" cy="3358996"/>
          </a:xfrm>
          <a:prstGeom prst="rect">
            <a:avLst/>
          </a:prstGeom>
          <a:noFill/>
        </p:spPr>
        <p:txBody>
          <a:bodyPr wrap="square">
            <a:spAutoFit/>
          </a:bodyPr>
          <a:lstStyle/>
          <a:p>
            <a:pPr>
              <a:lnSpc>
                <a:spcPct val="107000"/>
              </a:lnSpc>
              <a:spcAft>
                <a:spcPts val="800"/>
              </a:spcAft>
            </a:pPr>
            <a:r>
              <a:rPr lang="ro-RO" sz="2400" b="1" dirty="0">
                <a:solidFill>
                  <a:srgbClr val="D33FB2"/>
                </a:solidFill>
                <a:latin typeface="Calibri" panose="020F0502020204030204" pitchFamily="34" charset="0"/>
                <a:ea typeface="Calibri" panose="020F0502020204030204" pitchFamily="34" charset="0"/>
                <a:cs typeface="Calibri" panose="020F0502020204030204" pitchFamily="34" charset="0"/>
              </a:rPr>
              <a:t>3. Reglementarea morală prin mecanisme de apărare, rușinare și minimalizare</a:t>
            </a:r>
            <a:endParaRPr lang="de-DE" sz="2400" b="1" dirty="0">
              <a:solidFill>
                <a:srgbClr val="D33FB2"/>
              </a:solidFill>
              <a:latin typeface="Calibri" panose="020F0502020204030204" pitchFamily="34" charset="0"/>
              <a:cs typeface="Times New Roman" panose="02020603050405020304" pitchFamily="18" charset="0"/>
            </a:endParaRPr>
          </a:p>
          <a:p>
            <a:pPr marL="342900" indent="-342900">
              <a:lnSpc>
                <a:spcPct val="107000"/>
              </a:lnSpc>
              <a:spcAft>
                <a:spcPts val="800"/>
              </a:spcAft>
              <a:buClr>
                <a:schemeClr val="accent3"/>
              </a:buClr>
              <a:buFont typeface="Arial" panose="020B0604020202020204" pitchFamily="34" charset="0"/>
              <a:buChar char="•"/>
            </a:pPr>
            <a:r>
              <a:rPr lang="ro-RO" sz="2300" dirty="0"/>
              <a:t>Reglementarea morală se manifestă în cele mai mici reacții (priviri, glume, întorsul privirii, minimalizare) și produce rușine.</a:t>
            </a:r>
          </a:p>
          <a:p>
            <a:pPr marL="342900" indent="-342900">
              <a:lnSpc>
                <a:spcPct val="107000"/>
              </a:lnSpc>
              <a:spcAft>
                <a:spcPts val="800"/>
              </a:spcAft>
              <a:buClr>
                <a:schemeClr val="accent3"/>
              </a:buClr>
              <a:buFont typeface="Arial" panose="020B0604020202020204" pitchFamily="34" charset="0"/>
              <a:buChar char="•"/>
            </a:pPr>
            <a:r>
              <a:rPr lang="ro-RO" sz="2300" dirty="0"/>
              <a:t>Sexualitatea la bătrânețe intră în conflict cu normele culturale (asocierea sexualității cu tinerețea, atractivitatea și performanța sexuală). </a:t>
            </a:r>
            <a:r>
              <a:rPr lang="ro-RO" sz="2400" b="1" dirty="0">
                <a:solidFill>
                  <a:srgbClr val="D33FB2"/>
                </a:solidFill>
                <a:latin typeface="Calibri" panose="020F0502020204030204" pitchFamily="34" charset="0"/>
                <a:ea typeface="Calibri" panose="020F0502020204030204" pitchFamily="34" charset="0"/>
                <a:cs typeface="Calibri" panose="020F0502020204030204" pitchFamily="34" charset="0"/>
              </a:rPr>
              <a:t>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Sprechblase: rechteckig 7">
            <a:extLst>
              <a:ext uri="{FF2B5EF4-FFF2-40B4-BE49-F238E27FC236}">
                <a16:creationId xmlns:a16="http://schemas.microsoft.com/office/drawing/2014/main" id="{576C8D2E-14D7-797B-D9E5-E3DCE1CF5E92}"/>
              </a:ext>
            </a:extLst>
          </p:cNvPr>
          <p:cNvSpPr/>
          <p:nvPr/>
        </p:nvSpPr>
        <p:spPr>
          <a:xfrm>
            <a:off x="292701" y="1346956"/>
            <a:ext cx="2615610" cy="680484"/>
          </a:xfrm>
          <a:prstGeom prst="wedgeRectCallout">
            <a:avLst>
              <a:gd name="adj1" fmla="val -48095"/>
              <a:gd name="adj2" fmla="val 95185"/>
            </a:avLst>
          </a:prstGeom>
          <a:solidFill>
            <a:srgbClr val="D33FB2"/>
          </a:solidFill>
          <a:ln w="12700" cap="flat" cmpd="sng" algn="ctr">
            <a:solidFill>
              <a:srgbClr val="D33FB2">
                <a:shade val="1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buNone/>
            </a:pPr>
            <a:r>
              <a:rPr lang="ro-RO" sz="2200" b="1" i="1"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„Vai, ce drăguț!”  </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Sprechblase: rechteckig 8">
            <a:extLst>
              <a:ext uri="{FF2B5EF4-FFF2-40B4-BE49-F238E27FC236}">
                <a16:creationId xmlns:a16="http://schemas.microsoft.com/office/drawing/2014/main" id="{45955CC7-CB83-3959-37FC-8CEFF6D17373}"/>
              </a:ext>
            </a:extLst>
          </p:cNvPr>
          <p:cNvSpPr/>
          <p:nvPr/>
        </p:nvSpPr>
        <p:spPr>
          <a:xfrm>
            <a:off x="2034907" y="2623749"/>
            <a:ext cx="2615610" cy="1043498"/>
          </a:xfrm>
          <a:prstGeom prst="wedgeRectCallout">
            <a:avLst>
              <a:gd name="adj1" fmla="val -42052"/>
              <a:gd name="adj2" fmla="val 87610"/>
            </a:avLst>
          </a:prstGeom>
          <a:solidFill>
            <a:srgbClr val="D33FB2"/>
          </a:solidFill>
          <a:ln w="12700" cap="flat" cmpd="sng" algn="ctr">
            <a:solidFill>
              <a:srgbClr val="D33FB2">
                <a:shade val="1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buNone/>
            </a:pPr>
            <a:r>
              <a:rPr lang="ro-RO" sz="2200" b="1" i="1"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a:t>
            </a:r>
            <a:r>
              <a:rPr lang="ro-RO" sz="2200" b="1" i="1" dirty="0">
                <a:solidFill>
                  <a:srgbClr val="FFFFFF"/>
                </a:solidFill>
                <a:latin typeface="Calibri" panose="020F0502020204030204" pitchFamily="34" charset="0"/>
                <a:ea typeface="Calibri" panose="020F0502020204030204" pitchFamily="34" charset="0"/>
                <a:cs typeface="Calibri" panose="020F0502020204030204" pitchFamily="34" charset="0"/>
              </a:rPr>
              <a:t> Uau, nici nu mă pot uita la asta – chiar e nevoie?</a:t>
            </a:r>
            <a:r>
              <a:rPr lang="ro-RO" sz="2200" b="1" i="1"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Textfeld 10">
            <a:extLst>
              <a:ext uri="{FF2B5EF4-FFF2-40B4-BE49-F238E27FC236}">
                <a16:creationId xmlns:a16="http://schemas.microsoft.com/office/drawing/2014/main" id="{79013C7E-DCE1-F390-A793-0851D127BE57}"/>
              </a:ext>
            </a:extLst>
          </p:cNvPr>
          <p:cNvSpPr txBox="1"/>
          <p:nvPr/>
        </p:nvSpPr>
        <p:spPr>
          <a:xfrm>
            <a:off x="565626" y="4060198"/>
            <a:ext cx="2535864" cy="1384995"/>
          </a:xfrm>
          <a:prstGeom prst="rect">
            <a:avLst/>
          </a:prstGeom>
          <a:noFill/>
        </p:spPr>
        <p:txBody>
          <a:bodyPr wrap="square">
            <a:spAutoFit/>
          </a:bodyPr>
          <a:lstStyle/>
          <a:p>
            <a:r>
              <a:rPr lang="ro-RO" sz="1400" dirty="0"/>
              <a:t>Participant la interviul cu experți, 2025: reacțiile elevilor unei școli de asistență geriatrică la fotografii cu vârstnici care își arată afecțiunea unul față de altul. </a:t>
            </a:r>
            <a:endParaRPr lang="de-DE" sz="1400" dirty="0"/>
          </a:p>
        </p:txBody>
      </p:sp>
      <p:sp>
        <p:nvSpPr>
          <p:cNvPr id="14" name="Textfeld 13">
            <a:extLst>
              <a:ext uri="{FF2B5EF4-FFF2-40B4-BE49-F238E27FC236}">
                <a16:creationId xmlns:a16="http://schemas.microsoft.com/office/drawing/2014/main" id="{3F06A727-F9A0-57D5-07B3-164828F47B07}"/>
              </a:ext>
            </a:extLst>
          </p:cNvPr>
          <p:cNvSpPr txBox="1"/>
          <p:nvPr/>
        </p:nvSpPr>
        <p:spPr>
          <a:xfrm>
            <a:off x="4970415" y="4253829"/>
            <a:ext cx="6868632" cy="2190664"/>
          </a:xfrm>
          <a:prstGeom prst="rect">
            <a:avLst/>
          </a:prstGeom>
          <a:noFill/>
        </p:spPr>
        <p:txBody>
          <a:bodyPr wrap="square">
            <a:spAutoFit/>
          </a:bodyPr>
          <a:lstStyle/>
          <a:p>
            <a:pPr>
              <a:lnSpc>
                <a:spcPct val="107000"/>
              </a:lnSpc>
              <a:spcAft>
                <a:spcPts val="800"/>
              </a:spcAft>
              <a:buNone/>
            </a:pPr>
            <a:r>
              <a:rPr lang="ro-RO" sz="24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Mesaj-cheie:</a:t>
            </a:r>
            <a:r>
              <a:rPr lang="ro-RO"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p>
          <a:p>
            <a:pPr marL="342900" indent="-342900">
              <a:lnSpc>
                <a:spcPct val="107000"/>
              </a:lnSpc>
              <a:spcAft>
                <a:spcPts val="800"/>
              </a:spcAft>
              <a:buClr>
                <a:schemeClr val="accent3"/>
              </a:buClr>
              <a:buFont typeface="Arial" panose="020B0604020202020204" pitchFamily="34" charset="0"/>
              <a:buChar char="•"/>
            </a:pPr>
            <a:r>
              <a:rPr lang="ro-RO" sz="2300" dirty="0">
                <a:solidFill>
                  <a:srgbClr val="252223"/>
                </a:solidFill>
                <a:latin typeface="Calibri" panose="020F0502020204030204" pitchFamily="34" charset="0"/>
                <a:ea typeface="Calibri" panose="020F0502020204030204" pitchFamily="34" charset="0"/>
                <a:cs typeface="Calibri" panose="020F0502020204030204" pitchFamily="34" charset="0"/>
              </a:rPr>
              <a:t>A minimaliza ceva ca „drăguț” îi neagă intimitatea și seriozitatea. </a:t>
            </a:r>
          </a:p>
          <a:p>
            <a:pPr marL="342900" indent="-342900">
              <a:lnSpc>
                <a:spcPct val="107000"/>
              </a:lnSpc>
              <a:spcAft>
                <a:spcPts val="800"/>
              </a:spcAft>
              <a:buClr>
                <a:schemeClr val="accent3"/>
              </a:buClr>
              <a:buFont typeface="Arial" panose="020B0604020202020204" pitchFamily="34" charset="0"/>
              <a:buChar char="•"/>
            </a:pPr>
            <a:r>
              <a:rPr lang="ro-RO" sz="2300" dirty="0">
                <a:solidFill>
                  <a:srgbClr val="252223"/>
                </a:solidFill>
                <a:latin typeface="Calibri" panose="020F0502020204030204" pitchFamily="34" charset="0"/>
                <a:ea typeface="Calibri" panose="020F0502020204030204" pitchFamily="34" charset="0"/>
                <a:cs typeface="Calibri" panose="020F0502020204030204" pitchFamily="34" charset="0"/>
              </a:rPr>
              <a:t>Respingerea („Chiar e nevoie?”) îl marchează ca nelegitim. </a:t>
            </a:r>
            <a:endParaRPr lang="de-DE" sz="23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7" name="Grafik 16">
            <a:extLst>
              <a:ext uri="{FF2B5EF4-FFF2-40B4-BE49-F238E27FC236}">
                <a16:creationId xmlns:a16="http://schemas.microsoft.com/office/drawing/2014/main" id="{FD9F8747-AFBD-18F9-5FD8-8C267015489D}"/>
              </a:ext>
            </a:extLst>
          </p:cNvPr>
          <p:cNvPicPr>
            <a:picLocks noChangeAspect="1"/>
          </p:cNvPicPr>
          <p:nvPr/>
        </p:nvPicPr>
        <p:blipFill>
          <a:blip r:embed="rId3"/>
          <a:stretch>
            <a:fillRect/>
          </a:stretch>
        </p:blipFill>
        <p:spPr>
          <a:xfrm>
            <a:off x="3501164" y="4480090"/>
            <a:ext cx="1390514" cy="1738142"/>
          </a:xfrm>
          <a:prstGeom prst="rect">
            <a:avLst/>
          </a:prstGeom>
        </p:spPr>
      </p:pic>
    </p:spTree>
    <p:extLst>
      <p:ext uri="{BB962C8B-B14F-4D97-AF65-F5344CB8AC3E}">
        <p14:creationId xmlns:p14="http://schemas.microsoft.com/office/powerpoint/2010/main" val="17267177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DEDAE0-6084-2D18-6F5E-799C333F4821}"/>
            </a:ext>
          </a:extLst>
        </p:cNvPr>
        <p:cNvGrpSpPr/>
        <p:nvPr/>
      </p:nvGrpSpPr>
      <p:grpSpPr>
        <a:xfrm>
          <a:off x="0" y="0"/>
          <a:ext cx="0" cy="0"/>
          <a:chOff x="0" y="0"/>
          <a:chExt cx="0" cy="0"/>
        </a:xfrm>
      </p:grpSpPr>
      <p:sp>
        <p:nvSpPr>
          <p:cNvPr id="12" name="Freeform 12">
            <a:extLst>
              <a:ext uri="{FF2B5EF4-FFF2-40B4-BE49-F238E27FC236}">
                <a16:creationId xmlns:a16="http://schemas.microsoft.com/office/drawing/2014/main" id="{32BC5062-766B-49E8-CB4E-3E2F1BC4CEA3}"/>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3" name="Textfeld 2">
            <a:extLst>
              <a:ext uri="{FF2B5EF4-FFF2-40B4-BE49-F238E27FC236}">
                <a16:creationId xmlns:a16="http://schemas.microsoft.com/office/drawing/2014/main" id="{CAADA0D1-F51A-1D3A-0824-D4F3602FED43}"/>
              </a:ext>
            </a:extLst>
          </p:cNvPr>
          <p:cNvSpPr txBox="1"/>
          <p:nvPr/>
        </p:nvSpPr>
        <p:spPr>
          <a:xfrm>
            <a:off x="232939" y="200109"/>
            <a:ext cx="11654261" cy="584775"/>
          </a:xfrm>
          <a:prstGeom prst="rect">
            <a:avLst/>
          </a:prstGeom>
          <a:noFill/>
        </p:spPr>
        <p:txBody>
          <a:bodyPr wrap="square">
            <a:spAutoFit/>
          </a:bodyPr>
          <a:lstStyle/>
          <a:p>
            <a:r>
              <a:rPr lang="ro-RO" sz="3200" b="1" dirty="0">
                <a:solidFill>
                  <a:srgbClr val="FFFFFF"/>
                </a:solidFill>
                <a:latin typeface="Calibri" panose="020F0502020204030204" pitchFamily="34" charset="0"/>
                <a:cs typeface="Times New Roman" panose="02020603050405020304" pitchFamily="18" charset="0"/>
              </a:rPr>
              <a:t>Alterizarea: mecanisme legate de sexualitate și intimitate</a:t>
            </a:r>
            <a:endParaRPr lang="de-DE" sz="3200" b="1" dirty="0">
              <a:solidFill>
                <a:srgbClr val="FFFFFF"/>
              </a:solidFill>
              <a:latin typeface="Calibri" panose="020F0502020204030204" pitchFamily="34" charset="0"/>
              <a:cs typeface="Times New Roman" panose="02020603050405020304" pitchFamily="18" charset="0"/>
            </a:endParaRPr>
          </a:p>
        </p:txBody>
      </p:sp>
      <p:sp>
        <p:nvSpPr>
          <p:cNvPr id="5" name="Textfeld 4">
            <a:extLst>
              <a:ext uri="{FF2B5EF4-FFF2-40B4-BE49-F238E27FC236}">
                <a16:creationId xmlns:a16="http://schemas.microsoft.com/office/drawing/2014/main" id="{167C5CA1-9C34-3078-18C7-5FD7B8EDC00D}"/>
              </a:ext>
            </a:extLst>
          </p:cNvPr>
          <p:cNvSpPr txBox="1"/>
          <p:nvPr/>
        </p:nvSpPr>
        <p:spPr>
          <a:xfrm>
            <a:off x="4114800" y="1337503"/>
            <a:ext cx="5038182" cy="461665"/>
          </a:xfrm>
          <a:prstGeom prst="rect">
            <a:avLst/>
          </a:prstGeom>
          <a:noFill/>
        </p:spPr>
        <p:txBody>
          <a:bodyPr wrap="square">
            <a:spAutoFit/>
          </a:bodyPr>
          <a:lstStyle/>
          <a:p>
            <a:r>
              <a:rPr lang="ro-RO" sz="2400" b="1" dirty="0">
                <a:solidFill>
                  <a:srgbClr val="D33FB2"/>
                </a:solidFill>
                <a:latin typeface="Calibri" panose="020F0502020204030204" pitchFamily="34" charset="0"/>
                <a:ea typeface="Calibri" panose="020F0502020204030204" pitchFamily="34" charset="0"/>
                <a:cs typeface="Calibri" panose="020F0502020204030204" pitchFamily="34" charset="0"/>
              </a:rPr>
              <a:t>4. Patologizare / medicalizare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feld 3">
            <a:extLst>
              <a:ext uri="{FF2B5EF4-FFF2-40B4-BE49-F238E27FC236}">
                <a16:creationId xmlns:a16="http://schemas.microsoft.com/office/drawing/2014/main" id="{A011A550-95AD-6D93-E08B-D15EE9D3B3A6}"/>
              </a:ext>
            </a:extLst>
          </p:cNvPr>
          <p:cNvSpPr txBox="1"/>
          <p:nvPr/>
        </p:nvSpPr>
        <p:spPr>
          <a:xfrm>
            <a:off x="4114800" y="3630341"/>
            <a:ext cx="6103088" cy="344069"/>
          </a:xfrm>
          <a:prstGeom prst="rect">
            <a:avLst/>
          </a:prstGeom>
          <a:noFill/>
        </p:spPr>
        <p:txBody>
          <a:bodyPr wrap="square">
            <a:spAutoFit/>
          </a:bodyPr>
          <a:lstStyle/>
          <a:p>
            <a:pPr algn="just">
              <a:lnSpc>
                <a:spcPct val="107000"/>
              </a:lnSpc>
              <a:spcAft>
                <a:spcPts val="800"/>
              </a:spcAft>
              <a:buNone/>
            </a:pPr>
            <a:endParaRPr lang="de-DE" sz="16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feld 5">
            <a:extLst>
              <a:ext uri="{FF2B5EF4-FFF2-40B4-BE49-F238E27FC236}">
                <a16:creationId xmlns:a16="http://schemas.microsoft.com/office/drawing/2014/main" id="{AA291C07-A3F7-A1D0-2CEA-501204861916}"/>
              </a:ext>
            </a:extLst>
          </p:cNvPr>
          <p:cNvSpPr txBox="1"/>
          <p:nvPr/>
        </p:nvSpPr>
        <p:spPr>
          <a:xfrm>
            <a:off x="4114800" y="1814168"/>
            <a:ext cx="6697534" cy="1200329"/>
          </a:xfrm>
          <a:prstGeom prst="rect">
            <a:avLst/>
          </a:prstGeom>
          <a:noFill/>
        </p:spPr>
        <p:txBody>
          <a:bodyPr wrap="square">
            <a:spAutoFit/>
          </a:bodyPr>
          <a:lstStyle/>
          <a:p>
            <a:r>
              <a:rPr lang="ro-RO" sz="2400" dirty="0"/>
              <a:t>Când sexualitatea devine vizibilă la bătrânețe, este adesea privită ca o „problemă”, în sensul unei disfuncții, al unui simptom sau al unui risc. </a:t>
            </a:r>
            <a:endParaRPr lang="de-DE" sz="2400" dirty="0">
              <a:solidFill>
                <a:srgbClr val="252223"/>
              </a:solidFill>
              <a:ea typeface="Calibri" panose="020F0502020204030204" pitchFamily="34" charset="0"/>
              <a:cs typeface="Times New Roman" panose="02020603050405020304" pitchFamily="18" charset="0"/>
            </a:endParaRPr>
          </a:p>
        </p:txBody>
      </p:sp>
      <p:sp>
        <p:nvSpPr>
          <p:cNvPr id="8" name="Textfeld 7">
            <a:extLst>
              <a:ext uri="{FF2B5EF4-FFF2-40B4-BE49-F238E27FC236}">
                <a16:creationId xmlns:a16="http://schemas.microsoft.com/office/drawing/2014/main" id="{812F9D63-4293-C49F-3388-EAC41A303239}"/>
              </a:ext>
            </a:extLst>
          </p:cNvPr>
          <p:cNvSpPr txBox="1"/>
          <p:nvPr/>
        </p:nvSpPr>
        <p:spPr>
          <a:xfrm>
            <a:off x="4114800" y="3134193"/>
            <a:ext cx="6103088" cy="3646576"/>
          </a:xfrm>
          <a:prstGeom prst="rect">
            <a:avLst/>
          </a:prstGeom>
          <a:noFill/>
        </p:spPr>
        <p:txBody>
          <a:bodyPr wrap="square">
            <a:spAutoFit/>
          </a:bodyPr>
          <a:lstStyle/>
          <a:p>
            <a:pPr>
              <a:lnSpc>
                <a:spcPct val="107000"/>
              </a:lnSpc>
              <a:spcAft>
                <a:spcPts val="800"/>
              </a:spcAft>
              <a:buNone/>
            </a:pPr>
            <a:r>
              <a:rPr lang="ro-RO" sz="24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Mesaj-cheie:</a:t>
            </a:r>
            <a:r>
              <a:rPr lang="ro-RO"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p>
          <a:p>
            <a:pPr>
              <a:lnSpc>
                <a:spcPct val="107000"/>
              </a:lnSpc>
              <a:spcAft>
                <a:spcPts val="800"/>
              </a:spcAft>
              <a:buNone/>
            </a:pPr>
            <a:r>
              <a:rPr lang="ro-RO" sz="2400" dirty="0">
                <a:solidFill>
                  <a:srgbClr val="252223"/>
                </a:solidFill>
                <a:latin typeface="Calibri" panose="020F0502020204030204" pitchFamily="34" charset="0"/>
                <a:ea typeface="Calibri" panose="020F0502020204030204" pitchFamily="34" charset="0"/>
                <a:cs typeface="Calibri" panose="020F0502020204030204" pitchFamily="34" charset="0"/>
              </a:rPr>
              <a:t>Apare o dublă logică: </a:t>
            </a:r>
            <a:r>
              <a:rPr lang="ro-RO"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p>
          <a:p>
            <a:pPr marL="457200" indent="-457200">
              <a:lnSpc>
                <a:spcPct val="107000"/>
              </a:lnSpc>
              <a:spcAft>
                <a:spcPts val="800"/>
              </a:spcAft>
              <a:buAutoNum type="arabicPeriod"/>
            </a:pPr>
            <a:r>
              <a:rPr lang="ro-RO" sz="2400" dirty="0">
                <a:solidFill>
                  <a:srgbClr val="252223"/>
                </a:solidFill>
                <a:latin typeface="Calibri" panose="020F0502020204030204" pitchFamily="34" charset="0"/>
                <a:ea typeface="Calibri" panose="020F0502020204030204" pitchFamily="34" charset="0"/>
                <a:cs typeface="Calibri" panose="020F0502020204030204" pitchFamily="34" charset="0"/>
              </a:rPr>
              <a:t>Sexualitatea la bătrânețe este considerată „inexistentă” </a:t>
            </a:r>
          </a:p>
          <a:p>
            <a:pPr marL="457200" indent="-457200">
              <a:lnSpc>
                <a:spcPct val="107000"/>
              </a:lnSpc>
              <a:spcAft>
                <a:spcPts val="800"/>
              </a:spcAft>
              <a:buAutoNum type="arabicPeriod"/>
            </a:pPr>
            <a:r>
              <a:rPr lang="ro-RO" sz="2400" dirty="0">
                <a:solidFill>
                  <a:srgbClr val="252223"/>
                </a:solidFill>
                <a:latin typeface="Calibri" panose="020F0502020204030204" pitchFamily="34" charset="0"/>
                <a:ea typeface="Calibri" panose="020F0502020204030204" pitchFamily="34" charset="0"/>
                <a:cs typeface="Calibri" panose="020F0502020204030204" pitchFamily="34" charset="0"/>
              </a:rPr>
              <a:t>Când devine vizibilă → este privită în primul rând ca risc sau abatere. </a:t>
            </a:r>
          </a:p>
          <a:p>
            <a:pPr>
              <a:lnSpc>
                <a:spcPct val="107000"/>
              </a:lnSpc>
              <a:spcAft>
                <a:spcPts val="800"/>
              </a:spcAft>
            </a:pPr>
            <a:r>
              <a:rPr lang="ro-RO" sz="2400" dirty="0">
                <a:solidFill>
                  <a:srgbClr val="252223"/>
                </a:solidFill>
                <a:latin typeface="Calibri" panose="020F0502020204030204" pitchFamily="34" charset="0"/>
                <a:ea typeface="Calibri" panose="020F0502020204030204" pitchFamily="34" charset="0"/>
                <a:cs typeface="Calibri" panose="020F0502020204030204" pitchFamily="34" charset="0"/>
              </a:rPr>
              <a:t>Ambele împiedică o perspectivă centrată pe calitatea vieții.</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Grafik 8">
            <a:extLst>
              <a:ext uri="{FF2B5EF4-FFF2-40B4-BE49-F238E27FC236}">
                <a16:creationId xmlns:a16="http://schemas.microsoft.com/office/drawing/2014/main" id="{7CDA342C-04F6-4AAB-5AFB-0F265A00D180}"/>
              </a:ext>
            </a:extLst>
          </p:cNvPr>
          <p:cNvPicPr>
            <a:picLocks noChangeAspect="1"/>
          </p:cNvPicPr>
          <p:nvPr/>
        </p:nvPicPr>
        <p:blipFill>
          <a:blip r:embed="rId3"/>
          <a:stretch>
            <a:fillRect/>
          </a:stretch>
        </p:blipFill>
        <p:spPr>
          <a:xfrm>
            <a:off x="1467293" y="2635252"/>
            <a:ext cx="2142653" cy="2678315"/>
          </a:xfrm>
          <a:prstGeom prst="rect">
            <a:avLst/>
          </a:prstGeom>
        </p:spPr>
      </p:pic>
    </p:spTree>
    <p:extLst>
      <p:ext uri="{BB962C8B-B14F-4D97-AF65-F5344CB8AC3E}">
        <p14:creationId xmlns:p14="http://schemas.microsoft.com/office/powerpoint/2010/main" val="28268797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7DBD7A-54AD-D541-8B08-D450432B6114}"/>
            </a:ext>
          </a:extLst>
        </p:cNvPr>
        <p:cNvGrpSpPr/>
        <p:nvPr/>
      </p:nvGrpSpPr>
      <p:grpSpPr>
        <a:xfrm>
          <a:off x="0" y="0"/>
          <a:ext cx="0" cy="0"/>
          <a:chOff x="0" y="0"/>
          <a:chExt cx="0" cy="0"/>
        </a:xfrm>
      </p:grpSpPr>
      <p:sp>
        <p:nvSpPr>
          <p:cNvPr id="12" name="Freeform 12">
            <a:extLst>
              <a:ext uri="{FF2B5EF4-FFF2-40B4-BE49-F238E27FC236}">
                <a16:creationId xmlns:a16="http://schemas.microsoft.com/office/drawing/2014/main" id="{1F35E292-B528-B19C-0738-9B955BAF33DA}"/>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3" name="Textfeld 2">
            <a:extLst>
              <a:ext uri="{FF2B5EF4-FFF2-40B4-BE49-F238E27FC236}">
                <a16:creationId xmlns:a16="http://schemas.microsoft.com/office/drawing/2014/main" id="{B5392F09-4728-B020-55FB-DFC0114DEBF0}"/>
              </a:ext>
            </a:extLst>
          </p:cNvPr>
          <p:cNvSpPr txBox="1"/>
          <p:nvPr/>
        </p:nvSpPr>
        <p:spPr>
          <a:xfrm>
            <a:off x="430924" y="146355"/>
            <a:ext cx="11637029" cy="584775"/>
          </a:xfrm>
          <a:prstGeom prst="rect">
            <a:avLst/>
          </a:prstGeom>
          <a:noFill/>
        </p:spPr>
        <p:txBody>
          <a:bodyPr wrap="square">
            <a:spAutoFit/>
          </a:bodyPr>
          <a:lstStyle/>
          <a:p>
            <a:r>
              <a:rPr lang="ro-RO" sz="3200" b="1" dirty="0">
                <a:solidFill>
                  <a:srgbClr val="FFFFFF"/>
                </a:solidFill>
                <a:latin typeface="Calibri" panose="020F0502020204030204" pitchFamily="34" charset="0"/>
                <a:cs typeface="Times New Roman" panose="02020603050405020304" pitchFamily="18" charset="0"/>
              </a:rPr>
              <a:t>Alterizarea: mecanisme legate de sexualitate și intimitate</a:t>
            </a:r>
            <a:endParaRPr lang="de-DE" sz="3200" b="1" dirty="0">
              <a:solidFill>
                <a:srgbClr val="FFFFFF"/>
              </a:solidFill>
              <a:latin typeface="Calibri" panose="020F0502020204030204" pitchFamily="34" charset="0"/>
              <a:cs typeface="Times New Roman" panose="02020603050405020304" pitchFamily="18" charset="0"/>
            </a:endParaRPr>
          </a:p>
        </p:txBody>
      </p:sp>
      <p:sp>
        <p:nvSpPr>
          <p:cNvPr id="5" name="Textfeld 4">
            <a:extLst>
              <a:ext uri="{FF2B5EF4-FFF2-40B4-BE49-F238E27FC236}">
                <a16:creationId xmlns:a16="http://schemas.microsoft.com/office/drawing/2014/main" id="{8CD0BB11-73B2-10EE-A2C9-83F194E33B8C}"/>
              </a:ext>
            </a:extLst>
          </p:cNvPr>
          <p:cNvSpPr txBox="1"/>
          <p:nvPr/>
        </p:nvSpPr>
        <p:spPr>
          <a:xfrm>
            <a:off x="2339163" y="1133977"/>
            <a:ext cx="5038182" cy="839332"/>
          </a:xfrm>
          <a:prstGeom prst="rect">
            <a:avLst/>
          </a:prstGeom>
          <a:noFill/>
        </p:spPr>
        <p:txBody>
          <a:bodyPr wrap="square">
            <a:spAutoFit/>
          </a:bodyPr>
          <a:lstStyle/>
          <a:p>
            <a:r>
              <a:rPr lang="ro-RO" sz="2400" b="1" dirty="0">
                <a:solidFill>
                  <a:srgbClr val="D33FB2"/>
                </a:solidFill>
                <a:latin typeface="Calibri" panose="020F0502020204030204" pitchFamily="34" charset="0"/>
                <a:ea typeface="Calibri" panose="020F0502020204030204" pitchFamily="34" charset="0"/>
                <a:cs typeface="Calibri" panose="020F0502020204030204" pitchFamily="34" charset="0"/>
              </a:rPr>
              <a:t>5. Suprareglementare din nesiguranță </a:t>
            </a:r>
            <a:endParaRPr lang="de-DE" sz="2000" dirty="0">
              <a:solidFill>
                <a:srgbClr val="252223"/>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r>
              <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rPr>
              <a:t>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feld 3">
            <a:extLst>
              <a:ext uri="{FF2B5EF4-FFF2-40B4-BE49-F238E27FC236}">
                <a16:creationId xmlns:a16="http://schemas.microsoft.com/office/drawing/2014/main" id="{85ADE4DC-0604-CEF4-9F57-8D52A215A529}"/>
              </a:ext>
            </a:extLst>
          </p:cNvPr>
          <p:cNvSpPr txBox="1"/>
          <p:nvPr/>
        </p:nvSpPr>
        <p:spPr>
          <a:xfrm>
            <a:off x="4114800" y="3630341"/>
            <a:ext cx="6103088" cy="344069"/>
          </a:xfrm>
          <a:prstGeom prst="rect">
            <a:avLst/>
          </a:prstGeom>
          <a:noFill/>
        </p:spPr>
        <p:txBody>
          <a:bodyPr wrap="square">
            <a:spAutoFit/>
          </a:bodyPr>
          <a:lstStyle/>
          <a:p>
            <a:pPr algn="just">
              <a:lnSpc>
                <a:spcPct val="107000"/>
              </a:lnSpc>
              <a:spcAft>
                <a:spcPts val="800"/>
              </a:spcAft>
              <a:buNone/>
            </a:pPr>
            <a:endParaRPr lang="de-DE" sz="16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feld 5">
            <a:extLst>
              <a:ext uri="{FF2B5EF4-FFF2-40B4-BE49-F238E27FC236}">
                <a16:creationId xmlns:a16="http://schemas.microsoft.com/office/drawing/2014/main" id="{23D05F5E-145C-8D9D-A90C-9EB81B34A728}"/>
              </a:ext>
            </a:extLst>
          </p:cNvPr>
          <p:cNvSpPr txBox="1"/>
          <p:nvPr/>
        </p:nvSpPr>
        <p:spPr>
          <a:xfrm>
            <a:off x="2182128" y="1701224"/>
            <a:ext cx="8668703" cy="1938992"/>
          </a:xfrm>
          <a:prstGeom prst="rect">
            <a:avLst/>
          </a:prstGeom>
          <a:noFill/>
        </p:spPr>
        <p:txBody>
          <a:bodyPr wrap="square">
            <a:spAutoFit/>
          </a:bodyPr>
          <a:lstStyle/>
          <a:p>
            <a:pPr marL="342900" indent="-342900">
              <a:buClr>
                <a:schemeClr val="accent3"/>
              </a:buClr>
              <a:buFont typeface="Arial" panose="020B0604020202020204" pitchFamily="34" charset="0"/>
              <a:buChar char="•"/>
            </a:pPr>
            <a:r>
              <a:rPr lang="ro-RO" sz="2400" dirty="0"/>
              <a:t>Când lipsesc îndrumările, instituțiile răspund adesea cu reguli generale. </a:t>
            </a:r>
          </a:p>
          <a:p>
            <a:pPr marL="342900" indent="-342900">
              <a:buClr>
                <a:schemeClr val="accent3"/>
              </a:buClr>
              <a:buFont typeface="Arial" panose="020B0604020202020204" pitchFamily="34" charset="0"/>
              <a:buChar char="•"/>
            </a:pPr>
            <a:r>
              <a:rPr lang="ro-RO" sz="2400" dirty="0"/>
              <a:t>Persoanele marginalizate sunt afectate în mod special: de obicei au rețele sociale mai restrânse, se confruntă cu mai multă stigmatizare și riscă mai mult să le fie dezvăluită identitatea fără acordul lor.</a:t>
            </a:r>
            <a:endParaRPr lang="de-DE" sz="2400" dirty="0"/>
          </a:p>
        </p:txBody>
      </p:sp>
      <p:sp>
        <p:nvSpPr>
          <p:cNvPr id="7" name="Textfeld 6">
            <a:extLst>
              <a:ext uri="{FF2B5EF4-FFF2-40B4-BE49-F238E27FC236}">
                <a16:creationId xmlns:a16="http://schemas.microsoft.com/office/drawing/2014/main" id="{8027E92B-46DC-4D45-2A11-61EC3FDBE9F1}"/>
              </a:ext>
            </a:extLst>
          </p:cNvPr>
          <p:cNvSpPr txBox="1"/>
          <p:nvPr/>
        </p:nvSpPr>
        <p:spPr>
          <a:xfrm>
            <a:off x="2339163" y="3794449"/>
            <a:ext cx="8059478" cy="2651047"/>
          </a:xfrm>
          <a:prstGeom prst="rect">
            <a:avLst/>
          </a:prstGeom>
          <a:noFill/>
        </p:spPr>
        <p:txBody>
          <a:bodyPr wrap="square">
            <a:spAutoFit/>
          </a:bodyPr>
          <a:lstStyle/>
          <a:p>
            <a:pPr algn="just">
              <a:lnSpc>
                <a:spcPct val="107000"/>
              </a:lnSpc>
              <a:spcAft>
                <a:spcPts val="800"/>
              </a:spcAft>
              <a:buNone/>
            </a:pPr>
            <a:r>
              <a:rPr lang="ro-RO" sz="24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Mesaj-cheie:</a:t>
            </a:r>
            <a:r>
              <a:rPr lang="ro-RO"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p>
          <a:p>
            <a:pPr marL="342900" indent="-342900" algn="just">
              <a:lnSpc>
                <a:spcPct val="107000"/>
              </a:lnSpc>
              <a:spcAft>
                <a:spcPts val="800"/>
              </a:spcAft>
              <a:buClr>
                <a:schemeClr val="accent3"/>
              </a:buClr>
              <a:buFont typeface="Arial" panose="020B0604020202020204" pitchFamily="34" charset="0"/>
              <a:buChar char="•"/>
            </a:pPr>
            <a:r>
              <a:rPr lang="ro-RO" sz="2400" dirty="0">
                <a:solidFill>
                  <a:srgbClr val="252223"/>
                </a:solidFill>
                <a:latin typeface="Calibri" panose="020F0502020204030204" pitchFamily="34" charset="0"/>
                <a:ea typeface="Calibri" panose="020F0502020204030204" pitchFamily="34" charset="0"/>
                <a:cs typeface="Calibri" panose="020F0502020204030204" pitchFamily="34" charset="0"/>
              </a:rPr>
              <a:t>Dacă un subiect nu este oficial „pe agendă”, în caz de conflict nu există canale profesionale la care să se poată apela.</a:t>
            </a:r>
          </a:p>
          <a:p>
            <a:pPr marL="342900" indent="-342900" algn="just">
              <a:lnSpc>
                <a:spcPct val="107000"/>
              </a:lnSpc>
              <a:spcAft>
                <a:spcPts val="800"/>
              </a:spcAft>
              <a:buClr>
                <a:schemeClr val="accent3"/>
              </a:buClr>
              <a:buFont typeface="Arial" panose="020B0604020202020204" pitchFamily="34" charset="0"/>
              <a:buChar char="•"/>
            </a:pPr>
            <a:r>
              <a:rPr lang="ro-RO" sz="2400" dirty="0">
                <a:solidFill>
                  <a:srgbClr val="252223"/>
                </a:solidFill>
                <a:latin typeface="Calibri" panose="020F0502020204030204" pitchFamily="34" charset="0"/>
                <a:ea typeface="Calibri" panose="020F0502020204030204" pitchFamily="34" charset="0"/>
                <a:cs typeface="Calibri" panose="020F0502020204030204" pitchFamily="34" charset="0"/>
              </a:rPr>
              <a:t>Atunci intră în joc normele informale (morală, rușine etc.) – și exact acolo se perpetuează formele de alterizare.</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8" name="Grafik 7">
            <a:extLst>
              <a:ext uri="{FF2B5EF4-FFF2-40B4-BE49-F238E27FC236}">
                <a16:creationId xmlns:a16="http://schemas.microsoft.com/office/drawing/2014/main" id="{449BD748-8C0B-6963-D006-958AB9F44117}"/>
              </a:ext>
            </a:extLst>
          </p:cNvPr>
          <p:cNvPicPr>
            <a:picLocks noChangeAspect="1"/>
          </p:cNvPicPr>
          <p:nvPr/>
        </p:nvPicPr>
        <p:blipFill>
          <a:blip r:embed="rId3"/>
          <a:stretch>
            <a:fillRect/>
          </a:stretch>
        </p:blipFill>
        <p:spPr>
          <a:xfrm>
            <a:off x="221156" y="3253161"/>
            <a:ext cx="2118007" cy="2647507"/>
          </a:xfrm>
          <a:prstGeom prst="rect">
            <a:avLst/>
          </a:prstGeom>
        </p:spPr>
      </p:pic>
    </p:spTree>
    <p:extLst>
      <p:ext uri="{BB962C8B-B14F-4D97-AF65-F5344CB8AC3E}">
        <p14:creationId xmlns:p14="http://schemas.microsoft.com/office/powerpoint/2010/main" val="10319391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454371-1D2F-7889-596A-89A7457083EF}"/>
            </a:ext>
          </a:extLst>
        </p:cNvPr>
        <p:cNvGrpSpPr/>
        <p:nvPr/>
      </p:nvGrpSpPr>
      <p:grpSpPr>
        <a:xfrm>
          <a:off x="0" y="0"/>
          <a:ext cx="0" cy="0"/>
          <a:chOff x="0" y="0"/>
          <a:chExt cx="0" cy="0"/>
        </a:xfrm>
      </p:grpSpPr>
      <p:sp>
        <p:nvSpPr>
          <p:cNvPr id="12" name="Freeform 12">
            <a:extLst>
              <a:ext uri="{FF2B5EF4-FFF2-40B4-BE49-F238E27FC236}">
                <a16:creationId xmlns:a16="http://schemas.microsoft.com/office/drawing/2014/main" id="{98BFA883-367B-B5F5-C572-F2FCFDC1F220}"/>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15" name="Textfeld 14">
            <a:extLst>
              <a:ext uri="{FF2B5EF4-FFF2-40B4-BE49-F238E27FC236}">
                <a16:creationId xmlns:a16="http://schemas.microsoft.com/office/drawing/2014/main" id="{7B91CD7A-30AF-4E44-676F-6E10D47DF6F0}"/>
              </a:ext>
            </a:extLst>
          </p:cNvPr>
          <p:cNvSpPr txBox="1"/>
          <p:nvPr/>
        </p:nvSpPr>
        <p:spPr>
          <a:xfrm>
            <a:off x="142675" y="125090"/>
            <a:ext cx="12232453" cy="584775"/>
          </a:xfrm>
          <a:prstGeom prst="rect">
            <a:avLst/>
          </a:prstGeom>
          <a:noFill/>
        </p:spPr>
        <p:txBody>
          <a:bodyPr wrap="square" rtlCol="0">
            <a:spAutoFit/>
          </a:bodyPr>
          <a:lstStyle/>
          <a:p>
            <a:r>
              <a:rPr lang="ro-RO" sz="3200" b="1" dirty="0">
                <a:solidFill>
                  <a:srgbClr val="FFFFFF"/>
                </a:solidFill>
              </a:rPr>
              <a:t>Perspectiva intersecțională: când identitățile se suprapun</a:t>
            </a:r>
            <a:endParaRPr lang="de-DE" sz="3200" b="1" dirty="0">
              <a:solidFill>
                <a:srgbClr val="FFFFFF"/>
              </a:solidFill>
            </a:endParaRPr>
          </a:p>
        </p:txBody>
      </p:sp>
      <p:sp>
        <p:nvSpPr>
          <p:cNvPr id="5" name="Textfeld 4">
            <a:extLst>
              <a:ext uri="{FF2B5EF4-FFF2-40B4-BE49-F238E27FC236}">
                <a16:creationId xmlns:a16="http://schemas.microsoft.com/office/drawing/2014/main" id="{B2D99E38-40EC-68A2-4FA7-2EE781DC069E}"/>
              </a:ext>
            </a:extLst>
          </p:cNvPr>
          <p:cNvSpPr txBox="1"/>
          <p:nvPr/>
        </p:nvSpPr>
        <p:spPr>
          <a:xfrm>
            <a:off x="4030717" y="1828178"/>
            <a:ext cx="5038182" cy="470000"/>
          </a:xfrm>
          <a:prstGeom prst="rect">
            <a:avLst/>
          </a:prstGeom>
          <a:noFill/>
        </p:spPr>
        <p:txBody>
          <a:bodyPr wrap="square">
            <a:spAutoFit/>
          </a:bodyPr>
          <a:lstStyle/>
          <a:p>
            <a:pPr>
              <a:lnSpc>
                <a:spcPct val="107000"/>
              </a:lnSpc>
              <a:spcAft>
                <a:spcPts val="800"/>
              </a:spcAft>
              <a:buNone/>
            </a:pPr>
            <a:r>
              <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rPr>
              <a:t>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feld 3">
            <a:extLst>
              <a:ext uri="{FF2B5EF4-FFF2-40B4-BE49-F238E27FC236}">
                <a16:creationId xmlns:a16="http://schemas.microsoft.com/office/drawing/2014/main" id="{9C097CE9-20F9-CE11-0938-20907A85EE9B}"/>
              </a:ext>
            </a:extLst>
          </p:cNvPr>
          <p:cNvSpPr txBox="1"/>
          <p:nvPr/>
        </p:nvSpPr>
        <p:spPr>
          <a:xfrm>
            <a:off x="4114800" y="3630341"/>
            <a:ext cx="6103088" cy="344069"/>
          </a:xfrm>
          <a:prstGeom prst="rect">
            <a:avLst/>
          </a:prstGeom>
          <a:noFill/>
        </p:spPr>
        <p:txBody>
          <a:bodyPr wrap="square">
            <a:spAutoFit/>
          </a:bodyPr>
          <a:lstStyle/>
          <a:p>
            <a:pPr algn="just">
              <a:lnSpc>
                <a:spcPct val="107000"/>
              </a:lnSpc>
              <a:spcAft>
                <a:spcPts val="800"/>
              </a:spcAft>
              <a:buNone/>
            </a:pPr>
            <a:endParaRPr lang="de-DE" sz="16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feld 5">
            <a:extLst>
              <a:ext uri="{FF2B5EF4-FFF2-40B4-BE49-F238E27FC236}">
                <a16:creationId xmlns:a16="http://schemas.microsoft.com/office/drawing/2014/main" id="{7111451B-1C6D-BF86-50C8-0F2D135C1405}"/>
              </a:ext>
            </a:extLst>
          </p:cNvPr>
          <p:cNvSpPr txBox="1"/>
          <p:nvPr/>
        </p:nvSpPr>
        <p:spPr>
          <a:xfrm>
            <a:off x="2712631" y="1116263"/>
            <a:ext cx="8205677" cy="3543984"/>
          </a:xfrm>
          <a:prstGeom prst="rect">
            <a:avLst/>
          </a:prstGeom>
          <a:noFill/>
        </p:spPr>
        <p:txBody>
          <a:bodyPr wrap="square">
            <a:spAutoFit/>
          </a:bodyPr>
          <a:lstStyle/>
          <a:p>
            <a:pPr algn="just">
              <a:lnSpc>
                <a:spcPct val="107000"/>
              </a:lnSpc>
              <a:spcAft>
                <a:spcPts val="800"/>
              </a:spcAft>
              <a:buNone/>
            </a:pPr>
            <a:r>
              <a:rPr lang="ro-RO" sz="2400" b="1" dirty="0" err="1">
                <a:solidFill>
                  <a:srgbClr val="D33FB2"/>
                </a:solidFill>
                <a:latin typeface="Calibri" panose="020F0502020204030204" pitchFamily="34" charset="0"/>
                <a:ea typeface="Calibri" panose="020F0502020204030204" pitchFamily="34" charset="0"/>
                <a:cs typeface="Calibri" panose="020F0502020204030204" pitchFamily="34" charset="0"/>
              </a:rPr>
              <a:t>Alterizarea este deosebit de puternică atunci când se combină mai multe caracteristici: </a:t>
            </a:r>
            <a:endPar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endParaRPr>
          </a:p>
          <a:p>
            <a:pPr marL="342900" indent="-342900" algn="just">
              <a:lnSpc>
                <a:spcPct val="107000"/>
              </a:lnSpc>
              <a:spcAft>
                <a:spcPts val="800"/>
              </a:spcAft>
              <a:buClr>
                <a:schemeClr val="accent3"/>
              </a:buClr>
              <a:buFont typeface="Arial" panose="020B0604020202020204" pitchFamily="34" charset="0"/>
              <a:buChar char="•"/>
            </a:pPr>
            <a:r>
              <a:rPr lang="ro-RO" sz="2400" dirty="0">
                <a:solidFill>
                  <a:srgbClr val="252223"/>
                </a:solidFill>
                <a:latin typeface="Calibri" panose="020F0502020204030204" pitchFamily="34" charset="0"/>
                <a:ea typeface="Calibri" panose="020F0502020204030204" pitchFamily="34" charset="0"/>
                <a:cs typeface="Calibri" panose="020F0502020204030204" pitchFamily="34" charset="0"/>
              </a:rPr>
              <a:t>Persoanele vârstnice nu sunt doar bătrâne – ele pot avea și o </a:t>
            </a:r>
            <a:r>
              <a:rPr lang="ro-RO" sz="2400" b="1" dirty="0">
                <a:solidFill>
                  <a:srgbClr val="252223"/>
                </a:solidFill>
                <a:latin typeface="Calibri" panose="020F0502020204030204" pitchFamily="34" charset="0"/>
                <a:ea typeface="Calibri" panose="020F0502020204030204" pitchFamily="34" charset="0"/>
                <a:cs typeface="Calibri" panose="020F0502020204030204" pitchFamily="34" charset="0"/>
              </a:rPr>
              <a:t>istorie de migrație</a:t>
            </a:r>
            <a:r>
              <a:rPr lang="ro-RO" sz="2400" dirty="0">
                <a:solidFill>
                  <a:srgbClr val="252223"/>
                </a:solidFill>
                <a:latin typeface="Calibri" panose="020F0502020204030204" pitchFamily="34" charset="0"/>
                <a:ea typeface="Calibri" panose="020F0502020204030204" pitchFamily="34" charset="0"/>
                <a:cs typeface="Calibri" panose="020F0502020204030204" pitchFamily="34" charset="0"/>
              </a:rPr>
              <a:t>, pot aparține unei </a:t>
            </a:r>
            <a:r>
              <a:rPr lang="ro-RO" sz="2400" b="1" dirty="0">
                <a:solidFill>
                  <a:srgbClr val="252223"/>
                </a:solidFill>
                <a:latin typeface="Calibri" panose="020F0502020204030204" pitchFamily="34" charset="0"/>
                <a:ea typeface="Calibri" panose="020F0502020204030204" pitchFamily="34" charset="0"/>
                <a:cs typeface="Calibri" panose="020F0502020204030204" pitchFamily="34" charset="0"/>
              </a:rPr>
              <a:t>minorități religioase</a:t>
            </a:r>
            <a:r>
              <a:rPr lang="ro-RO" sz="2400" dirty="0">
                <a:solidFill>
                  <a:srgbClr val="252223"/>
                </a:solidFill>
                <a:latin typeface="Calibri" panose="020F0502020204030204" pitchFamily="34" charset="0"/>
                <a:ea typeface="Calibri" panose="020F0502020204030204" pitchFamily="34" charset="0"/>
                <a:cs typeface="Calibri" panose="020F0502020204030204" pitchFamily="34" charset="0"/>
              </a:rPr>
              <a:t>, </a:t>
            </a:r>
          </a:p>
          <a:p>
            <a:pPr marL="342900" indent="-342900" algn="just">
              <a:lnSpc>
                <a:spcPct val="107000"/>
              </a:lnSpc>
              <a:spcAft>
                <a:spcPts val="800"/>
              </a:spcAft>
              <a:buClr>
                <a:schemeClr val="accent3"/>
              </a:buClr>
              <a:buFont typeface="Arial" panose="020B0604020202020204" pitchFamily="34" charset="0"/>
              <a:buChar char="•"/>
            </a:pPr>
            <a:r>
              <a:rPr lang="ro-RO" sz="2400" dirty="0">
                <a:solidFill>
                  <a:srgbClr val="252223"/>
                </a:solidFill>
                <a:latin typeface="Calibri" panose="020F0502020204030204" pitchFamily="34" charset="0"/>
                <a:ea typeface="Calibri" panose="020F0502020204030204" pitchFamily="34" charset="0"/>
                <a:cs typeface="Calibri" panose="020F0502020204030204" pitchFamily="34" charset="0"/>
              </a:rPr>
              <a:t>se pot identifica drept </a:t>
            </a:r>
            <a:r>
              <a:rPr lang="ro-RO" sz="2400" b="1" dirty="0">
                <a:solidFill>
                  <a:srgbClr val="252223"/>
                </a:solidFill>
                <a:latin typeface="Calibri" panose="020F0502020204030204" pitchFamily="34" charset="0"/>
                <a:ea typeface="Calibri" panose="020F0502020204030204" pitchFamily="34" charset="0"/>
                <a:cs typeface="Calibri" panose="020F0502020204030204" pitchFamily="34" charset="0"/>
              </a:rPr>
              <a:t>queer</a:t>
            </a:r>
            <a:r>
              <a:rPr lang="ro-RO" sz="2400" dirty="0">
                <a:solidFill>
                  <a:srgbClr val="252223"/>
                </a:solidFill>
                <a:latin typeface="Calibri" panose="020F0502020204030204" pitchFamily="34" charset="0"/>
                <a:ea typeface="Calibri" panose="020F0502020204030204" pitchFamily="34" charset="0"/>
                <a:cs typeface="Calibri" panose="020F0502020204030204" pitchFamily="34" charset="0"/>
              </a:rPr>
              <a:t>, pot trăi cu o </a:t>
            </a:r>
            <a:r>
              <a:rPr lang="ro-RO" sz="2400" b="1" dirty="0">
                <a:solidFill>
                  <a:srgbClr val="252223"/>
                </a:solidFill>
                <a:latin typeface="Calibri" panose="020F0502020204030204" pitchFamily="34" charset="0"/>
                <a:ea typeface="Calibri" panose="020F0502020204030204" pitchFamily="34" charset="0"/>
                <a:cs typeface="Calibri" panose="020F0502020204030204" pitchFamily="34" charset="0"/>
              </a:rPr>
              <a:t>dizabilitate</a:t>
            </a:r>
            <a:r>
              <a:rPr lang="ro-RO" sz="2400" dirty="0">
                <a:solidFill>
                  <a:srgbClr val="252223"/>
                </a:solidFill>
                <a:latin typeface="Calibri" panose="020F0502020204030204" pitchFamily="34" charset="0"/>
                <a:ea typeface="Calibri" panose="020F0502020204030204" pitchFamily="34" charset="0"/>
                <a:cs typeface="Calibri" panose="020F0502020204030204" pitchFamily="34" charset="0"/>
              </a:rPr>
              <a:t> sau se pot confrunta cu </a:t>
            </a:r>
            <a:r>
              <a:rPr lang="ro-RO" sz="2400" b="1" dirty="0">
                <a:solidFill>
                  <a:srgbClr val="252223"/>
                </a:solidFill>
                <a:latin typeface="Calibri" panose="020F0502020204030204" pitchFamily="34" charset="0"/>
                <a:ea typeface="Calibri" panose="020F0502020204030204" pitchFamily="34" charset="0"/>
                <a:cs typeface="Calibri" panose="020F0502020204030204" pitchFamily="34" charset="0"/>
              </a:rPr>
              <a:t>dezavantaje sociale.</a:t>
            </a:r>
          </a:p>
          <a:p>
            <a:pPr marL="342900" indent="-342900" algn="just">
              <a:lnSpc>
                <a:spcPct val="107000"/>
              </a:lnSpc>
              <a:spcAft>
                <a:spcPts val="800"/>
              </a:spcAft>
              <a:buClr>
                <a:schemeClr val="accent3"/>
              </a:buClr>
              <a:buFont typeface="Arial" panose="020B0604020202020204" pitchFamily="34" charset="0"/>
              <a:buChar char="•"/>
            </a:pPr>
            <a:r>
              <a:rPr lang="ro-RO" sz="2400" dirty="0">
                <a:solidFill>
                  <a:srgbClr val="252223"/>
                </a:solidFill>
                <a:latin typeface="Calibri" panose="020F0502020204030204" pitchFamily="34" charset="0"/>
                <a:ea typeface="Calibri" panose="020F0502020204030204" pitchFamily="34" charset="0"/>
                <a:cs typeface="Calibri" panose="020F0502020204030204" pitchFamily="34" charset="0"/>
              </a:rPr>
              <a:t>Aceste intersecții cresc riscul de a fi trecut cu vederea, înțeles greșit sau stereotipizat.</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Grafik 6">
            <a:extLst>
              <a:ext uri="{FF2B5EF4-FFF2-40B4-BE49-F238E27FC236}">
                <a16:creationId xmlns:a16="http://schemas.microsoft.com/office/drawing/2014/main" id="{B609D58B-957B-30AA-88AF-07AB83247234}"/>
              </a:ext>
            </a:extLst>
          </p:cNvPr>
          <p:cNvPicPr>
            <a:picLocks noChangeAspect="1"/>
          </p:cNvPicPr>
          <p:nvPr/>
        </p:nvPicPr>
        <p:blipFill>
          <a:blip r:embed="rId3"/>
          <a:stretch>
            <a:fillRect/>
          </a:stretch>
        </p:blipFill>
        <p:spPr>
          <a:xfrm>
            <a:off x="395204" y="2291183"/>
            <a:ext cx="2142653" cy="2678315"/>
          </a:xfrm>
          <a:prstGeom prst="rect">
            <a:avLst/>
          </a:prstGeom>
        </p:spPr>
      </p:pic>
    </p:spTree>
    <p:extLst>
      <p:ext uri="{BB962C8B-B14F-4D97-AF65-F5344CB8AC3E}">
        <p14:creationId xmlns:p14="http://schemas.microsoft.com/office/powerpoint/2010/main" val="40278346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FB33E4-8D05-6DAD-8824-700208611B1F}"/>
            </a:ext>
          </a:extLst>
        </p:cNvPr>
        <p:cNvGrpSpPr/>
        <p:nvPr/>
      </p:nvGrpSpPr>
      <p:grpSpPr>
        <a:xfrm>
          <a:off x="0" y="0"/>
          <a:ext cx="0" cy="0"/>
          <a:chOff x="0" y="0"/>
          <a:chExt cx="0" cy="0"/>
        </a:xfrm>
      </p:grpSpPr>
      <p:sp>
        <p:nvSpPr>
          <p:cNvPr id="12" name="Freeform 12">
            <a:extLst>
              <a:ext uri="{FF2B5EF4-FFF2-40B4-BE49-F238E27FC236}">
                <a16:creationId xmlns:a16="http://schemas.microsoft.com/office/drawing/2014/main" id="{7BA9ED89-CA3A-D4A4-6AF6-D824E7CC64EC}"/>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15" name="Textfeld 14">
            <a:extLst>
              <a:ext uri="{FF2B5EF4-FFF2-40B4-BE49-F238E27FC236}">
                <a16:creationId xmlns:a16="http://schemas.microsoft.com/office/drawing/2014/main" id="{8C1CBECE-20FA-554D-0992-2D673A11AEC6}"/>
              </a:ext>
            </a:extLst>
          </p:cNvPr>
          <p:cNvSpPr txBox="1"/>
          <p:nvPr/>
        </p:nvSpPr>
        <p:spPr>
          <a:xfrm>
            <a:off x="142675" y="125090"/>
            <a:ext cx="12232453" cy="584775"/>
          </a:xfrm>
          <a:prstGeom prst="rect">
            <a:avLst/>
          </a:prstGeom>
          <a:noFill/>
        </p:spPr>
        <p:txBody>
          <a:bodyPr wrap="square" rtlCol="0">
            <a:spAutoFit/>
          </a:bodyPr>
          <a:lstStyle/>
          <a:p>
            <a:r>
              <a:rPr lang="ro-RO" sz="3200" b="1" dirty="0">
                <a:solidFill>
                  <a:srgbClr val="FFFFFF"/>
                </a:solidFill>
              </a:rPr>
              <a:t>Perspectiva intersecțională: când identitățile se suprapun</a:t>
            </a:r>
            <a:endParaRPr lang="de-DE" sz="3200" b="1" dirty="0">
              <a:solidFill>
                <a:srgbClr val="FFFFFF"/>
              </a:solidFill>
            </a:endParaRPr>
          </a:p>
        </p:txBody>
      </p:sp>
      <p:sp>
        <p:nvSpPr>
          <p:cNvPr id="5" name="Textfeld 4">
            <a:extLst>
              <a:ext uri="{FF2B5EF4-FFF2-40B4-BE49-F238E27FC236}">
                <a16:creationId xmlns:a16="http://schemas.microsoft.com/office/drawing/2014/main" id="{7F94C8C6-780C-41F3-B6A8-41105C8C04E0}"/>
              </a:ext>
            </a:extLst>
          </p:cNvPr>
          <p:cNvSpPr txBox="1"/>
          <p:nvPr/>
        </p:nvSpPr>
        <p:spPr>
          <a:xfrm>
            <a:off x="4030717" y="1828178"/>
            <a:ext cx="5038182" cy="470000"/>
          </a:xfrm>
          <a:prstGeom prst="rect">
            <a:avLst/>
          </a:prstGeom>
          <a:noFill/>
        </p:spPr>
        <p:txBody>
          <a:bodyPr wrap="square">
            <a:spAutoFit/>
          </a:bodyPr>
          <a:lstStyle/>
          <a:p>
            <a:pPr>
              <a:lnSpc>
                <a:spcPct val="107000"/>
              </a:lnSpc>
              <a:spcAft>
                <a:spcPts val="800"/>
              </a:spcAft>
              <a:buNone/>
            </a:pPr>
            <a:r>
              <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rPr>
              <a:t>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feld 3">
            <a:extLst>
              <a:ext uri="{FF2B5EF4-FFF2-40B4-BE49-F238E27FC236}">
                <a16:creationId xmlns:a16="http://schemas.microsoft.com/office/drawing/2014/main" id="{A5B1C56B-170D-A256-CEB4-E3DF3113C3C4}"/>
              </a:ext>
            </a:extLst>
          </p:cNvPr>
          <p:cNvSpPr txBox="1"/>
          <p:nvPr/>
        </p:nvSpPr>
        <p:spPr>
          <a:xfrm>
            <a:off x="4114800" y="3630341"/>
            <a:ext cx="6103088" cy="344069"/>
          </a:xfrm>
          <a:prstGeom prst="rect">
            <a:avLst/>
          </a:prstGeom>
          <a:noFill/>
        </p:spPr>
        <p:txBody>
          <a:bodyPr wrap="square">
            <a:spAutoFit/>
          </a:bodyPr>
          <a:lstStyle/>
          <a:p>
            <a:pPr algn="just">
              <a:lnSpc>
                <a:spcPct val="107000"/>
              </a:lnSpc>
              <a:spcAft>
                <a:spcPts val="800"/>
              </a:spcAft>
              <a:buNone/>
            </a:pPr>
            <a:endParaRPr lang="de-DE" sz="16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feld 5">
            <a:extLst>
              <a:ext uri="{FF2B5EF4-FFF2-40B4-BE49-F238E27FC236}">
                <a16:creationId xmlns:a16="http://schemas.microsoft.com/office/drawing/2014/main" id="{46340E1A-6ED7-0652-0A50-F13C1CFD1DFF}"/>
              </a:ext>
            </a:extLst>
          </p:cNvPr>
          <p:cNvSpPr txBox="1"/>
          <p:nvPr/>
        </p:nvSpPr>
        <p:spPr>
          <a:xfrm>
            <a:off x="3276157" y="1704624"/>
            <a:ext cx="8205677" cy="470000"/>
          </a:xfrm>
          <a:prstGeom prst="rect">
            <a:avLst/>
          </a:prstGeom>
          <a:noFill/>
        </p:spPr>
        <p:txBody>
          <a:bodyPr wrap="square">
            <a:spAutoFit/>
          </a:bodyPr>
          <a:lstStyle/>
          <a:p>
            <a:pPr algn="just">
              <a:lnSpc>
                <a:spcPct val="107000"/>
              </a:lnSpc>
              <a:spcAft>
                <a:spcPts val="800"/>
              </a:spcAft>
              <a:buNone/>
            </a:pPr>
            <a:r>
              <a:rPr lang="ro-RO" sz="2400" b="1" dirty="0">
                <a:solidFill>
                  <a:srgbClr val="252223"/>
                </a:solidFill>
                <a:latin typeface="Calibri" panose="020F0502020204030204" pitchFamily="34" charset="0"/>
                <a:ea typeface="Calibri" panose="020F0502020204030204" pitchFamily="34" charset="0"/>
                <a:cs typeface="Calibri" panose="020F0502020204030204" pitchFamily="34" charset="0"/>
              </a:rPr>
              <a:t>Un exemplu de intersecționalitate</a:t>
            </a:r>
            <a:endParaRPr lang="de-DE" sz="2400" b="1" dirty="0">
              <a:solidFill>
                <a:srgbClr val="252223"/>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3" name="Textfeld 2">
            <a:extLst>
              <a:ext uri="{FF2B5EF4-FFF2-40B4-BE49-F238E27FC236}">
                <a16:creationId xmlns:a16="http://schemas.microsoft.com/office/drawing/2014/main" id="{AB55884F-4946-28F0-04B9-A82C75B8078F}"/>
              </a:ext>
            </a:extLst>
          </p:cNvPr>
          <p:cNvSpPr txBox="1"/>
          <p:nvPr/>
        </p:nvSpPr>
        <p:spPr>
          <a:xfrm>
            <a:off x="2862815" y="2475720"/>
            <a:ext cx="8035556" cy="2677656"/>
          </a:xfrm>
          <a:prstGeom prst="rect">
            <a:avLst/>
          </a:prstGeom>
          <a:noFill/>
        </p:spPr>
        <p:txBody>
          <a:bodyPr wrap="square">
            <a:spAutoFit/>
          </a:bodyPr>
          <a:lstStyle/>
          <a:p>
            <a:pPr marL="342900" indent="-342900">
              <a:buClr>
                <a:schemeClr val="accent3"/>
              </a:buClr>
              <a:buFont typeface="Arial" panose="020B0604020202020204" pitchFamily="34" charset="0"/>
              <a:buChar char="•"/>
            </a:pPr>
            <a:r>
              <a:rPr lang="ro-RO" sz="2400" dirty="0">
                <a:solidFill>
                  <a:srgbClr val="252223"/>
                </a:solidFill>
                <a:latin typeface="Calibri" panose="020F0502020204030204" pitchFamily="34" charset="0"/>
                <a:ea typeface="Calibri" panose="020F0502020204030204" pitchFamily="34" charset="0"/>
              </a:rPr>
              <a:t>O rezidentă lesbiană necăsătorită, dintr-o familie de origine turcă, va fi trăit excluderea altfel decât o femeie născută în Germania și căsătorită cu partenera ei.</a:t>
            </a:r>
            <a:br>
              <a:rPr lang="en-US" sz="2400" dirty="0">
                <a:solidFill>
                  <a:srgbClr val="252223"/>
                </a:solidFill>
                <a:latin typeface="Calibri" panose="020F0502020204030204" pitchFamily="34" charset="0"/>
                <a:ea typeface="Calibri" panose="020F0502020204030204" pitchFamily="34" charset="0"/>
              </a:rPr>
            </a:br>
            <a:endParaRPr lang="en-US" sz="2400" dirty="0">
              <a:solidFill>
                <a:srgbClr val="252223"/>
              </a:solidFill>
              <a:latin typeface="Calibri" panose="020F0502020204030204" pitchFamily="34" charset="0"/>
              <a:ea typeface="Calibri" panose="020F0502020204030204" pitchFamily="34" charset="0"/>
            </a:endParaRPr>
          </a:p>
          <a:p>
            <a:pPr marL="342900" indent="-342900">
              <a:buClr>
                <a:schemeClr val="accent3"/>
              </a:buClr>
              <a:buFont typeface="Arial" panose="020B0604020202020204" pitchFamily="34" charset="0"/>
              <a:buChar char="•"/>
            </a:pPr>
            <a:r>
              <a:rPr lang="ro-RO" sz="2400" dirty="0">
                <a:solidFill>
                  <a:srgbClr val="252223"/>
                </a:solidFill>
                <a:latin typeface="Calibri" panose="020F0502020204030204" pitchFamily="34" charset="0"/>
                <a:ea typeface="Calibri" panose="020F0502020204030204" pitchFamily="34" charset="0"/>
              </a:rPr>
              <a:t>Probabil că aceasta din urmă se va integra și mai ușor în rutinele instituției, de vreme ce toată lumea este oricum întrebată despre starea civilă. </a:t>
            </a:r>
            <a:endParaRPr lang="de-DE" sz="2400" dirty="0"/>
          </a:p>
        </p:txBody>
      </p:sp>
      <p:pic>
        <p:nvPicPr>
          <p:cNvPr id="8" name="Grafik 7">
            <a:extLst>
              <a:ext uri="{FF2B5EF4-FFF2-40B4-BE49-F238E27FC236}">
                <a16:creationId xmlns:a16="http://schemas.microsoft.com/office/drawing/2014/main" id="{4FDD4418-956A-74D1-81D9-A2F0561DE5C9}"/>
              </a:ext>
            </a:extLst>
          </p:cNvPr>
          <p:cNvPicPr>
            <a:picLocks noChangeAspect="1"/>
          </p:cNvPicPr>
          <p:nvPr/>
        </p:nvPicPr>
        <p:blipFill>
          <a:blip r:embed="rId3"/>
          <a:stretch>
            <a:fillRect/>
          </a:stretch>
        </p:blipFill>
        <p:spPr>
          <a:xfrm>
            <a:off x="560575" y="2298178"/>
            <a:ext cx="2148502" cy="2373345"/>
          </a:xfrm>
          <a:prstGeom prst="rect">
            <a:avLst/>
          </a:prstGeom>
        </p:spPr>
      </p:pic>
    </p:spTree>
    <p:extLst>
      <p:ext uri="{BB962C8B-B14F-4D97-AF65-F5344CB8AC3E}">
        <p14:creationId xmlns:p14="http://schemas.microsoft.com/office/powerpoint/2010/main" val="40764790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1CF99A-812A-8E29-7B9C-D7DF2DED9E77}"/>
            </a:ext>
          </a:extLst>
        </p:cNvPr>
        <p:cNvGrpSpPr/>
        <p:nvPr/>
      </p:nvGrpSpPr>
      <p:grpSpPr>
        <a:xfrm>
          <a:off x="0" y="0"/>
          <a:ext cx="0" cy="0"/>
          <a:chOff x="0" y="0"/>
          <a:chExt cx="0" cy="0"/>
        </a:xfrm>
      </p:grpSpPr>
      <p:sp>
        <p:nvSpPr>
          <p:cNvPr id="12" name="Freeform 12">
            <a:extLst>
              <a:ext uri="{FF2B5EF4-FFF2-40B4-BE49-F238E27FC236}">
                <a16:creationId xmlns:a16="http://schemas.microsoft.com/office/drawing/2014/main" id="{694416C5-2D5F-4DDF-DB91-466E6E0E4541}"/>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15" name="Textfeld 14">
            <a:extLst>
              <a:ext uri="{FF2B5EF4-FFF2-40B4-BE49-F238E27FC236}">
                <a16:creationId xmlns:a16="http://schemas.microsoft.com/office/drawing/2014/main" id="{E3805F52-28B0-1A66-A53A-81525B834437}"/>
              </a:ext>
            </a:extLst>
          </p:cNvPr>
          <p:cNvSpPr txBox="1"/>
          <p:nvPr/>
        </p:nvSpPr>
        <p:spPr>
          <a:xfrm>
            <a:off x="142675" y="125090"/>
            <a:ext cx="12232453" cy="584775"/>
          </a:xfrm>
          <a:prstGeom prst="rect">
            <a:avLst/>
          </a:prstGeom>
          <a:noFill/>
        </p:spPr>
        <p:txBody>
          <a:bodyPr wrap="square" rtlCol="0">
            <a:spAutoFit/>
          </a:bodyPr>
          <a:lstStyle/>
          <a:p>
            <a:r>
              <a:rPr lang="ro-RO" sz="3200" b="1" dirty="0">
                <a:solidFill>
                  <a:srgbClr val="FFFFFF"/>
                </a:solidFill>
              </a:rPr>
              <a:t>Perspectiva intersecțională: când identitățile se suprapun</a:t>
            </a:r>
            <a:endParaRPr lang="de-DE" sz="3200" b="1" dirty="0">
              <a:solidFill>
                <a:srgbClr val="FFFFFF"/>
              </a:solidFill>
            </a:endParaRPr>
          </a:p>
        </p:txBody>
      </p:sp>
      <p:sp>
        <p:nvSpPr>
          <p:cNvPr id="5" name="Textfeld 4">
            <a:extLst>
              <a:ext uri="{FF2B5EF4-FFF2-40B4-BE49-F238E27FC236}">
                <a16:creationId xmlns:a16="http://schemas.microsoft.com/office/drawing/2014/main" id="{6D409DAD-6548-4C3A-7C65-B0640C9F1A48}"/>
              </a:ext>
            </a:extLst>
          </p:cNvPr>
          <p:cNvSpPr txBox="1"/>
          <p:nvPr/>
        </p:nvSpPr>
        <p:spPr>
          <a:xfrm>
            <a:off x="1357292" y="1441891"/>
            <a:ext cx="8990927" cy="4524315"/>
          </a:xfrm>
          <a:prstGeom prst="rect">
            <a:avLst/>
          </a:prstGeom>
          <a:noFill/>
        </p:spPr>
        <p:txBody>
          <a:bodyPr wrap="square">
            <a:spAutoFit/>
          </a:bodyPr>
          <a:lstStyle/>
          <a:p>
            <a:pPr marL="342900" indent="-342900">
              <a:buClr>
                <a:schemeClr val="accent3"/>
              </a:buClr>
              <a:buFont typeface="Arial" panose="020B0604020202020204" pitchFamily="34" charset="0"/>
              <a:buChar char="•"/>
            </a:pPr>
            <a:r>
              <a:rPr lang="ro-RO" sz="2400" dirty="0"/>
              <a:t>Pe măsură ce societatea noastră devine mai diversă, soluțiile universale sunt tot mai rare.</a:t>
            </a:r>
          </a:p>
          <a:p>
            <a:pPr marL="342900" indent="-342900">
              <a:buClr>
                <a:schemeClr val="accent3"/>
              </a:buClr>
              <a:buFont typeface="Arial" panose="020B0604020202020204" pitchFamily="34" charset="0"/>
              <a:buChar char="•"/>
            </a:pPr>
            <a:r>
              <a:rPr lang="ro-RO" sz="2400" dirty="0"/>
              <a:t>Serviciile de îngrijire trebuie să se adapteze acestei realități: nu se pot baza doar pe soluții presupus potrivite pentru majoritate. </a:t>
            </a:r>
            <a:br>
              <a:rPr lang="en-US" sz="2400" dirty="0"/>
            </a:br>
            <a:endParaRPr lang="de-DE" sz="2400" dirty="0"/>
          </a:p>
          <a:p>
            <a:r>
              <a:rPr lang="ro-RO" sz="2400" b="1" dirty="0" err="1"/>
              <a:t>Exemplu:</a:t>
            </a:r>
          </a:p>
          <a:p>
            <a:pPr marL="342900" indent="-342900">
              <a:buClr>
                <a:schemeClr val="accent3"/>
              </a:buClr>
              <a:buFont typeface="Arial" panose="020B0604020202020204" pitchFamily="34" charset="0"/>
              <a:buChar char="•"/>
            </a:pPr>
            <a:r>
              <a:rPr lang="ro-RO" sz="2400" dirty="0"/>
              <a:t>Un bărbat gay care a trăit discriminarea nu ar trebui să ajungă într-un cămin de bătrâni în situația de a simți că trebuie să își ascundă identitatea de teama de a fi din nou respins.</a:t>
            </a:r>
          </a:p>
          <a:p>
            <a:pPr marL="342900" indent="-342900">
              <a:buClr>
                <a:schemeClr val="accent3"/>
              </a:buClr>
              <a:buFont typeface="Arial" panose="020B0604020202020204" pitchFamily="34" charset="0"/>
              <a:buChar char="•"/>
            </a:pPr>
            <a:r>
              <a:rPr lang="ro-RO" sz="2400" dirty="0"/>
              <a:t>O rezidentă care și-a părăsit țara ca refugiată poate reacționa sensibil la situații de control sau la zgomote puternice – fără ca aceasta să fie recunoscută imediat ca o reacție care își are rădăcinile în povestea ei de viață.</a:t>
            </a:r>
            <a:endParaRPr lang="de-DE" sz="2400" dirty="0"/>
          </a:p>
        </p:txBody>
      </p:sp>
      <p:sp>
        <p:nvSpPr>
          <p:cNvPr id="2" name="Textfeld 1">
            <a:extLst>
              <a:ext uri="{FF2B5EF4-FFF2-40B4-BE49-F238E27FC236}">
                <a16:creationId xmlns:a16="http://schemas.microsoft.com/office/drawing/2014/main" id="{16915A4A-07B4-A57B-6D8F-BC49A148255C}"/>
              </a:ext>
            </a:extLst>
          </p:cNvPr>
          <p:cNvSpPr txBox="1"/>
          <p:nvPr/>
        </p:nvSpPr>
        <p:spPr>
          <a:xfrm>
            <a:off x="1538044" y="980226"/>
            <a:ext cx="6164781" cy="461665"/>
          </a:xfrm>
          <a:prstGeom prst="rect">
            <a:avLst/>
          </a:prstGeom>
          <a:noFill/>
        </p:spPr>
        <p:txBody>
          <a:bodyPr wrap="square" rtlCol="0">
            <a:spAutoFit/>
          </a:bodyPr>
          <a:lstStyle/>
          <a:p>
            <a:r>
              <a:rPr lang="ro-RO" sz="2400" b="1" dirty="0">
                <a:solidFill>
                  <a:srgbClr val="D33FB2"/>
                </a:solidFill>
                <a:latin typeface="Calibri" panose="020F0502020204030204" pitchFamily="34" charset="0"/>
                <a:ea typeface="Calibri" panose="020F0502020204030204" pitchFamily="34" charset="0"/>
                <a:cs typeface="Calibri" panose="020F0502020204030204" pitchFamily="34" charset="0"/>
              </a:rPr>
              <a:t>Ce se cere centrelor de îngrijire de lungă durată</a:t>
            </a:r>
            <a:endPar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887490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00269A-D4DB-9854-5C72-EF6A87A5943A}"/>
            </a:ext>
          </a:extLst>
        </p:cNvPr>
        <p:cNvGrpSpPr/>
        <p:nvPr/>
      </p:nvGrpSpPr>
      <p:grpSpPr>
        <a:xfrm>
          <a:off x="0" y="0"/>
          <a:ext cx="0" cy="0"/>
          <a:chOff x="0" y="0"/>
          <a:chExt cx="0" cy="0"/>
        </a:xfrm>
      </p:grpSpPr>
      <p:sp>
        <p:nvSpPr>
          <p:cNvPr id="12" name="Freeform 12">
            <a:extLst>
              <a:ext uri="{FF2B5EF4-FFF2-40B4-BE49-F238E27FC236}">
                <a16:creationId xmlns:a16="http://schemas.microsoft.com/office/drawing/2014/main" id="{061B159B-0507-3160-C916-186BB8809B7E}"/>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15" name="Textfeld 14">
            <a:extLst>
              <a:ext uri="{FF2B5EF4-FFF2-40B4-BE49-F238E27FC236}">
                <a16:creationId xmlns:a16="http://schemas.microsoft.com/office/drawing/2014/main" id="{D7CB1A4C-E6A1-77DB-5D38-988F1B3882DA}"/>
              </a:ext>
            </a:extLst>
          </p:cNvPr>
          <p:cNvSpPr txBox="1"/>
          <p:nvPr/>
        </p:nvSpPr>
        <p:spPr>
          <a:xfrm>
            <a:off x="142675" y="125090"/>
            <a:ext cx="12232453" cy="584775"/>
          </a:xfrm>
          <a:prstGeom prst="rect">
            <a:avLst/>
          </a:prstGeom>
          <a:noFill/>
        </p:spPr>
        <p:txBody>
          <a:bodyPr wrap="square" rtlCol="0">
            <a:spAutoFit/>
          </a:bodyPr>
          <a:lstStyle/>
          <a:p>
            <a:r>
              <a:rPr lang="ro-RO" sz="3200" b="1" dirty="0">
                <a:solidFill>
                  <a:srgbClr val="FFFFFF"/>
                </a:solidFill>
              </a:rPr>
              <a:t>Perspectiva intersecțională: când identitățile se suprapun</a:t>
            </a:r>
            <a:endParaRPr lang="de-DE" sz="3200" b="1" dirty="0">
              <a:solidFill>
                <a:srgbClr val="FFFFFF"/>
              </a:solidFill>
            </a:endParaRPr>
          </a:p>
        </p:txBody>
      </p:sp>
      <p:sp>
        <p:nvSpPr>
          <p:cNvPr id="4" name="Textfeld 3">
            <a:extLst>
              <a:ext uri="{FF2B5EF4-FFF2-40B4-BE49-F238E27FC236}">
                <a16:creationId xmlns:a16="http://schemas.microsoft.com/office/drawing/2014/main" id="{96B18BA3-18BB-AA70-758A-719D72F9FEA7}"/>
              </a:ext>
            </a:extLst>
          </p:cNvPr>
          <p:cNvSpPr txBox="1"/>
          <p:nvPr/>
        </p:nvSpPr>
        <p:spPr>
          <a:xfrm>
            <a:off x="2758190" y="2072058"/>
            <a:ext cx="8854263" cy="2856231"/>
          </a:xfrm>
          <a:prstGeom prst="rect">
            <a:avLst/>
          </a:prstGeom>
          <a:noFill/>
        </p:spPr>
        <p:txBody>
          <a:bodyPr wrap="square">
            <a:spAutoFit/>
          </a:bodyPr>
          <a:lstStyle/>
          <a:p>
            <a:pPr>
              <a:lnSpc>
                <a:spcPct val="107000"/>
              </a:lnSpc>
              <a:spcAft>
                <a:spcPts val="800"/>
              </a:spcAft>
              <a:buNone/>
            </a:pPr>
            <a:r>
              <a:rPr lang="ro-RO" sz="2400" b="1" dirty="0">
                <a:solidFill>
                  <a:srgbClr val="252223"/>
                </a:solidFill>
                <a:latin typeface="Calibri" panose="020F0502020204030204" pitchFamily="34" charset="0"/>
                <a:ea typeface="Calibri" panose="020F0502020204030204" pitchFamily="34" charset="0"/>
                <a:cs typeface="Calibri" panose="020F0502020204030204" pitchFamily="34" charset="0"/>
              </a:rPr>
              <a:t>Perspectiva intersecțională înseamnă: </a:t>
            </a:r>
            <a:endParaRPr lang="de-DE" sz="2400" b="1" dirty="0">
              <a:solidFill>
                <a:srgbClr val="252223"/>
              </a:solidFill>
              <a:effectLst/>
              <a:latin typeface="Calibri" panose="020F0502020204030204" pitchFamily="34" charset="0"/>
              <a:ea typeface="Calibri" panose="020F0502020204030204" pitchFamily="34" charset="0"/>
              <a:cs typeface="Calibri" panose="020F0502020204030204" pitchFamily="34" charset="0"/>
            </a:endParaRPr>
          </a:p>
          <a:p>
            <a:pPr marL="342900" indent="-342900">
              <a:lnSpc>
                <a:spcPct val="107000"/>
              </a:lnSpc>
              <a:spcAft>
                <a:spcPts val="800"/>
              </a:spcAft>
              <a:buClr>
                <a:schemeClr val="accent3"/>
              </a:buClr>
              <a:buFont typeface="Arial" panose="020B0604020202020204" pitchFamily="34" charset="0"/>
              <a:buChar char="•"/>
            </a:pPr>
            <a:r>
              <a:rPr lang="ro-RO" sz="2400" dirty="0">
                <a:solidFill>
                  <a:srgbClr val="252223"/>
                </a:solidFill>
                <a:latin typeface="Calibri" panose="020F0502020204030204" pitchFamily="34" charset="0"/>
                <a:ea typeface="Calibri" panose="020F0502020204030204" pitchFamily="34" charset="0"/>
                <a:cs typeface="Calibri" panose="020F0502020204030204" pitchFamily="34" charset="0"/>
              </a:rPr>
              <a:t>a nu reduce oamenii la o singură categorie, </a:t>
            </a:r>
          </a:p>
          <a:p>
            <a:pPr marL="342900" indent="-342900">
              <a:lnSpc>
                <a:spcPct val="107000"/>
              </a:lnSpc>
              <a:spcAft>
                <a:spcPts val="800"/>
              </a:spcAft>
              <a:buClr>
                <a:schemeClr val="accent3"/>
              </a:buClr>
              <a:buFont typeface="Arial" panose="020B0604020202020204" pitchFamily="34" charset="0"/>
              <a:buChar char="•"/>
            </a:pPr>
            <a:r>
              <a:rPr lang="ro-RO" sz="2400" dirty="0">
                <a:solidFill>
                  <a:srgbClr val="252223"/>
                </a:solidFill>
                <a:latin typeface="Calibri" panose="020F0502020204030204" pitchFamily="34" charset="0"/>
                <a:ea typeface="Calibri" panose="020F0502020204030204" pitchFamily="34" charset="0"/>
                <a:cs typeface="Calibri" panose="020F0502020204030204" pitchFamily="34" charset="0"/>
              </a:rPr>
              <a:t>ci a recunoaște complexitatea realităților lor de viață, </a:t>
            </a:r>
          </a:p>
          <a:p>
            <a:pPr marL="342900" indent="-342900">
              <a:lnSpc>
                <a:spcPct val="107000"/>
              </a:lnSpc>
              <a:spcAft>
                <a:spcPts val="800"/>
              </a:spcAft>
              <a:buClr>
                <a:schemeClr val="accent3"/>
              </a:buClr>
              <a:buFont typeface="Arial" panose="020B0604020202020204" pitchFamily="34" charset="0"/>
              <a:buChar char="•"/>
            </a:pPr>
            <a:r>
              <a:rPr lang="ro-RO" sz="2400" dirty="0">
                <a:solidFill>
                  <a:srgbClr val="252223"/>
                </a:solidFill>
                <a:latin typeface="Calibri" panose="020F0502020204030204" pitchFamily="34" charset="0"/>
                <a:ea typeface="Calibri" panose="020F0502020204030204" pitchFamily="34" charset="0"/>
                <a:cs typeface="Calibri" panose="020F0502020204030204" pitchFamily="34" charset="0"/>
              </a:rPr>
              <a:t>și a fi deosebit de atenți la faptul că, atunci când aceste realități se suprapun,</a:t>
            </a:r>
          </a:p>
          <a:p>
            <a:pPr marL="342900" indent="-342900">
              <a:lnSpc>
                <a:spcPct val="107000"/>
              </a:lnSpc>
              <a:spcAft>
                <a:spcPts val="800"/>
              </a:spcAft>
              <a:buClr>
                <a:schemeClr val="accent3"/>
              </a:buClr>
              <a:buFont typeface="Arial" panose="020B0604020202020204" pitchFamily="34" charset="0"/>
              <a:buChar char="•"/>
            </a:pPr>
            <a:r>
              <a:rPr lang="ro-RO" sz="2400" dirty="0">
                <a:solidFill>
                  <a:srgbClr val="252223"/>
                </a:solidFill>
                <a:latin typeface="Calibri" panose="020F0502020204030204" pitchFamily="34" charset="0"/>
                <a:ea typeface="Calibri" panose="020F0502020204030204" pitchFamily="34" charset="0"/>
                <a:cs typeface="Calibri" panose="020F0502020204030204" pitchFamily="34" charset="0"/>
              </a:rPr>
              <a:t>formele de discriminare se amplifică reciproc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Grafik 6">
            <a:extLst>
              <a:ext uri="{FF2B5EF4-FFF2-40B4-BE49-F238E27FC236}">
                <a16:creationId xmlns:a16="http://schemas.microsoft.com/office/drawing/2014/main" id="{7B52C7DB-5182-6613-65F3-7813F9B4DF2C}"/>
              </a:ext>
            </a:extLst>
          </p:cNvPr>
          <p:cNvPicPr>
            <a:picLocks noChangeAspect="1"/>
          </p:cNvPicPr>
          <p:nvPr/>
        </p:nvPicPr>
        <p:blipFill>
          <a:blip r:embed="rId3"/>
          <a:stretch>
            <a:fillRect/>
          </a:stretch>
        </p:blipFill>
        <p:spPr>
          <a:xfrm>
            <a:off x="485554" y="1783734"/>
            <a:ext cx="2272636" cy="2850978"/>
          </a:xfrm>
          <a:prstGeom prst="rect">
            <a:avLst/>
          </a:prstGeom>
        </p:spPr>
      </p:pic>
    </p:spTree>
    <p:extLst>
      <p:ext uri="{BB962C8B-B14F-4D97-AF65-F5344CB8AC3E}">
        <p14:creationId xmlns:p14="http://schemas.microsoft.com/office/powerpoint/2010/main" val="37911118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1BD829-CFB7-8F1D-7BAF-CFCD408C628F}"/>
            </a:ext>
          </a:extLst>
        </p:cNvPr>
        <p:cNvGrpSpPr/>
        <p:nvPr/>
      </p:nvGrpSpPr>
      <p:grpSpPr>
        <a:xfrm>
          <a:off x="0" y="0"/>
          <a:ext cx="0" cy="0"/>
          <a:chOff x="0" y="0"/>
          <a:chExt cx="0" cy="0"/>
        </a:xfrm>
      </p:grpSpPr>
      <p:sp>
        <p:nvSpPr>
          <p:cNvPr id="12" name="Freeform 12">
            <a:extLst>
              <a:ext uri="{FF2B5EF4-FFF2-40B4-BE49-F238E27FC236}">
                <a16:creationId xmlns:a16="http://schemas.microsoft.com/office/drawing/2014/main" id="{205D4A8A-7A88-C93C-C089-12662404C955}"/>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15" name="Textfeld 14">
            <a:extLst>
              <a:ext uri="{FF2B5EF4-FFF2-40B4-BE49-F238E27FC236}">
                <a16:creationId xmlns:a16="http://schemas.microsoft.com/office/drawing/2014/main" id="{ECF1AFA1-E885-679B-A62B-BADF25719BF7}"/>
              </a:ext>
            </a:extLst>
          </p:cNvPr>
          <p:cNvSpPr txBox="1"/>
          <p:nvPr/>
        </p:nvSpPr>
        <p:spPr>
          <a:xfrm>
            <a:off x="142675" y="125090"/>
            <a:ext cx="12232453" cy="584775"/>
          </a:xfrm>
          <a:prstGeom prst="rect">
            <a:avLst/>
          </a:prstGeom>
          <a:noFill/>
        </p:spPr>
        <p:txBody>
          <a:bodyPr wrap="square" rtlCol="0">
            <a:spAutoFit/>
          </a:bodyPr>
          <a:lstStyle/>
          <a:p>
            <a:r>
              <a:rPr lang="ro-RO" sz="3200" b="1" dirty="0">
                <a:solidFill>
                  <a:srgbClr val="FFFFFF"/>
                </a:solidFill>
              </a:rPr>
              <a:t>Provocări în practică </a:t>
            </a:r>
          </a:p>
        </p:txBody>
      </p:sp>
      <p:sp>
        <p:nvSpPr>
          <p:cNvPr id="4" name="Textfeld 3">
            <a:extLst>
              <a:ext uri="{FF2B5EF4-FFF2-40B4-BE49-F238E27FC236}">
                <a16:creationId xmlns:a16="http://schemas.microsoft.com/office/drawing/2014/main" id="{47A25DB8-86D5-EAA8-7B08-761A99D65AAE}"/>
              </a:ext>
            </a:extLst>
          </p:cNvPr>
          <p:cNvSpPr txBox="1"/>
          <p:nvPr/>
        </p:nvSpPr>
        <p:spPr>
          <a:xfrm>
            <a:off x="2105246" y="1112264"/>
            <a:ext cx="9175667" cy="4370427"/>
          </a:xfrm>
          <a:prstGeom prst="rect">
            <a:avLst/>
          </a:prstGeom>
          <a:noFill/>
        </p:spPr>
        <p:txBody>
          <a:bodyPr wrap="square">
            <a:spAutoFit/>
          </a:bodyPr>
          <a:lstStyle/>
          <a:p>
            <a:pPr lvl="0"/>
            <a:r>
              <a:rPr lang="ro-RO" sz="2400" b="1" dirty="0">
                <a:solidFill>
                  <a:srgbClr val="D33FB2"/>
                </a:solidFill>
                <a:latin typeface="Calibri" panose="020F0502020204030204" pitchFamily="34" charset="0"/>
                <a:ea typeface="Calibri" panose="020F0502020204030204" pitchFamily="34" charset="0"/>
                <a:cs typeface="Calibri" panose="020F0502020204030204" pitchFamily="34" charset="0"/>
              </a:rPr>
              <a:t>Nevoi religioase, culturale și LGBTQ+ în viața de zi cu zi</a:t>
            </a:r>
            <a:br>
              <a:rPr lang="en-US" sz="2400" b="1" dirty="0">
                <a:solidFill>
                  <a:srgbClr val="D33FB2"/>
                </a:solidFill>
                <a:latin typeface="Calibri" panose="020F0502020204030204" pitchFamily="34" charset="0"/>
                <a:ea typeface="Calibri" panose="020F0502020204030204" pitchFamily="34" charset="0"/>
                <a:cs typeface="Calibri" panose="020F0502020204030204" pitchFamily="34" charset="0"/>
              </a:rPr>
            </a:br>
            <a:endPar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endParaRPr>
          </a:p>
          <a:p>
            <a:r>
              <a:rPr lang="ro-RO" sz="2250" dirty="0"/>
              <a:t>Alterizarea apare și atunci când procesele instituționale presupun implicit o „poveste de viață standard”. </a:t>
            </a:r>
            <a:br>
              <a:rPr lang="en-US" sz="2250" dirty="0"/>
            </a:br>
            <a:endParaRPr lang="de-DE" sz="2250" b="1" dirty="0"/>
          </a:p>
          <a:p>
            <a:r>
              <a:rPr lang="ro-RO" sz="2250" b="1" dirty="0"/>
              <a:t>Exemplu din practică</a:t>
            </a:r>
            <a:endParaRPr lang="de-DE" sz="2250" dirty="0"/>
          </a:p>
          <a:p>
            <a:pPr marL="342900" indent="-342900">
              <a:spcAft>
                <a:spcPts val="600"/>
              </a:spcAft>
              <a:buClr>
                <a:schemeClr val="accent3"/>
              </a:buClr>
              <a:buFont typeface="Arial" panose="020B0604020202020204" pitchFamily="34" charset="0"/>
              <a:buChar char="•"/>
            </a:pPr>
            <a:r>
              <a:rPr lang="ro-RO" sz="2250" dirty="0"/>
              <a:t>O parteneră de același sex este numită „prietenă” în viața de zi cu zi; când vine vorba de regulile de vizită, ea este inclusă mai puțin automat decât soțiile bărbaților căsătoriți.</a:t>
            </a:r>
          </a:p>
          <a:p>
            <a:pPr marL="342900" indent="-342900">
              <a:spcAft>
                <a:spcPts val="600"/>
              </a:spcAft>
              <a:buClr>
                <a:schemeClr val="accent3"/>
              </a:buClr>
              <a:buFont typeface="Arial" panose="020B0604020202020204" pitchFamily="34" charset="0"/>
              <a:buChar char="•"/>
            </a:pPr>
            <a:r>
              <a:rPr lang="ro-RO" sz="2250" dirty="0"/>
              <a:t>Sau: ritualurile religioase, obiceiurile alimentare ori pudoarea legată de igiena personală sunt tratate ca „cereri speciale”, nu ca parte a demnității personale.</a:t>
            </a:r>
            <a:endParaRPr lang="de-DE" sz="2250" dirty="0"/>
          </a:p>
        </p:txBody>
      </p:sp>
      <p:pic>
        <p:nvPicPr>
          <p:cNvPr id="7" name="Grafik 6">
            <a:extLst>
              <a:ext uri="{FF2B5EF4-FFF2-40B4-BE49-F238E27FC236}">
                <a16:creationId xmlns:a16="http://schemas.microsoft.com/office/drawing/2014/main" id="{BE38413D-5BD8-A44B-6BD1-B0B529FC1316}"/>
              </a:ext>
            </a:extLst>
          </p:cNvPr>
          <p:cNvPicPr>
            <a:picLocks noChangeAspect="1"/>
          </p:cNvPicPr>
          <p:nvPr/>
        </p:nvPicPr>
        <p:blipFill>
          <a:blip r:embed="rId3"/>
          <a:stretch>
            <a:fillRect/>
          </a:stretch>
        </p:blipFill>
        <p:spPr>
          <a:xfrm>
            <a:off x="142674" y="3021139"/>
            <a:ext cx="1834723" cy="2301625"/>
          </a:xfrm>
          <a:prstGeom prst="rect">
            <a:avLst/>
          </a:prstGeom>
        </p:spPr>
      </p:pic>
    </p:spTree>
    <p:extLst>
      <p:ext uri="{BB962C8B-B14F-4D97-AF65-F5344CB8AC3E}">
        <p14:creationId xmlns:p14="http://schemas.microsoft.com/office/powerpoint/2010/main" val="32189162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237720-27E0-F5DA-8A82-E49A11B2EDFF}"/>
            </a:ext>
          </a:extLst>
        </p:cNvPr>
        <p:cNvGrpSpPr/>
        <p:nvPr/>
      </p:nvGrpSpPr>
      <p:grpSpPr>
        <a:xfrm>
          <a:off x="0" y="0"/>
          <a:ext cx="0" cy="0"/>
          <a:chOff x="0" y="0"/>
          <a:chExt cx="0" cy="0"/>
        </a:xfrm>
      </p:grpSpPr>
      <p:sp>
        <p:nvSpPr>
          <p:cNvPr id="12" name="Freeform 12">
            <a:extLst>
              <a:ext uri="{FF2B5EF4-FFF2-40B4-BE49-F238E27FC236}">
                <a16:creationId xmlns:a16="http://schemas.microsoft.com/office/drawing/2014/main" id="{166EAB25-2C91-B5CE-E31D-31671974063C}"/>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15" name="Textfeld 14">
            <a:extLst>
              <a:ext uri="{FF2B5EF4-FFF2-40B4-BE49-F238E27FC236}">
                <a16:creationId xmlns:a16="http://schemas.microsoft.com/office/drawing/2014/main" id="{52ABA919-1781-6D7B-823E-6F5781B54F54}"/>
              </a:ext>
            </a:extLst>
          </p:cNvPr>
          <p:cNvSpPr txBox="1"/>
          <p:nvPr/>
        </p:nvSpPr>
        <p:spPr>
          <a:xfrm>
            <a:off x="142675" y="125090"/>
            <a:ext cx="12232453" cy="584775"/>
          </a:xfrm>
          <a:prstGeom prst="rect">
            <a:avLst/>
          </a:prstGeom>
          <a:noFill/>
        </p:spPr>
        <p:txBody>
          <a:bodyPr wrap="square" rtlCol="0">
            <a:spAutoFit/>
          </a:bodyPr>
          <a:lstStyle/>
          <a:p>
            <a:r>
              <a:rPr lang="ro-RO" sz="3200" b="1" dirty="0">
                <a:solidFill>
                  <a:srgbClr val="FFFFFF"/>
                </a:solidFill>
              </a:rPr>
              <a:t>Provocări în practică </a:t>
            </a:r>
          </a:p>
        </p:txBody>
      </p:sp>
      <p:sp>
        <p:nvSpPr>
          <p:cNvPr id="4" name="Textfeld 3">
            <a:extLst>
              <a:ext uri="{FF2B5EF4-FFF2-40B4-BE49-F238E27FC236}">
                <a16:creationId xmlns:a16="http://schemas.microsoft.com/office/drawing/2014/main" id="{E3EB0FF0-AD46-2716-7A3F-769BBF4D374C}"/>
              </a:ext>
            </a:extLst>
          </p:cNvPr>
          <p:cNvSpPr txBox="1"/>
          <p:nvPr/>
        </p:nvSpPr>
        <p:spPr>
          <a:xfrm>
            <a:off x="2285999" y="1582341"/>
            <a:ext cx="10188627" cy="830997"/>
          </a:xfrm>
          <a:prstGeom prst="rect">
            <a:avLst/>
          </a:prstGeom>
          <a:noFill/>
        </p:spPr>
        <p:txBody>
          <a:bodyPr wrap="square">
            <a:spAutoFit/>
          </a:bodyPr>
          <a:lstStyle/>
          <a:p>
            <a:pPr lvl="0"/>
            <a:r>
              <a:rPr lang="ro-RO" sz="2400" b="1" dirty="0">
                <a:solidFill>
                  <a:srgbClr val="D33FB2"/>
                </a:solidFill>
                <a:latin typeface="Calibri" panose="020F0502020204030204" pitchFamily="34" charset="0"/>
                <a:ea typeface="Calibri" panose="020F0502020204030204" pitchFamily="34" charset="0"/>
                <a:cs typeface="Calibri" panose="020F0502020204030204" pitchFamily="34" charset="0"/>
              </a:rPr>
              <a:t>Nevoi religioase, culturale și LGBTQ+ în viața de zi cu zi</a:t>
            </a:r>
            <a:br>
              <a:rPr lang="en-US" sz="2400" b="1" dirty="0">
                <a:solidFill>
                  <a:srgbClr val="D33FB2"/>
                </a:solidFill>
                <a:latin typeface="Calibri" panose="020F0502020204030204" pitchFamily="34" charset="0"/>
                <a:ea typeface="Calibri" panose="020F0502020204030204" pitchFamily="34" charset="0"/>
                <a:cs typeface="Calibri" panose="020F0502020204030204" pitchFamily="34" charset="0"/>
              </a:rPr>
            </a:br>
            <a:endPar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endParaRPr>
          </a:p>
        </p:txBody>
      </p:sp>
      <p:pic>
        <p:nvPicPr>
          <p:cNvPr id="7" name="Grafik 6">
            <a:extLst>
              <a:ext uri="{FF2B5EF4-FFF2-40B4-BE49-F238E27FC236}">
                <a16:creationId xmlns:a16="http://schemas.microsoft.com/office/drawing/2014/main" id="{E7FC1456-979F-2280-28B2-A6DE58054910}"/>
              </a:ext>
            </a:extLst>
          </p:cNvPr>
          <p:cNvPicPr>
            <a:picLocks noChangeAspect="1"/>
          </p:cNvPicPr>
          <p:nvPr/>
        </p:nvPicPr>
        <p:blipFill>
          <a:blip r:embed="rId3"/>
          <a:stretch>
            <a:fillRect/>
          </a:stretch>
        </p:blipFill>
        <p:spPr>
          <a:xfrm>
            <a:off x="706200" y="2319667"/>
            <a:ext cx="1834723" cy="2301625"/>
          </a:xfrm>
          <a:prstGeom prst="rect">
            <a:avLst/>
          </a:prstGeom>
        </p:spPr>
      </p:pic>
      <p:sp>
        <p:nvSpPr>
          <p:cNvPr id="3" name="Textfeld 2">
            <a:extLst>
              <a:ext uri="{FF2B5EF4-FFF2-40B4-BE49-F238E27FC236}">
                <a16:creationId xmlns:a16="http://schemas.microsoft.com/office/drawing/2014/main" id="{AF43D912-35FC-D520-8B2E-8E878E42B095}"/>
              </a:ext>
            </a:extLst>
          </p:cNvPr>
          <p:cNvSpPr txBox="1"/>
          <p:nvPr/>
        </p:nvSpPr>
        <p:spPr>
          <a:xfrm>
            <a:off x="3086099" y="2413338"/>
            <a:ext cx="8248207" cy="2677656"/>
          </a:xfrm>
          <a:prstGeom prst="rect">
            <a:avLst/>
          </a:prstGeom>
          <a:noFill/>
        </p:spPr>
        <p:txBody>
          <a:bodyPr wrap="square">
            <a:spAutoFit/>
          </a:bodyPr>
          <a:lstStyle/>
          <a:p>
            <a:r>
              <a:rPr lang="ro-RO" sz="2400" b="1" dirty="0"/>
              <a:t>Întrebări de reflecție</a:t>
            </a:r>
            <a:endParaRPr lang="de-DE" sz="2400" dirty="0"/>
          </a:p>
          <a:p>
            <a:pPr marL="342900" lvl="0" indent="-342900">
              <a:buClr>
                <a:schemeClr val="accent3"/>
              </a:buClr>
              <a:buFont typeface="Arial" panose="020B0604020202020204" pitchFamily="34" charset="0"/>
              <a:buChar char="•"/>
            </a:pPr>
            <a:r>
              <a:rPr lang="ro-RO" sz="2400" dirty="0"/>
              <a:t>Ce moduri de viață sunt considerate tacit „normale” în societatea noastră?</a:t>
            </a:r>
          </a:p>
          <a:p>
            <a:pPr marL="342900" lvl="0" indent="-342900">
              <a:buClr>
                <a:schemeClr val="accent3"/>
              </a:buClr>
              <a:buFont typeface="Arial" panose="020B0604020202020204" pitchFamily="34" charset="0"/>
              <a:buChar char="•"/>
            </a:pPr>
            <a:r>
              <a:rPr lang="ro-RO" sz="2400" dirty="0"/>
              <a:t>Cine trebuie să se adapteze rutinelor noastre – și unde am putea fi mai flexibili?</a:t>
            </a:r>
          </a:p>
          <a:p>
            <a:pPr marL="342900" lvl="0" indent="-342900">
              <a:buClr>
                <a:schemeClr val="accent3"/>
              </a:buClr>
              <a:buFont typeface="Arial" panose="020B0604020202020204" pitchFamily="34" charset="0"/>
              <a:buChar char="•"/>
            </a:pPr>
            <a:r>
              <a:rPr lang="ro-RO" sz="2400" dirty="0"/>
              <a:t>Cum facem diferența între limitele organizaționale și simplul obicei?</a:t>
            </a:r>
            <a:endParaRPr lang="de-DE" sz="2400" dirty="0"/>
          </a:p>
        </p:txBody>
      </p:sp>
    </p:spTree>
    <p:extLst>
      <p:ext uri="{BB962C8B-B14F-4D97-AF65-F5344CB8AC3E}">
        <p14:creationId xmlns:p14="http://schemas.microsoft.com/office/powerpoint/2010/main" val="32436485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225DC2-F91E-AC9E-D074-A6D65A496818}"/>
            </a:ext>
          </a:extLst>
        </p:cNvPr>
        <p:cNvGrpSpPr/>
        <p:nvPr/>
      </p:nvGrpSpPr>
      <p:grpSpPr>
        <a:xfrm>
          <a:off x="0" y="0"/>
          <a:ext cx="0" cy="0"/>
          <a:chOff x="0" y="0"/>
          <a:chExt cx="0" cy="0"/>
        </a:xfrm>
      </p:grpSpPr>
      <p:sp>
        <p:nvSpPr>
          <p:cNvPr id="12" name="Freeform 12">
            <a:extLst>
              <a:ext uri="{FF2B5EF4-FFF2-40B4-BE49-F238E27FC236}">
                <a16:creationId xmlns:a16="http://schemas.microsoft.com/office/drawing/2014/main" id="{DCB21C3B-EC03-6ECA-2415-92EF5229E207}"/>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15" name="Textfeld 14">
            <a:extLst>
              <a:ext uri="{FF2B5EF4-FFF2-40B4-BE49-F238E27FC236}">
                <a16:creationId xmlns:a16="http://schemas.microsoft.com/office/drawing/2014/main" id="{9597E4EF-8E81-3799-55F1-8C91D2D0D517}"/>
              </a:ext>
            </a:extLst>
          </p:cNvPr>
          <p:cNvSpPr txBox="1"/>
          <p:nvPr/>
        </p:nvSpPr>
        <p:spPr>
          <a:xfrm>
            <a:off x="142675" y="125090"/>
            <a:ext cx="12232453" cy="584775"/>
          </a:xfrm>
          <a:prstGeom prst="rect">
            <a:avLst/>
          </a:prstGeom>
          <a:noFill/>
        </p:spPr>
        <p:txBody>
          <a:bodyPr wrap="square" rtlCol="0">
            <a:spAutoFit/>
          </a:bodyPr>
          <a:lstStyle/>
          <a:p>
            <a:r>
              <a:rPr lang="ro-RO" sz="3200" b="1" dirty="0">
                <a:solidFill>
                  <a:srgbClr val="FFFFFF"/>
                </a:solidFill>
              </a:rPr>
              <a:t>Provocări în practică </a:t>
            </a:r>
          </a:p>
        </p:txBody>
      </p:sp>
      <p:sp>
        <p:nvSpPr>
          <p:cNvPr id="4" name="Textfeld 3">
            <a:extLst>
              <a:ext uri="{FF2B5EF4-FFF2-40B4-BE49-F238E27FC236}">
                <a16:creationId xmlns:a16="http://schemas.microsoft.com/office/drawing/2014/main" id="{72345D04-7930-CEAA-BE80-56B85BF2206E}"/>
              </a:ext>
            </a:extLst>
          </p:cNvPr>
          <p:cNvSpPr txBox="1"/>
          <p:nvPr/>
        </p:nvSpPr>
        <p:spPr>
          <a:xfrm>
            <a:off x="2154844" y="1025580"/>
            <a:ext cx="9557733" cy="5324535"/>
          </a:xfrm>
          <a:prstGeom prst="rect">
            <a:avLst/>
          </a:prstGeom>
          <a:noFill/>
        </p:spPr>
        <p:txBody>
          <a:bodyPr wrap="square">
            <a:spAutoFit/>
          </a:bodyPr>
          <a:lstStyle/>
          <a:p>
            <a:pPr lvl="0"/>
            <a:r>
              <a:rPr lang="ro-RO" sz="2400" b="1" dirty="0" err="1">
                <a:ea typeface="Calibri" panose="020F0502020204030204" pitchFamily="34" charset="0"/>
                <a:cs typeface="Calibri" panose="020F0502020204030204" pitchFamily="34" charset="0"/>
              </a:rPr>
              <a:t>Interviuri/formulare de admitere</a:t>
            </a:r>
          </a:p>
          <a:p>
            <a:pPr marL="342900" lvl="0" indent="-342900">
              <a:spcAft>
                <a:spcPts val="600"/>
              </a:spcAft>
              <a:buClr>
                <a:schemeClr val="accent3"/>
              </a:buClr>
              <a:buFont typeface="Arial" panose="020B0604020202020204" pitchFamily="34" charset="0"/>
              <a:buChar char="•"/>
            </a:pPr>
            <a:r>
              <a:rPr lang="ro-RO" sz="2300" dirty="0"/>
              <a:t>Presupunerile heteronormative („soț/soție”) sunt evidente în interviurile și formularele de admitere și fac relațiile invizibile.</a:t>
            </a:r>
          </a:p>
          <a:p>
            <a:pPr lvl="0">
              <a:spcAft>
                <a:spcPts val="600"/>
              </a:spcAft>
              <a:buClr>
                <a:schemeClr val="accent3"/>
              </a:buClr>
            </a:pPr>
            <a:r>
              <a:rPr lang="ro-RO" sz="2400" b="1" dirty="0">
                <a:ea typeface="Calibri" panose="020F0502020204030204" pitchFamily="34" charset="0"/>
                <a:cs typeface="Calibri" panose="020F0502020204030204" pitchFamily="34" charset="0"/>
              </a:rPr>
              <a:t>Spațiul privat </a:t>
            </a:r>
          </a:p>
          <a:p>
            <a:pPr marL="342900" lvl="0" indent="-342900">
              <a:spcAft>
                <a:spcPts val="600"/>
              </a:spcAft>
              <a:buClr>
                <a:schemeClr val="accent3"/>
              </a:buClr>
              <a:buFont typeface="Arial" panose="020B0604020202020204" pitchFamily="34" charset="0"/>
              <a:buChar char="•"/>
            </a:pPr>
            <a:r>
              <a:rPr lang="ro-RO" sz="2300" dirty="0" err="1"/>
              <a:t>Fără spațiu privat, intimitatea este aproape imposibilă.</a:t>
            </a:r>
          </a:p>
          <a:p>
            <a:r>
              <a:rPr lang="ro-RO" sz="2400" b="1" dirty="0">
                <a:ea typeface="Calibri" panose="020F0502020204030204" pitchFamily="34" charset="0"/>
                <a:cs typeface="Calibri" panose="020F0502020204030204" pitchFamily="34" charset="0"/>
              </a:rPr>
              <a:t>Practici culturale</a:t>
            </a:r>
            <a:endParaRPr lang="de-DE" sz="2400" b="1" dirty="0">
              <a:ea typeface="Calibri" panose="020F0502020204030204" pitchFamily="34" charset="0"/>
              <a:cs typeface="Calibri" panose="020F0502020204030204" pitchFamily="34" charset="0"/>
            </a:endParaRPr>
          </a:p>
          <a:p>
            <a:pPr marL="342900" indent="-342900">
              <a:spcAft>
                <a:spcPts val="600"/>
              </a:spcAft>
              <a:buClr>
                <a:schemeClr val="accent3"/>
              </a:buClr>
              <a:buFont typeface="Arial" panose="020B0604020202020204" pitchFamily="34" charset="0"/>
              <a:buChar char="•"/>
            </a:pPr>
            <a:r>
              <a:rPr lang="ro-RO" sz="2300" dirty="0"/>
              <a:t>Minimalizarea, atitudinea defensivă și umorul dau tonul.</a:t>
            </a:r>
          </a:p>
          <a:p>
            <a:pPr>
              <a:spcAft>
                <a:spcPts val="600"/>
              </a:spcAft>
              <a:buClr>
                <a:schemeClr val="accent3"/>
              </a:buClr>
            </a:pPr>
            <a:r>
              <a:rPr lang="ro-RO" sz="2400" b="1" dirty="0">
                <a:ea typeface="Calibri" panose="020F0502020204030204" pitchFamily="34" charset="0"/>
                <a:cs typeface="Calibri" panose="020F0502020204030204" pitchFamily="34" charset="0"/>
              </a:rPr>
              <a:t>Conflicte de familie</a:t>
            </a:r>
            <a:endParaRPr lang="de-DE" sz="2400" b="1" dirty="0">
              <a:ea typeface="Calibri" panose="020F0502020204030204" pitchFamily="34" charset="0"/>
              <a:cs typeface="Calibri" panose="020F0502020204030204" pitchFamily="34" charset="0"/>
            </a:endParaRPr>
          </a:p>
          <a:p>
            <a:pPr marL="342900" indent="-342900">
              <a:spcAft>
                <a:spcPts val="600"/>
              </a:spcAft>
              <a:buClr>
                <a:schemeClr val="accent3"/>
              </a:buClr>
              <a:buFont typeface="Arial" panose="020B0604020202020204" pitchFamily="34" charset="0"/>
              <a:buChar char="•"/>
            </a:pPr>
            <a:r>
              <a:rPr lang="ro-RO" sz="2300" dirty="0"/>
              <a:t>Normele familiei vs. autonomia personală</a:t>
            </a:r>
          </a:p>
          <a:p>
            <a:pPr>
              <a:spcAft>
                <a:spcPts val="600"/>
              </a:spcAft>
              <a:buClr>
                <a:schemeClr val="accent3"/>
              </a:buClr>
            </a:pPr>
            <a:r>
              <a:rPr lang="ro-RO" sz="2400" b="1" dirty="0" err="1">
                <a:ea typeface="Calibri" panose="020F0502020204030204" pitchFamily="34" charset="0"/>
                <a:cs typeface="Calibri" panose="020F0502020204030204" pitchFamily="34" charset="0"/>
              </a:rPr>
              <a:t>Nesiguranța în lipsa îndrumărilor</a:t>
            </a:r>
            <a:endParaRPr lang="de-DE" sz="2400" b="1" dirty="0">
              <a:ea typeface="Calibri" panose="020F0502020204030204" pitchFamily="34" charset="0"/>
              <a:cs typeface="Calibri" panose="020F0502020204030204" pitchFamily="34" charset="0"/>
            </a:endParaRPr>
          </a:p>
          <a:p>
            <a:pPr marL="342900" indent="-342900">
              <a:buClr>
                <a:schemeClr val="accent3"/>
              </a:buClr>
              <a:buFont typeface="Arial" panose="020B0604020202020204" pitchFamily="34" charset="0"/>
              <a:buChar char="•"/>
            </a:pPr>
            <a:r>
              <a:rPr lang="ro-RO" sz="2300" dirty="0"/>
              <a:t>Când sexualitatea „nu este un subiect”, în caz de conflict apar adesea restricții ad-hoc.</a:t>
            </a:r>
            <a:endParaRPr lang="de-DE" sz="2400" dirty="0"/>
          </a:p>
          <a:p>
            <a:pPr lvl="0"/>
            <a:endParaRPr lang="de-DE" sz="2400" dirty="0"/>
          </a:p>
        </p:txBody>
      </p:sp>
      <p:pic>
        <p:nvPicPr>
          <p:cNvPr id="7" name="Grafik 6">
            <a:extLst>
              <a:ext uri="{FF2B5EF4-FFF2-40B4-BE49-F238E27FC236}">
                <a16:creationId xmlns:a16="http://schemas.microsoft.com/office/drawing/2014/main" id="{4AA20753-577C-4777-9468-1AFFB2600702}"/>
              </a:ext>
            </a:extLst>
          </p:cNvPr>
          <p:cNvPicPr>
            <a:picLocks noChangeAspect="1"/>
          </p:cNvPicPr>
          <p:nvPr/>
        </p:nvPicPr>
        <p:blipFill>
          <a:blip r:embed="rId3"/>
          <a:stretch>
            <a:fillRect/>
          </a:stretch>
        </p:blipFill>
        <p:spPr>
          <a:xfrm>
            <a:off x="276039" y="2300958"/>
            <a:ext cx="1468993" cy="1842823"/>
          </a:xfrm>
          <a:prstGeom prst="rect">
            <a:avLst/>
          </a:prstGeom>
        </p:spPr>
      </p:pic>
    </p:spTree>
    <p:extLst>
      <p:ext uri="{BB962C8B-B14F-4D97-AF65-F5344CB8AC3E}">
        <p14:creationId xmlns:p14="http://schemas.microsoft.com/office/powerpoint/2010/main" val="33624865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6EAE44-547A-9105-5B6F-3979454D1A84}"/>
            </a:ext>
          </a:extLst>
        </p:cNvPr>
        <p:cNvGrpSpPr/>
        <p:nvPr/>
      </p:nvGrpSpPr>
      <p:grpSpPr>
        <a:xfrm>
          <a:off x="0" y="0"/>
          <a:ext cx="0" cy="0"/>
          <a:chOff x="0" y="0"/>
          <a:chExt cx="0" cy="0"/>
        </a:xfrm>
      </p:grpSpPr>
      <p:sp>
        <p:nvSpPr>
          <p:cNvPr id="12" name="Freeform 12">
            <a:extLst>
              <a:ext uri="{FF2B5EF4-FFF2-40B4-BE49-F238E27FC236}">
                <a16:creationId xmlns:a16="http://schemas.microsoft.com/office/drawing/2014/main" id="{159C9C9F-4E64-C691-5128-4EC15A844100}"/>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15" name="Textfeld 14">
            <a:extLst>
              <a:ext uri="{FF2B5EF4-FFF2-40B4-BE49-F238E27FC236}">
                <a16:creationId xmlns:a16="http://schemas.microsoft.com/office/drawing/2014/main" id="{FC31F9CB-54B1-917D-6086-803ADA9AB93E}"/>
              </a:ext>
            </a:extLst>
          </p:cNvPr>
          <p:cNvSpPr txBox="1"/>
          <p:nvPr/>
        </p:nvSpPr>
        <p:spPr>
          <a:xfrm>
            <a:off x="142675" y="125090"/>
            <a:ext cx="12232453" cy="584775"/>
          </a:xfrm>
          <a:prstGeom prst="rect">
            <a:avLst/>
          </a:prstGeom>
          <a:noFill/>
        </p:spPr>
        <p:txBody>
          <a:bodyPr wrap="square" rtlCol="0">
            <a:spAutoFit/>
          </a:bodyPr>
          <a:lstStyle/>
          <a:p>
            <a:r>
              <a:rPr lang="ro-RO" sz="3200" b="1" dirty="0">
                <a:solidFill>
                  <a:srgbClr val="FFFFFF"/>
                </a:solidFill>
              </a:rPr>
              <a:t>Strategii de prevenire</a:t>
            </a:r>
            <a:endParaRPr lang="de-DE" sz="3200" b="1" dirty="0">
              <a:solidFill>
                <a:srgbClr val="FFFFFF"/>
              </a:solidFill>
            </a:endParaRPr>
          </a:p>
        </p:txBody>
      </p:sp>
      <p:pic>
        <p:nvPicPr>
          <p:cNvPr id="7" name="Grafik 6">
            <a:extLst>
              <a:ext uri="{FF2B5EF4-FFF2-40B4-BE49-F238E27FC236}">
                <a16:creationId xmlns:a16="http://schemas.microsoft.com/office/drawing/2014/main" id="{81E1EC42-CC77-2CD3-174D-5A323C3ED96F}"/>
              </a:ext>
            </a:extLst>
          </p:cNvPr>
          <p:cNvPicPr>
            <a:picLocks noChangeAspect="1"/>
          </p:cNvPicPr>
          <p:nvPr/>
        </p:nvPicPr>
        <p:blipFill>
          <a:blip r:embed="rId3"/>
          <a:stretch>
            <a:fillRect/>
          </a:stretch>
        </p:blipFill>
        <p:spPr>
          <a:xfrm>
            <a:off x="142675" y="4126344"/>
            <a:ext cx="1439273" cy="1805540"/>
          </a:xfrm>
          <a:prstGeom prst="rect">
            <a:avLst/>
          </a:prstGeom>
        </p:spPr>
      </p:pic>
      <p:sp>
        <p:nvSpPr>
          <p:cNvPr id="3" name="Textfeld 2">
            <a:extLst>
              <a:ext uri="{FF2B5EF4-FFF2-40B4-BE49-F238E27FC236}">
                <a16:creationId xmlns:a16="http://schemas.microsoft.com/office/drawing/2014/main" id="{73734275-54FC-9419-8D67-D777630660EF}"/>
              </a:ext>
            </a:extLst>
          </p:cNvPr>
          <p:cNvSpPr txBox="1"/>
          <p:nvPr/>
        </p:nvSpPr>
        <p:spPr>
          <a:xfrm>
            <a:off x="2041452" y="990301"/>
            <a:ext cx="9858080" cy="5037276"/>
          </a:xfrm>
          <a:prstGeom prst="rect">
            <a:avLst/>
          </a:prstGeom>
          <a:noFill/>
        </p:spPr>
        <p:txBody>
          <a:bodyPr wrap="square">
            <a:spAutoFit/>
          </a:bodyPr>
          <a:lstStyle/>
          <a:p>
            <a:pPr lvl="0" algn="just">
              <a:lnSpc>
                <a:spcPct val="107000"/>
              </a:lnSpc>
              <a:spcAft>
                <a:spcPts val="800"/>
              </a:spcAft>
              <a:buClr>
                <a:srgbClr val="686868"/>
              </a:buClr>
            </a:pPr>
            <a:r>
              <a:rPr lang="ro-RO" sz="2400" b="1" dirty="0">
                <a:solidFill>
                  <a:srgbClr val="D33FB2"/>
                </a:solidFill>
                <a:latin typeface="Calibri" panose="020F0502020204030204" pitchFamily="34" charset="0"/>
                <a:ea typeface="Calibri" panose="020F0502020204030204" pitchFamily="34" charset="0"/>
                <a:cs typeface="Calibri" panose="020F0502020204030204" pitchFamily="34" charset="0"/>
              </a:rPr>
              <a:t>Reglementarea morală</a:t>
            </a:r>
            <a:r>
              <a:rPr lang="ro-RO"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226695">
              <a:lnSpc>
                <a:spcPct val="107000"/>
              </a:lnSpc>
              <a:spcAft>
                <a:spcPts val="800"/>
              </a:spcAft>
              <a:buNone/>
            </a:pPr>
            <a:r>
              <a:rPr lang="ro-RO" sz="2400" dirty="0">
                <a:solidFill>
                  <a:srgbClr val="252223"/>
                </a:solidFill>
                <a:latin typeface="Calibri" panose="020F0502020204030204" pitchFamily="34" charset="0"/>
                <a:ea typeface="Times New Roman" panose="02020603050405020304" pitchFamily="18" charset="0"/>
                <a:cs typeface="Calibri" panose="020F0502020204030204" pitchFamily="34" charset="0"/>
              </a:rPr>
              <a:t>Reacții de judecată față de sexualitatea persoanelor vârstnice sau a persoanelor queer (descrisă ca „neplăcută”, „dezgustătoare” sau, dimpotrivă, minimalizată copilăresc). </a:t>
            </a:r>
          </a:p>
          <a:p>
            <a:pPr marL="226695">
              <a:lnSpc>
                <a:spcPct val="107000"/>
              </a:lnSpc>
              <a:spcAft>
                <a:spcPts val="800"/>
              </a:spcAft>
              <a:buNone/>
            </a:pPr>
            <a:r>
              <a:rPr lang="ro-RO" sz="2400" b="1" dirty="0">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Exemple:</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Clr>
                <a:srgbClr val="686868"/>
              </a:buClr>
              <a:buSzPts val="1000"/>
              <a:buFont typeface="Symbol" panose="05050102010706020507" pitchFamily="18" charset="2"/>
              <a:buChar char=""/>
              <a:tabLst>
                <a:tab pos="228600" algn="l"/>
                <a:tab pos="457200" algn="l"/>
              </a:tabLst>
            </a:pPr>
            <a:r>
              <a:rPr lang="ro-RO" sz="2400" dirty="0">
                <a:solidFill>
                  <a:srgbClr val="252223"/>
                </a:solidFill>
                <a:latin typeface="Calibri" panose="020F0502020204030204" pitchFamily="34" charset="0"/>
                <a:ea typeface="Times New Roman" panose="02020603050405020304" pitchFamily="18" charset="0"/>
                <a:cs typeface="Calibri" panose="020F0502020204030204" pitchFamily="34" charset="0"/>
              </a:rPr>
              <a:t>Un îngrijitor spune: „La vârsta lor n-ar trebui să facă așa ceva…”</a:t>
            </a:r>
          </a:p>
          <a:p>
            <a:pPr marL="342900" lvl="0" indent="-342900">
              <a:lnSpc>
                <a:spcPct val="107000"/>
              </a:lnSpc>
              <a:spcAft>
                <a:spcPts val="800"/>
              </a:spcAft>
              <a:buClr>
                <a:srgbClr val="686868"/>
              </a:buClr>
              <a:buSzPts val="1000"/>
              <a:buFont typeface="Symbol" panose="05050102010706020507" pitchFamily="18" charset="2"/>
              <a:buChar char=""/>
              <a:tabLst>
                <a:tab pos="228600" algn="l"/>
                <a:tab pos="457200" algn="l"/>
              </a:tabLst>
            </a:pPr>
            <a:r>
              <a:rPr lang="ro-RO" sz="2400" dirty="0">
                <a:solidFill>
                  <a:srgbClr val="252223"/>
                </a:solidFill>
                <a:latin typeface="Calibri" panose="020F0502020204030204" pitchFamily="34" charset="0"/>
                <a:ea typeface="Times New Roman" panose="02020603050405020304" pitchFamily="18" charset="0"/>
                <a:cs typeface="Calibri" panose="020F0502020204030204" pitchFamily="34" charset="0"/>
              </a:rPr>
              <a:t>Chicoteli sau priviri dezaprobatoare față de intimitatea dintre persoane de același sex.</a:t>
            </a:r>
          </a:p>
          <a:p>
            <a:pPr marL="342900" lvl="0" indent="-342900">
              <a:lnSpc>
                <a:spcPct val="107000"/>
              </a:lnSpc>
              <a:spcAft>
                <a:spcPts val="800"/>
              </a:spcAft>
              <a:buClr>
                <a:srgbClr val="686868"/>
              </a:buClr>
              <a:buSzPts val="1000"/>
              <a:buFont typeface="Symbol" panose="05050102010706020507" pitchFamily="18" charset="2"/>
              <a:buChar char=""/>
              <a:tabLst>
                <a:tab pos="228600" algn="l"/>
                <a:tab pos="457200" algn="l"/>
              </a:tabLst>
            </a:pPr>
            <a:r>
              <a:rPr lang="ro-RO" sz="2400" dirty="0">
                <a:solidFill>
                  <a:srgbClr val="252223"/>
                </a:solidFill>
                <a:latin typeface="Calibri" panose="020F0502020204030204" pitchFamily="34" charset="0"/>
                <a:ea typeface="Times New Roman" panose="02020603050405020304" pitchFamily="18" charset="0"/>
                <a:cs typeface="Calibri" panose="020F0502020204030204" pitchFamily="34" charset="0"/>
              </a:rPr>
              <a:t>Minimalizarea: „Vai, sunt drăguți ca doi adolescenți.”</a:t>
            </a:r>
          </a:p>
          <a:p>
            <a:pPr lvl="0">
              <a:lnSpc>
                <a:spcPct val="107000"/>
              </a:lnSpc>
              <a:spcAft>
                <a:spcPts val="800"/>
              </a:spcAft>
              <a:buClr>
                <a:srgbClr val="686868"/>
              </a:buClr>
              <a:buSzPts val="1000"/>
              <a:tabLst>
                <a:tab pos="228600" algn="l"/>
                <a:tab pos="457200" algn="l"/>
              </a:tabLst>
            </a:pPr>
            <a:r>
              <a:rPr lang="ro-RO" sz="2400" b="1" dirty="0" err="1">
                <a:solidFill>
                  <a:srgbClr val="D33FB2"/>
                </a:solidFill>
                <a:latin typeface="Calibri" panose="020F0502020204030204" pitchFamily="34" charset="0"/>
                <a:ea typeface="Calibri" panose="020F0502020204030204" pitchFamily="34" charset="0"/>
                <a:cs typeface="Calibri" panose="020F0502020204030204" pitchFamily="34" charset="0"/>
              </a:rPr>
              <a:t>Strategie</a:t>
            </a:r>
            <a:r>
              <a:rPr lang="ro-RO"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 </a:t>
            </a:r>
            <a:r>
              <a:rPr lang="ro-RO" sz="2400" dirty="0">
                <a:solidFill>
                  <a:srgbClr val="252223"/>
                </a:solidFill>
                <a:latin typeface="Calibri" panose="020F0502020204030204" pitchFamily="34" charset="0"/>
                <a:ea typeface="Calibri" panose="020F0502020204030204" pitchFamily="34" charset="0"/>
                <a:cs typeface="Calibri" panose="020F0502020204030204" pitchFamily="34" charset="0"/>
              </a:rPr>
              <a:t>În acest context, este recomandat să se stabilească o </a:t>
            </a:r>
            <a:r>
              <a:rPr lang="ro-RO" sz="2400" b="1" dirty="0">
                <a:solidFill>
                  <a:srgbClr val="252223"/>
                </a:solidFill>
                <a:latin typeface="Calibri" panose="020F0502020204030204" pitchFamily="34" charset="0"/>
                <a:ea typeface="Calibri" panose="020F0502020204030204" pitchFamily="34" charset="0"/>
                <a:cs typeface="Calibri" panose="020F0502020204030204" pitchFamily="34" charset="0"/>
              </a:rPr>
              <a:t>regulă a echipei: </a:t>
            </a:r>
            <a:r>
              <a:rPr lang="ro-RO" sz="2400" dirty="0">
                <a:solidFill>
                  <a:srgbClr val="252223"/>
                </a:solidFill>
                <a:latin typeface="Calibri" panose="020F0502020204030204" pitchFamily="34" charset="0"/>
                <a:ea typeface="Calibri" panose="020F0502020204030204" pitchFamily="34" charset="0"/>
                <a:cs typeface="Calibri" panose="020F0502020204030204" pitchFamily="34" charset="0"/>
              </a:rPr>
              <a:t>„descrie, nu judeca”, să se organizeze </a:t>
            </a:r>
            <a:r>
              <a:rPr lang="ro-RO" sz="2400" b="1" dirty="0">
                <a:solidFill>
                  <a:srgbClr val="252223"/>
                </a:solidFill>
                <a:latin typeface="Calibri" panose="020F0502020204030204" pitchFamily="34" charset="0"/>
                <a:ea typeface="Calibri" panose="020F0502020204030204" pitchFamily="34" charset="0"/>
                <a:cs typeface="Calibri" panose="020F0502020204030204" pitchFamily="34" charset="0"/>
              </a:rPr>
              <a:t>consultări de caz între colegi (intervizare)</a:t>
            </a:r>
            <a:r>
              <a:rPr lang="ro-RO" sz="2400" dirty="0">
                <a:solidFill>
                  <a:srgbClr val="252223"/>
                </a:solidFill>
                <a:latin typeface="Calibri" panose="020F0502020204030204" pitchFamily="34" charset="0"/>
                <a:ea typeface="Calibri" panose="020F0502020204030204" pitchFamily="34" charset="0"/>
                <a:cs typeface="Calibri" panose="020F0502020204030204" pitchFamily="34" charset="0"/>
              </a:rPr>
              <a:t> sau să se apeleze la </a:t>
            </a:r>
            <a:r>
              <a:rPr lang="ro-RO" sz="2400" b="1" dirty="0">
                <a:solidFill>
                  <a:srgbClr val="252223"/>
                </a:solidFill>
                <a:latin typeface="Calibri" panose="020F0502020204030204" pitchFamily="34" charset="0"/>
                <a:ea typeface="Calibri" panose="020F0502020204030204" pitchFamily="34" charset="0"/>
                <a:cs typeface="Calibri" panose="020F0502020204030204" pitchFamily="34" charset="0"/>
              </a:rPr>
              <a:t>supervizare</a:t>
            </a:r>
            <a:r>
              <a:rPr lang="ro-RO" sz="2400" dirty="0">
                <a:solidFill>
                  <a:srgbClr val="252223"/>
                </a:solidFill>
                <a:latin typeface="Calibri" panose="020F0502020204030204" pitchFamily="34" charset="0"/>
                <a:ea typeface="Calibri" panose="020F0502020204030204" pitchFamily="34" charset="0"/>
                <a:cs typeface="Calibri" panose="020F0502020204030204" pitchFamily="34" charset="0"/>
              </a:rPr>
              <a:t>.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734354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45D6AB-D63D-81D1-BB54-39C21322CFAE}"/>
            </a:ext>
          </a:extLst>
        </p:cNvPr>
        <p:cNvGrpSpPr/>
        <p:nvPr/>
      </p:nvGrpSpPr>
      <p:grpSpPr>
        <a:xfrm>
          <a:off x="0" y="0"/>
          <a:ext cx="0" cy="0"/>
          <a:chOff x="0" y="0"/>
          <a:chExt cx="0" cy="0"/>
        </a:xfrm>
      </p:grpSpPr>
      <p:sp>
        <p:nvSpPr>
          <p:cNvPr id="12" name="Freeform 12">
            <a:extLst>
              <a:ext uri="{FF2B5EF4-FFF2-40B4-BE49-F238E27FC236}">
                <a16:creationId xmlns:a16="http://schemas.microsoft.com/office/drawing/2014/main" id="{03E8CD99-441B-4A57-735C-B2F0B606764C}"/>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15" name="Textfeld 14">
            <a:extLst>
              <a:ext uri="{FF2B5EF4-FFF2-40B4-BE49-F238E27FC236}">
                <a16:creationId xmlns:a16="http://schemas.microsoft.com/office/drawing/2014/main" id="{ED22581C-733E-9611-A33C-4AF86ECC8045}"/>
              </a:ext>
            </a:extLst>
          </p:cNvPr>
          <p:cNvSpPr txBox="1"/>
          <p:nvPr/>
        </p:nvSpPr>
        <p:spPr>
          <a:xfrm>
            <a:off x="142675" y="125090"/>
            <a:ext cx="12232453" cy="584775"/>
          </a:xfrm>
          <a:prstGeom prst="rect">
            <a:avLst/>
          </a:prstGeom>
          <a:noFill/>
        </p:spPr>
        <p:txBody>
          <a:bodyPr wrap="square" rtlCol="0">
            <a:spAutoFit/>
          </a:bodyPr>
          <a:lstStyle/>
          <a:p>
            <a:r>
              <a:rPr lang="ro-RO" sz="3200" b="1" dirty="0">
                <a:solidFill>
                  <a:srgbClr val="FFFFFF"/>
                </a:solidFill>
              </a:rPr>
              <a:t>Strategii de prevenire</a:t>
            </a:r>
            <a:endParaRPr lang="de-DE" sz="3200" b="1" dirty="0">
              <a:solidFill>
                <a:srgbClr val="FFFFFF"/>
              </a:solidFill>
            </a:endParaRPr>
          </a:p>
        </p:txBody>
      </p:sp>
      <p:pic>
        <p:nvPicPr>
          <p:cNvPr id="7" name="Grafik 6">
            <a:extLst>
              <a:ext uri="{FF2B5EF4-FFF2-40B4-BE49-F238E27FC236}">
                <a16:creationId xmlns:a16="http://schemas.microsoft.com/office/drawing/2014/main" id="{2854E0FB-0E10-676A-FB60-6E03B366933C}"/>
              </a:ext>
            </a:extLst>
          </p:cNvPr>
          <p:cNvPicPr>
            <a:picLocks noChangeAspect="1"/>
          </p:cNvPicPr>
          <p:nvPr/>
        </p:nvPicPr>
        <p:blipFill>
          <a:blip r:embed="rId3"/>
          <a:stretch>
            <a:fillRect/>
          </a:stretch>
        </p:blipFill>
        <p:spPr>
          <a:xfrm>
            <a:off x="142675" y="4126344"/>
            <a:ext cx="1439273" cy="1805540"/>
          </a:xfrm>
          <a:prstGeom prst="rect">
            <a:avLst/>
          </a:prstGeom>
        </p:spPr>
      </p:pic>
      <p:sp>
        <p:nvSpPr>
          <p:cNvPr id="4" name="Textfeld 3">
            <a:extLst>
              <a:ext uri="{FF2B5EF4-FFF2-40B4-BE49-F238E27FC236}">
                <a16:creationId xmlns:a16="http://schemas.microsoft.com/office/drawing/2014/main" id="{7EFCF828-A1F4-B281-5082-E05EECB7F768}"/>
              </a:ext>
            </a:extLst>
          </p:cNvPr>
          <p:cNvSpPr txBox="1"/>
          <p:nvPr/>
        </p:nvSpPr>
        <p:spPr>
          <a:xfrm>
            <a:off x="1676400" y="856847"/>
            <a:ext cx="10515600" cy="5227265"/>
          </a:xfrm>
          <a:prstGeom prst="rect">
            <a:avLst/>
          </a:prstGeom>
          <a:noFill/>
        </p:spPr>
        <p:txBody>
          <a:bodyPr wrap="square">
            <a:spAutoFit/>
          </a:bodyPr>
          <a:lstStyle/>
          <a:p>
            <a:pPr lvl="0">
              <a:lnSpc>
                <a:spcPct val="107000"/>
              </a:lnSpc>
              <a:buClr>
                <a:srgbClr val="686868"/>
              </a:buClr>
            </a:pPr>
            <a:r>
              <a:rPr lang="ro-RO" sz="2400" b="1" dirty="0" err="1">
                <a:solidFill>
                  <a:srgbClr val="D33FB2"/>
                </a:solidFill>
                <a:ea typeface="Calibri" panose="020F0502020204030204" pitchFamily="34" charset="0"/>
                <a:cs typeface="Calibri" panose="020F0502020204030204" pitchFamily="34" charset="0"/>
              </a:rPr>
              <a:t>Protecție sau abilism?</a:t>
            </a:r>
            <a:endParaRPr lang="de-DE" sz="2400" b="1" dirty="0">
              <a:solidFill>
                <a:srgbClr val="D33FB2"/>
              </a:solidFill>
              <a:effectLst/>
              <a:ea typeface="Calibri" panose="020F0502020204030204" pitchFamily="34" charset="0"/>
              <a:cs typeface="Calibri" panose="020F0502020204030204" pitchFamily="34" charset="0"/>
            </a:endParaRPr>
          </a:p>
          <a:p>
            <a:pPr lvl="0">
              <a:lnSpc>
                <a:spcPct val="107000"/>
              </a:lnSpc>
              <a:buClr>
                <a:srgbClr val="686868"/>
              </a:buClr>
            </a:pPr>
            <a:endParaRPr lang="de-DE" sz="2400" dirty="0">
              <a:solidFill>
                <a:srgbClr val="252223"/>
              </a:solidFill>
              <a:effectLst/>
              <a:ea typeface="Calibri" panose="020F0502020204030204" pitchFamily="34" charset="0"/>
              <a:cs typeface="Times New Roman" panose="02020603050405020304" pitchFamily="18" charset="0"/>
            </a:endParaRPr>
          </a:p>
          <a:p>
            <a:pPr marL="226695">
              <a:lnSpc>
                <a:spcPct val="107000"/>
              </a:lnSpc>
              <a:spcAft>
                <a:spcPts val="800"/>
              </a:spcAft>
              <a:buNone/>
            </a:pPr>
            <a:r>
              <a:rPr lang="ro-RO" sz="2400" dirty="0">
                <a:solidFill>
                  <a:srgbClr val="252223"/>
                </a:solidFill>
                <a:ea typeface="Calibri" panose="020F0502020204030204" pitchFamily="34" charset="0"/>
                <a:cs typeface="Calibri" panose="020F0502020204030204" pitchFamily="34" charset="0"/>
              </a:rPr>
              <a:t>Restricționarea sau împiedicarea persoanelor vârstnice de a avea activitate sexuală sub pretextul „protecției” (mai ales în cazul afectării cognitive). </a:t>
            </a:r>
          </a:p>
          <a:p>
            <a:pPr marL="226695">
              <a:lnSpc>
                <a:spcPct val="107000"/>
              </a:lnSpc>
              <a:spcAft>
                <a:spcPts val="800"/>
              </a:spcAft>
              <a:buNone/>
            </a:pPr>
            <a:r>
              <a:rPr lang="ro-RO" sz="2400" b="1" dirty="0">
                <a:solidFill>
                  <a:srgbClr val="252223"/>
                </a:solidFill>
                <a:effectLst/>
                <a:ea typeface="Calibri" panose="020F0502020204030204" pitchFamily="34" charset="0"/>
                <a:cs typeface="Calibri" panose="020F0502020204030204" pitchFamily="34" charset="0"/>
              </a:rPr>
              <a:t>Exemple</a:t>
            </a:r>
            <a:r>
              <a:rPr lang="ro-RO" sz="2400" b="1" dirty="0">
                <a:solidFill>
                  <a:srgbClr val="252223"/>
                </a:solidFill>
                <a:effectLst/>
                <a:ea typeface="Times New Roman" panose="02020603050405020304" pitchFamily="18" charset="0"/>
              </a:rPr>
              <a:t>:</a:t>
            </a:r>
            <a:endParaRPr lang="de-DE" sz="2400" dirty="0">
              <a:solidFill>
                <a:srgbClr val="252223"/>
              </a:solidFill>
              <a:effectLst/>
              <a:ea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ro-RO" sz="2400" dirty="0">
                <a:solidFill>
                  <a:srgbClr val="252223"/>
                </a:solidFill>
                <a:ea typeface="Calibri" panose="020F0502020204030204" pitchFamily="34" charset="0"/>
                <a:cs typeface="Calibri" panose="020F0502020204030204" pitchFamily="34" charset="0"/>
              </a:rPr>
              <a:t>Împiedicarea unei relații în caz de demență („Nu poate lua o asemenea decizie”).</a:t>
            </a:r>
          </a:p>
          <a:p>
            <a:pPr marL="342900" lvl="0" indent="-342900">
              <a:lnSpc>
                <a:spcPct val="107000"/>
              </a:lnSpc>
              <a:spcAft>
                <a:spcPts val="800"/>
              </a:spcAft>
              <a:buSzPts val="1000"/>
              <a:buFont typeface="Symbol" panose="05050102010706020507" pitchFamily="18" charset="2"/>
              <a:buChar char=""/>
              <a:tabLst>
                <a:tab pos="457200" algn="l"/>
              </a:tabLst>
            </a:pPr>
            <a:r>
              <a:rPr lang="ro-RO" sz="2400" dirty="0">
                <a:solidFill>
                  <a:srgbClr val="252223"/>
                </a:solidFill>
                <a:ea typeface="Calibri" panose="020F0502020204030204" pitchFamily="34" charset="0"/>
                <a:cs typeface="Calibri" panose="020F0502020204030204" pitchFamily="34" charset="0"/>
              </a:rPr>
              <a:t>Membrii familiei sau personalul interzic vizitele partenerului „pentru protecția ei”.</a:t>
            </a:r>
          </a:p>
          <a:p>
            <a:pPr marL="342900" lvl="0" indent="-342900">
              <a:lnSpc>
                <a:spcPct val="107000"/>
              </a:lnSpc>
              <a:spcAft>
                <a:spcPts val="800"/>
              </a:spcAft>
              <a:buSzPts val="1000"/>
              <a:buFont typeface="Symbol" panose="05050102010706020507" pitchFamily="18" charset="2"/>
              <a:buChar char=""/>
              <a:tabLst>
                <a:tab pos="457200" algn="l"/>
              </a:tabLst>
            </a:pPr>
            <a:r>
              <a:rPr lang="ro-RO" sz="2400" dirty="0">
                <a:solidFill>
                  <a:srgbClr val="252223"/>
                </a:solidFill>
                <a:ea typeface="Calibri" panose="020F0502020204030204" pitchFamily="34" charset="0"/>
                <a:cs typeface="Calibri" panose="020F0502020204030204" pitchFamily="34" charset="0"/>
              </a:rPr>
              <a:t>Intimitatea este considerată în general „periculoasă”. </a:t>
            </a:r>
            <a:br>
              <a:rPr lang="en-US" sz="2400" dirty="0">
                <a:solidFill>
                  <a:srgbClr val="252223"/>
                </a:solidFill>
                <a:ea typeface="Calibri" panose="020F0502020204030204" pitchFamily="34" charset="0"/>
                <a:cs typeface="Calibri" panose="020F0502020204030204" pitchFamily="34" charset="0"/>
              </a:rPr>
            </a:br>
            <a:br>
              <a:rPr lang="en-US" sz="2400" dirty="0">
                <a:solidFill>
                  <a:srgbClr val="252223"/>
                </a:solidFill>
                <a:ea typeface="Calibri" panose="020F0502020204030204" pitchFamily="34" charset="0"/>
                <a:cs typeface="Calibri" panose="020F0502020204030204" pitchFamily="34" charset="0"/>
              </a:rPr>
            </a:br>
            <a:r>
              <a:rPr lang="ro-RO" sz="2400" b="1" dirty="0" err="1">
                <a:solidFill>
                  <a:srgbClr val="D33FB2"/>
                </a:solidFill>
                <a:effectLst/>
                <a:ea typeface="Calibri" panose="020F0502020204030204" pitchFamily="34" charset="0"/>
                <a:cs typeface="Calibri" panose="020F0502020204030204" pitchFamily="34" charset="0"/>
              </a:rPr>
              <a:t>Strategie:  </a:t>
            </a:r>
            <a:r>
              <a:rPr lang="ro-RO" sz="2400" dirty="0">
                <a:solidFill>
                  <a:srgbClr val="252223"/>
                </a:solidFill>
                <a:ea typeface="Calibri" panose="020F0502020204030204" pitchFamily="34" charset="0"/>
                <a:cs typeface="Calibri" panose="020F0502020204030204" pitchFamily="34" charset="0"/>
              </a:rPr>
              <a:t>Implementarea unui </a:t>
            </a:r>
            <a:r>
              <a:rPr lang="ro-RO" sz="2400" b="1" dirty="0">
                <a:solidFill>
                  <a:srgbClr val="252223"/>
                </a:solidFill>
                <a:ea typeface="Calibri" panose="020F0502020204030204" pitchFamily="34" charset="0"/>
                <a:cs typeface="Calibri" panose="020F0502020204030204" pitchFamily="34" charset="0"/>
              </a:rPr>
              <a:t>management transparent al consimțământului</a:t>
            </a:r>
            <a:r>
              <a:rPr lang="ro-RO" sz="2400" dirty="0">
                <a:solidFill>
                  <a:srgbClr val="252223"/>
                </a:solidFill>
                <a:ea typeface="Calibri" panose="020F0502020204030204" pitchFamily="34" charset="0"/>
                <a:cs typeface="Calibri" panose="020F0502020204030204" pitchFamily="34" charset="0"/>
              </a:rPr>
              <a:t>, a unor proceduri structurate și a unor </a:t>
            </a:r>
            <a:r>
              <a:rPr lang="ro-RO" sz="2400" b="1" dirty="0">
                <a:solidFill>
                  <a:srgbClr val="252223"/>
                </a:solidFill>
                <a:ea typeface="Calibri" panose="020F0502020204030204" pitchFamily="34" charset="0"/>
                <a:cs typeface="Calibri" panose="020F0502020204030204" pitchFamily="34" charset="0"/>
              </a:rPr>
              <a:t>îndrumări care să asigure protecția persoanelor vulnerabile </a:t>
            </a:r>
            <a:r>
              <a:rPr lang="ro-RO" sz="2400" dirty="0">
                <a:solidFill>
                  <a:srgbClr val="252223"/>
                </a:solidFill>
                <a:ea typeface="Calibri" panose="020F0502020204030204" pitchFamily="34" charset="0"/>
                <a:cs typeface="Calibri" panose="020F0502020204030204" pitchFamily="34" charset="0"/>
              </a:rPr>
              <a:t>(protocoale de safeguarding), documentare riguroasă și analiză de la caz la caz.</a:t>
            </a:r>
            <a:r>
              <a:rPr lang="ro-RO" sz="2400" b="1" dirty="0">
                <a:solidFill>
                  <a:srgbClr val="D33FB2"/>
                </a:solidFill>
                <a:effectLst/>
                <a:ea typeface="Calibri" panose="020F0502020204030204" pitchFamily="34" charset="0"/>
                <a:cs typeface="Calibri" panose="020F0502020204030204" pitchFamily="34" charset="0"/>
              </a:rPr>
              <a:t> </a:t>
            </a:r>
            <a:endParaRPr lang="de-DE" sz="2400" dirty="0">
              <a:solidFill>
                <a:srgbClr val="252223"/>
              </a:solidFill>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917029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21329D-E558-E0D2-BC67-21A422FF72ED}"/>
            </a:ext>
          </a:extLst>
        </p:cNvPr>
        <p:cNvGrpSpPr/>
        <p:nvPr/>
      </p:nvGrpSpPr>
      <p:grpSpPr>
        <a:xfrm>
          <a:off x="0" y="0"/>
          <a:ext cx="0" cy="0"/>
          <a:chOff x="0" y="0"/>
          <a:chExt cx="0" cy="0"/>
        </a:xfrm>
      </p:grpSpPr>
      <p:sp>
        <p:nvSpPr>
          <p:cNvPr id="12" name="Freeform 12">
            <a:extLst>
              <a:ext uri="{FF2B5EF4-FFF2-40B4-BE49-F238E27FC236}">
                <a16:creationId xmlns:a16="http://schemas.microsoft.com/office/drawing/2014/main" id="{40395C27-6030-FFED-4065-180498A0B85F}"/>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15" name="Textfeld 14">
            <a:extLst>
              <a:ext uri="{FF2B5EF4-FFF2-40B4-BE49-F238E27FC236}">
                <a16:creationId xmlns:a16="http://schemas.microsoft.com/office/drawing/2014/main" id="{FD0B6364-7FFB-0BB1-3799-91756CF7E1DE}"/>
              </a:ext>
            </a:extLst>
          </p:cNvPr>
          <p:cNvSpPr txBox="1"/>
          <p:nvPr/>
        </p:nvSpPr>
        <p:spPr>
          <a:xfrm>
            <a:off x="142675" y="125090"/>
            <a:ext cx="12232453" cy="584775"/>
          </a:xfrm>
          <a:prstGeom prst="rect">
            <a:avLst/>
          </a:prstGeom>
          <a:noFill/>
        </p:spPr>
        <p:txBody>
          <a:bodyPr wrap="square" rtlCol="0">
            <a:spAutoFit/>
          </a:bodyPr>
          <a:lstStyle/>
          <a:p>
            <a:r>
              <a:rPr lang="ro-RO" sz="3200" b="1" dirty="0">
                <a:solidFill>
                  <a:srgbClr val="FFFFFF"/>
                </a:solidFill>
              </a:rPr>
              <a:t>Strategii de prevenire</a:t>
            </a:r>
            <a:endParaRPr lang="de-DE" sz="3200" b="1" dirty="0">
              <a:solidFill>
                <a:srgbClr val="FFFFFF"/>
              </a:solidFill>
            </a:endParaRPr>
          </a:p>
        </p:txBody>
      </p:sp>
      <p:pic>
        <p:nvPicPr>
          <p:cNvPr id="7" name="Grafik 6">
            <a:extLst>
              <a:ext uri="{FF2B5EF4-FFF2-40B4-BE49-F238E27FC236}">
                <a16:creationId xmlns:a16="http://schemas.microsoft.com/office/drawing/2014/main" id="{2A723044-53DF-E1C8-F618-51619C72DAC3}"/>
              </a:ext>
            </a:extLst>
          </p:cNvPr>
          <p:cNvPicPr>
            <a:picLocks noChangeAspect="1"/>
          </p:cNvPicPr>
          <p:nvPr/>
        </p:nvPicPr>
        <p:blipFill>
          <a:blip r:embed="rId3"/>
          <a:stretch>
            <a:fillRect/>
          </a:stretch>
        </p:blipFill>
        <p:spPr>
          <a:xfrm>
            <a:off x="142675" y="4126344"/>
            <a:ext cx="1439273" cy="1805540"/>
          </a:xfrm>
          <a:prstGeom prst="rect">
            <a:avLst/>
          </a:prstGeom>
        </p:spPr>
      </p:pic>
      <p:sp>
        <p:nvSpPr>
          <p:cNvPr id="3" name="Textfeld 2">
            <a:extLst>
              <a:ext uri="{FF2B5EF4-FFF2-40B4-BE49-F238E27FC236}">
                <a16:creationId xmlns:a16="http://schemas.microsoft.com/office/drawing/2014/main" id="{F69BC4AF-4ED4-EF53-EC66-10043D03F927}"/>
              </a:ext>
            </a:extLst>
          </p:cNvPr>
          <p:cNvSpPr txBox="1"/>
          <p:nvPr/>
        </p:nvSpPr>
        <p:spPr>
          <a:xfrm>
            <a:off x="1988288" y="892118"/>
            <a:ext cx="9983767" cy="5555432"/>
          </a:xfrm>
          <a:prstGeom prst="rect">
            <a:avLst/>
          </a:prstGeom>
          <a:noFill/>
        </p:spPr>
        <p:txBody>
          <a:bodyPr wrap="square">
            <a:spAutoFit/>
          </a:bodyPr>
          <a:lstStyle/>
          <a:p>
            <a:pPr lvl="0" algn="just">
              <a:lnSpc>
                <a:spcPct val="107000"/>
              </a:lnSpc>
              <a:spcAft>
                <a:spcPts val="800"/>
              </a:spcAft>
              <a:buClr>
                <a:srgbClr val="686868"/>
              </a:buClr>
            </a:pPr>
            <a:r>
              <a:rPr lang="ro-RO" sz="2400" b="1" dirty="0" err="1">
                <a:solidFill>
                  <a:srgbClr val="D33FB2"/>
                </a:solidFill>
                <a:effectLst/>
                <a:latin typeface="Calibri" panose="020F0502020204030204" pitchFamily="34" charset="0"/>
                <a:ea typeface="Calibri" panose="020F0502020204030204" pitchFamily="34" charset="0"/>
                <a:cs typeface="Calibri" panose="020F0502020204030204" pitchFamily="34" charset="0"/>
              </a:rPr>
              <a:t>Tokenism: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226695">
              <a:lnSpc>
                <a:spcPct val="107000"/>
              </a:lnSpc>
              <a:spcAft>
                <a:spcPts val="800"/>
              </a:spcAft>
              <a:buNone/>
            </a:pPr>
            <a:r>
              <a:rPr lang="ro-RO" sz="2200" dirty="0">
                <a:solidFill>
                  <a:srgbClr val="252223"/>
                </a:solidFill>
                <a:latin typeface="Calibri" panose="020F0502020204030204" pitchFamily="34" charset="0"/>
                <a:ea typeface="Times New Roman" panose="02020603050405020304" pitchFamily="18" charset="0"/>
                <a:cs typeface="Calibri" panose="020F0502020204030204" pitchFamily="34" charset="0"/>
              </a:rPr>
              <a:t>„Incluziune” simbolică, fără o schimbare structurală reală sau o schimbare de atitudine.</a:t>
            </a:r>
          </a:p>
          <a:p>
            <a:pPr marL="226695">
              <a:lnSpc>
                <a:spcPct val="107000"/>
              </a:lnSpc>
              <a:spcAft>
                <a:spcPts val="800"/>
              </a:spcAft>
              <a:buNone/>
            </a:pPr>
            <a:r>
              <a:rPr lang="ro-RO" sz="2200" b="1" dirty="0" err="1">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Exemple:</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20000"/>
              </a:lnSpc>
              <a:buClr>
                <a:schemeClr val="accent3"/>
              </a:buClr>
              <a:buSzPts val="1000"/>
              <a:buFont typeface="Arial" panose="020B0604020202020204" pitchFamily="34" charset="0"/>
              <a:buChar char="•"/>
              <a:tabLst>
                <a:tab pos="228600" algn="l"/>
                <a:tab pos="457200" algn="l"/>
              </a:tabLst>
            </a:pPr>
            <a:r>
              <a:rPr lang="ro-RO" sz="2200" dirty="0">
                <a:solidFill>
                  <a:srgbClr val="252223"/>
                </a:solidFill>
                <a:latin typeface="Calibri" panose="020F0502020204030204" pitchFamily="34" charset="0"/>
                <a:ea typeface="Times New Roman" panose="02020603050405020304" pitchFamily="18" charset="0"/>
                <a:cs typeface="Calibri" panose="020F0502020204030204" pitchFamily="34" charset="0"/>
              </a:rPr>
              <a:t>Bine intenționat: steagul curcubeu în holul de la intrare – dar fără formarea personalului. „Diversitate” în declarația de misiune – dar plângerile persoanelor LGBTQI+ sunt ignorate. </a:t>
            </a:r>
          </a:p>
          <a:p>
            <a:pPr marL="342900" lvl="0" indent="-342900">
              <a:lnSpc>
                <a:spcPct val="120000"/>
              </a:lnSpc>
              <a:buClr>
                <a:schemeClr val="accent3"/>
              </a:buClr>
              <a:buSzPts val="1000"/>
              <a:buFont typeface="Arial" panose="020B0604020202020204" pitchFamily="34" charset="0"/>
              <a:buChar char="•"/>
              <a:tabLst>
                <a:tab pos="228600" algn="l"/>
                <a:tab pos="457200" algn="l"/>
              </a:tabLst>
            </a:pPr>
            <a:r>
              <a:rPr lang="ro-RO" sz="2200" dirty="0">
                <a:solidFill>
                  <a:srgbClr val="252223"/>
                </a:solidFill>
                <a:latin typeface="Calibri" panose="020F0502020204030204" pitchFamily="34" charset="0"/>
                <a:ea typeface="Times New Roman" panose="02020603050405020304" pitchFamily="18" charset="0"/>
                <a:cs typeface="Calibri" panose="020F0502020204030204" pitchFamily="34" charset="0"/>
              </a:rPr>
              <a:t>Există o „persoană de contact pentru persoanele queer” – dar nu are putere de decizie. </a:t>
            </a:r>
          </a:p>
          <a:p>
            <a:pPr lvl="0">
              <a:lnSpc>
                <a:spcPct val="120000"/>
              </a:lnSpc>
              <a:buClr>
                <a:schemeClr val="accent3"/>
              </a:buClr>
              <a:buSzPts val="1000"/>
              <a:tabLst>
                <a:tab pos="228600" algn="l"/>
                <a:tab pos="457200" algn="l"/>
              </a:tabLst>
            </a:pPr>
            <a:r>
              <a:rPr lang="ro-RO" sz="2200" b="1" dirty="0" err="1">
                <a:solidFill>
                  <a:srgbClr val="D33FB2"/>
                </a:solidFill>
                <a:effectLst/>
                <a:latin typeface="Calibri" panose="020F0502020204030204" pitchFamily="34" charset="0"/>
                <a:ea typeface="Calibri" panose="020F0502020204030204" pitchFamily="34" charset="0"/>
                <a:cs typeface="Calibri" panose="020F0502020204030204" pitchFamily="34" charset="0"/>
              </a:rPr>
              <a:t>Strategie</a:t>
            </a:r>
            <a:r>
              <a:rPr lang="ro-RO" sz="2200" b="1" dirty="0">
                <a:solidFill>
                  <a:srgbClr val="D33FB2"/>
                </a:solidFill>
                <a:latin typeface="Calibri" panose="020F0502020204030204" pitchFamily="34" charset="0"/>
                <a:ea typeface="Calibri" panose="020F0502020204030204" pitchFamily="34" charset="0"/>
                <a:cs typeface="Calibri" panose="020F0502020204030204" pitchFamily="34" charset="0"/>
              </a:rPr>
              <a:t>: autoevaluarea în cadrul organizației</a:t>
            </a:r>
            <a:endParaRPr lang="de-DE" sz="2200" b="1" dirty="0">
              <a:solidFill>
                <a:srgbClr val="252223"/>
              </a:solidFill>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20000"/>
              </a:lnSpc>
              <a:buClr>
                <a:schemeClr val="accent3"/>
              </a:buClr>
              <a:buSzPts val="1000"/>
              <a:buFont typeface="Arial" panose="020B0604020202020204" pitchFamily="34" charset="0"/>
              <a:buChar char="•"/>
              <a:tabLst>
                <a:tab pos="228600" algn="l"/>
                <a:tab pos="457200" algn="l"/>
              </a:tabLst>
            </a:pPr>
            <a:r>
              <a:rPr lang="ro-RO" sz="2200" b="1" dirty="0">
                <a:solidFill>
                  <a:srgbClr val="252223"/>
                </a:solidFill>
                <a:latin typeface="Calibri" panose="020F0502020204030204" pitchFamily="34" charset="0"/>
                <a:cs typeface="Calibri" panose="020F0502020204030204" pitchFamily="34" charset="0"/>
              </a:rPr>
              <a:t>Limbaj: </a:t>
            </a:r>
            <a:r>
              <a:rPr lang="ro-RO" sz="2200" dirty="0">
                <a:solidFill>
                  <a:srgbClr val="252223"/>
                </a:solidFill>
                <a:latin typeface="Calibri" panose="020F0502020204030204" pitchFamily="34" charset="0"/>
                <a:cs typeface="Calibri" panose="020F0502020204030204" pitchFamily="34" charset="0"/>
              </a:rPr>
              <a:t>Folosim un limbaj incluziv? </a:t>
            </a:r>
          </a:p>
          <a:p>
            <a:pPr marL="342900" lvl="0" indent="-342900">
              <a:lnSpc>
                <a:spcPct val="120000"/>
              </a:lnSpc>
              <a:buClr>
                <a:schemeClr val="accent3"/>
              </a:buClr>
              <a:buSzPts val="1000"/>
              <a:buFont typeface="Arial" panose="020B0604020202020204" pitchFamily="34" charset="0"/>
              <a:buChar char="•"/>
              <a:tabLst>
                <a:tab pos="228600" algn="l"/>
                <a:tab pos="457200" algn="l"/>
              </a:tabLst>
            </a:pPr>
            <a:r>
              <a:rPr lang="ro-RO" sz="2200" b="1" dirty="0">
                <a:solidFill>
                  <a:srgbClr val="252223"/>
                </a:solidFill>
                <a:latin typeface="Calibri" panose="020F0502020204030204" pitchFamily="34" charset="0"/>
                <a:cs typeface="Calibri" panose="020F0502020204030204" pitchFamily="34" charset="0"/>
              </a:rPr>
              <a:t>Spații: </a:t>
            </a:r>
            <a:r>
              <a:rPr lang="ro-RO" sz="2200" dirty="0">
                <a:solidFill>
                  <a:srgbClr val="252223"/>
                </a:solidFill>
                <a:latin typeface="Calibri" panose="020F0502020204030204" pitchFamily="34" charset="0"/>
                <a:cs typeface="Calibri" panose="020F0502020204030204" pitchFamily="34" charset="0"/>
              </a:rPr>
              <a:t>Avem, de exemplu, spații sigure? </a:t>
            </a:r>
          </a:p>
          <a:p>
            <a:pPr marL="342900" lvl="0" indent="-342900">
              <a:lnSpc>
                <a:spcPct val="120000"/>
              </a:lnSpc>
              <a:buClr>
                <a:schemeClr val="accent3"/>
              </a:buClr>
              <a:buSzPts val="1000"/>
              <a:buFont typeface="Arial" panose="020B0604020202020204" pitchFamily="34" charset="0"/>
              <a:buChar char="•"/>
              <a:tabLst>
                <a:tab pos="228600" algn="l"/>
                <a:tab pos="457200" algn="l"/>
              </a:tabLst>
            </a:pPr>
            <a:r>
              <a:rPr lang="ro-RO" sz="2200" b="1" dirty="0">
                <a:solidFill>
                  <a:srgbClr val="252223"/>
                </a:solidFill>
                <a:latin typeface="Calibri" panose="020F0502020204030204" pitchFamily="34" charset="0"/>
                <a:cs typeface="Calibri" panose="020F0502020204030204" pitchFamily="34" charset="0"/>
              </a:rPr>
              <a:t>Reguli: </a:t>
            </a:r>
            <a:r>
              <a:rPr lang="ro-RO" sz="2200" dirty="0">
                <a:solidFill>
                  <a:srgbClr val="252223"/>
                </a:solidFill>
                <a:latin typeface="Calibri" panose="020F0502020204030204" pitchFamily="34" charset="0"/>
                <a:cs typeface="Calibri" panose="020F0502020204030204" pitchFamily="34" charset="0"/>
              </a:rPr>
              <a:t>Sunt ele sensibile la aspectele legate de discriminare?</a:t>
            </a:r>
          </a:p>
          <a:p>
            <a:pPr marL="342900" lvl="0" indent="-342900">
              <a:lnSpc>
                <a:spcPct val="120000"/>
              </a:lnSpc>
              <a:buClr>
                <a:schemeClr val="accent3"/>
              </a:buClr>
              <a:buSzPts val="1000"/>
              <a:buFont typeface="Arial" panose="020B0604020202020204" pitchFamily="34" charset="0"/>
              <a:buChar char="•"/>
              <a:tabLst>
                <a:tab pos="228600" algn="l"/>
                <a:tab pos="457200" algn="l"/>
              </a:tabLst>
            </a:pPr>
            <a:r>
              <a:rPr lang="ro-RO" sz="2200" b="1" dirty="0">
                <a:solidFill>
                  <a:srgbClr val="252223"/>
                </a:solidFill>
                <a:latin typeface="Calibri" panose="020F0502020204030204" pitchFamily="34" charset="0"/>
                <a:cs typeface="Calibri" panose="020F0502020204030204" pitchFamily="34" charset="0"/>
              </a:rPr>
              <a:t> Proceduri de reclamație: </a:t>
            </a:r>
            <a:r>
              <a:rPr lang="ro-RO" sz="2200" dirty="0">
                <a:solidFill>
                  <a:srgbClr val="252223"/>
                </a:solidFill>
                <a:latin typeface="Calibri" panose="020F0502020204030204" pitchFamily="34" charset="0"/>
                <a:cs typeface="Calibri" panose="020F0502020204030204" pitchFamily="34" charset="0"/>
              </a:rPr>
              <a:t>Cine le poate folosi și cât de accesibile și eficiente sunt?</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725047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971990-0E72-FE33-7298-2E21AF64B0AE}"/>
            </a:ext>
          </a:extLst>
        </p:cNvPr>
        <p:cNvGrpSpPr/>
        <p:nvPr/>
      </p:nvGrpSpPr>
      <p:grpSpPr>
        <a:xfrm>
          <a:off x="0" y="0"/>
          <a:ext cx="0" cy="0"/>
          <a:chOff x="0" y="0"/>
          <a:chExt cx="0" cy="0"/>
        </a:xfrm>
      </p:grpSpPr>
      <p:sp>
        <p:nvSpPr>
          <p:cNvPr id="12" name="Freeform 12">
            <a:extLst>
              <a:ext uri="{FF2B5EF4-FFF2-40B4-BE49-F238E27FC236}">
                <a16:creationId xmlns:a16="http://schemas.microsoft.com/office/drawing/2014/main" id="{E91C1704-27DE-9DBA-7A11-318B5230CE18}"/>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15" name="Textfeld 14">
            <a:extLst>
              <a:ext uri="{FF2B5EF4-FFF2-40B4-BE49-F238E27FC236}">
                <a16:creationId xmlns:a16="http://schemas.microsoft.com/office/drawing/2014/main" id="{837455D0-597C-4805-CB0A-AD8229A36E0F}"/>
              </a:ext>
            </a:extLst>
          </p:cNvPr>
          <p:cNvSpPr txBox="1"/>
          <p:nvPr/>
        </p:nvSpPr>
        <p:spPr>
          <a:xfrm>
            <a:off x="142675" y="125090"/>
            <a:ext cx="12232453" cy="584775"/>
          </a:xfrm>
          <a:prstGeom prst="rect">
            <a:avLst/>
          </a:prstGeom>
          <a:noFill/>
        </p:spPr>
        <p:txBody>
          <a:bodyPr wrap="square" rtlCol="0">
            <a:spAutoFit/>
          </a:bodyPr>
          <a:lstStyle/>
          <a:p>
            <a:r>
              <a:rPr lang="ro-RO" sz="3200" b="1" dirty="0">
                <a:solidFill>
                  <a:srgbClr val="FFFFFF"/>
                </a:solidFill>
              </a:rPr>
              <a:t>Strategii de prevenire</a:t>
            </a:r>
            <a:endParaRPr lang="de-DE" sz="3200" b="1" dirty="0">
              <a:solidFill>
                <a:srgbClr val="FFFFFF"/>
              </a:solidFill>
            </a:endParaRPr>
          </a:p>
        </p:txBody>
      </p:sp>
      <p:pic>
        <p:nvPicPr>
          <p:cNvPr id="7" name="Grafik 6">
            <a:extLst>
              <a:ext uri="{FF2B5EF4-FFF2-40B4-BE49-F238E27FC236}">
                <a16:creationId xmlns:a16="http://schemas.microsoft.com/office/drawing/2014/main" id="{5D9DDB24-4E2F-6980-5C8E-11A22D66FDBB}"/>
              </a:ext>
            </a:extLst>
          </p:cNvPr>
          <p:cNvPicPr>
            <a:picLocks noChangeAspect="1"/>
          </p:cNvPicPr>
          <p:nvPr/>
        </p:nvPicPr>
        <p:blipFill>
          <a:blip r:embed="rId3"/>
          <a:stretch>
            <a:fillRect/>
          </a:stretch>
        </p:blipFill>
        <p:spPr>
          <a:xfrm>
            <a:off x="142675" y="4200772"/>
            <a:ext cx="1439273" cy="1805540"/>
          </a:xfrm>
          <a:prstGeom prst="rect">
            <a:avLst/>
          </a:prstGeom>
        </p:spPr>
      </p:pic>
      <p:sp>
        <p:nvSpPr>
          <p:cNvPr id="4" name="Textfeld 3">
            <a:extLst>
              <a:ext uri="{FF2B5EF4-FFF2-40B4-BE49-F238E27FC236}">
                <a16:creationId xmlns:a16="http://schemas.microsoft.com/office/drawing/2014/main" id="{1A702A8D-45B2-D22A-7FC9-54F7708DEB95}"/>
              </a:ext>
            </a:extLst>
          </p:cNvPr>
          <p:cNvSpPr txBox="1"/>
          <p:nvPr/>
        </p:nvSpPr>
        <p:spPr>
          <a:xfrm>
            <a:off x="1581948" y="960748"/>
            <a:ext cx="10015870" cy="5105308"/>
          </a:xfrm>
          <a:prstGeom prst="rect">
            <a:avLst/>
          </a:prstGeom>
          <a:noFill/>
        </p:spPr>
        <p:txBody>
          <a:bodyPr wrap="square">
            <a:spAutoFit/>
          </a:bodyPr>
          <a:lstStyle/>
          <a:p>
            <a:pPr>
              <a:lnSpc>
                <a:spcPct val="107000"/>
              </a:lnSpc>
              <a:spcAft>
                <a:spcPts val="800"/>
              </a:spcAft>
              <a:buClr>
                <a:srgbClr val="686868"/>
              </a:buClr>
              <a:buSzPts val="1000"/>
              <a:tabLst>
                <a:tab pos="457200" algn="l"/>
              </a:tabLst>
            </a:pPr>
            <a:r>
              <a:rPr lang="ro-RO" sz="2400" b="1" dirty="0" err="1">
                <a:solidFill>
                  <a:srgbClr val="D33FB2"/>
                </a:solidFill>
                <a:effectLst/>
                <a:latin typeface="Calibri" panose="020F0502020204030204" pitchFamily="34" charset="0"/>
                <a:ea typeface="Calibri" panose="020F0502020204030204" pitchFamily="34" charset="0"/>
                <a:cs typeface="Calibri" panose="020F0502020204030204" pitchFamily="34" charset="0"/>
              </a:rPr>
              <a:t>Culturalizarea  </a:t>
            </a:r>
            <a:b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br>
            <a:r>
              <a:rPr lang="ro-RO" sz="2300" dirty="0">
                <a:solidFill>
                  <a:srgbClr val="252223"/>
                </a:solidFill>
                <a:latin typeface="Calibri" panose="020F0502020204030204" pitchFamily="34" charset="0"/>
                <a:ea typeface="Calibri" panose="020F0502020204030204" pitchFamily="34" charset="0"/>
                <a:cs typeface="Calibri" panose="020F0502020204030204" pitchFamily="34" charset="0"/>
              </a:rPr>
              <a:t>Comportamentele sau nevoile sunt atribuite prea repede „culturii”, în loc să fie privite dintr-o perspectivă individuală. Aceasta reduce oamenii la stereotipuri, ceea ce întărește alterizarea</a:t>
            </a:r>
            <a:r>
              <a:rPr lang="ro-RO" sz="23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endParaRPr lang="de-DE" sz="23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r>
              <a:rPr lang="ro-RO" sz="2400" b="1"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Exemple:</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600"/>
              </a:spcAft>
              <a:buClr>
                <a:schemeClr val="accent3"/>
              </a:buClr>
              <a:buSzPts val="1000"/>
              <a:buFont typeface="Symbol" panose="05050102010706020507" pitchFamily="18" charset="2"/>
              <a:buChar char=""/>
              <a:tabLst>
                <a:tab pos="457200" algn="l"/>
              </a:tabLst>
            </a:pPr>
            <a:r>
              <a:rPr lang="ro-RO" sz="23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„În </a:t>
            </a:r>
            <a:r>
              <a:rPr lang="ro-RO" sz="2300" dirty="0" err="1">
                <a:solidFill>
                  <a:srgbClr val="252223"/>
                </a:solidFill>
                <a:latin typeface="Calibri" panose="020F0502020204030204" pitchFamily="34" charset="0"/>
                <a:ea typeface="Calibri" panose="020F0502020204030204" pitchFamily="34" charset="0"/>
                <a:cs typeface="Calibri" panose="020F0502020204030204" pitchFamily="34" charset="0"/>
              </a:rPr>
              <a:t>cultura dumneavoastră e un tabu, nu?”</a:t>
            </a:r>
            <a:endParaRPr lang="de-DE" sz="23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600"/>
              </a:spcAft>
              <a:buClr>
                <a:schemeClr val="accent3"/>
              </a:buClr>
              <a:buSzPts val="1000"/>
              <a:buFont typeface="Symbol" panose="05050102010706020507" pitchFamily="18" charset="2"/>
              <a:buChar char=""/>
              <a:tabLst>
                <a:tab pos="457200" algn="l"/>
              </a:tabLst>
            </a:pPr>
            <a:r>
              <a:rPr lang="ro-RO" sz="2300" dirty="0">
                <a:solidFill>
                  <a:srgbClr val="252223"/>
                </a:solidFill>
                <a:latin typeface="Calibri" panose="020F0502020204030204" pitchFamily="34" charset="0"/>
                <a:ea typeface="Calibri" panose="020F0502020204030204" pitchFamily="34" charset="0"/>
                <a:cs typeface="Calibri" panose="020F0502020204030204" pitchFamily="34" charset="0"/>
              </a:rPr>
              <a:t>Presupunerea că o persoană își reprimă sexualitatea din cauza originii sale. Generalizări despre „familiile religioase”.</a:t>
            </a:r>
            <a:br>
              <a:rPr lang="en-US" sz="2300" dirty="0">
                <a:solidFill>
                  <a:srgbClr val="252223"/>
                </a:solidFill>
                <a:latin typeface="Calibri" panose="020F0502020204030204" pitchFamily="34" charset="0"/>
                <a:ea typeface="Calibri" panose="020F0502020204030204" pitchFamily="34" charset="0"/>
                <a:cs typeface="Calibri" panose="020F0502020204030204" pitchFamily="34" charset="0"/>
              </a:rPr>
            </a:br>
            <a:br>
              <a:rPr lang="en-US" sz="2300" dirty="0">
                <a:solidFill>
                  <a:srgbClr val="252223"/>
                </a:solidFill>
                <a:latin typeface="Calibri" panose="020F0502020204030204" pitchFamily="34" charset="0"/>
                <a:ea typeface="Calibri" panose="020F0502020204030204" pitchFamily="34" charset="0"/>
                <a:cs typeface="Calibri" panose="020F0502020204030204" pitchFamily="34" charset="0"/>
              </a:rPr>
            </a:br>
            <a:r>
              <a:rPr lang="ro-RO" sz="2400" b="1" dirty="0" err="1">
                <a:solidFill>
                  <a:srgbClr val="D33FB2"/>
                </a:solidFill>
                <a:effectLst/>
                <a:latin typeface="Calibri" panose="020F0502020204030204" pitchFamily="34" charset="0"/>
                <a:ea typeface="Calibri" panose="020F0502020204030204" pitchFamily="34" charset="0"/>
                <a:cs typeface="Calibri" panose="020F0502020204030204" pitchFamily="34" charset="0"/>
              </a:rPr>
              <a:t>Strategie:</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Aft>
                <a:spcPts val="600"/>
              </a:spcAft>
              <a:buClr>
                <a:schemeClr val="accent3"/>
              </a:buClr>
              <a:buSzPts val="1000"/>
              <a:buFont typeface="Symbol" panose="05050102010706020507" pitchFamily="18" charset="2"/>
              <a:buChar char=""/>
              <a:tabLst>
                <a:tab pos="457200" algn="l"/>
              </a:tabLst>
            </a:pPr>
            <a:r>
              <a:rPr lang="ro-RO" sz="2300" dirty="0">
                <a:solidFill>
                  <a:srgbClr val="252223"/>
                </a:solidFill>
                <a:latin typeface="Calibri" panose="020F0502020204030204" pitchFamily="34" charset="0"/>
                <a:ea typeface="Calibri" panose="020F0502020204030204" pitchFamily="34" charset="0"/>
                <a:cs typeface="Calibri" panose="020F0502020204030204" pitchFamily="34" charset="0"/>
              </a:rPr>
              <a:t>Puneți întrebări concrete în loc să faceți presupuneri necritice.</a:t>
            </a:r>
          </a:p>
          <a:p>
            <a:pPr marL="342900" indent="-342900">
              <a:lnSpc>
                <a:spcPct val="107000"/>
              </a:lnSpc>
              <a:spcAft>
                <a:spcPts val="600"/>
              </a:spcAft>
              <a:buClr>
                <a:schemeClr val="accent3"/>
              </a:buClr>
              <a:buSzPts val="1000"/>
              <a:buFont typeface="Symbol" panose="05050102010706020507" pitchFamily="18" charset="2"/>
              <a:buChar char=""/>
              <a:tabLst>
                <a:tab pos="457200" algn="l"/>
              </a:tabLst>
            </a:pPr>
            <a:r>
              <a:rPr lang="ro-RO" sz="2300" dirty="0">
                <a:solidFill>
                  <a:srgbClr val="252223"/>
                </a:solidFill>
                <a:latin typeface="Calibri" panose="020F0502020204030204" pitchFamily="34" charset="0"/>
                <a:ea typeface="Calibri" panose="020F0502020204030204" pitchFamily="34" charset="0"/>
                <a:cs typeface="Calibri" panose="020F0502020204030204" pitchFamily="34" charset="0"/>
              </a:rPr>
              <a:t>Concentrați-vă pe abordări intersecționale.</a:t>
            </a:r>
            <a:endParaRPr lang="de-DE" sz="23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864390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4D520B5-243A-1AFB-F4EB-B6D5C23908BB}"/>
              </a:ext>
            </a:extLst>
          </p:cNvPr>
          <p:cNvSpPr>
            <a:spLocks noGrp="1"/>
          </p:cNvSpPr>
          <p:nvPr>
            <p:ph type="title"/>
          </p:nvPr>
        </p:nvSpPr>
        <p:spPr>
          <a:xfrm>
            <a:off x="123824" y="303138"/>
            <a:ext cx="11944351" cy="715879"/>
          </a:xfrm>
        </p:spPr>
        <p:txBody>
          <a:bodyPr/>
          <a:lstStyle/>
          <a:p>
            <a:r>
              <a:rPr lang="ro-RO" b="1" dirty="0"/>
              <a:t>Îndrumări pentru formatori și profesioniști </a:t>
            </a:r>
            <a:br>
              <a:rPr lang="en-US" b="1" dirty="0"/>
            </a:br>
            <a:endParaRPr lang="de-DE" dirty="0"/>
          </a:p>
        </p:txBody>
      </p:sp>
      <p:sp>
        <p:nvSpPr>
          <p:cNvPr id="3" name="Inhaltsplatzhalter 2">
            <a:extLst>
              <a:ext uri="{FF2B5EF4-FFF2-40B4-BE49-F238E27FC236}">
                <a16:creationId xmlns:a16="http://schemas.microsoft.com/office/drawing/2014/main" id="{4BBE46ED-8D5F-27A5-3D2B-181CA58A3B7A}"/>
              </a:ext>
            </a:extLst>
          </p:cNvPr>
          <p:cNvSpPr>
            <a:spLocks noGrp="1"/>
          </p:cNvSpPr>
          <p:nvPr>
            <p:ph sz="quarter" idx="12"/>
          </p:nvPr>
        </p:nvSpPr>
        <p:spPr>
          <a:xfrm>
            <a:off x="1964721" y="1272410"/>
            <a:ext cx="9339792" cy="4985910"/>
          </a:xfrm>
        </p:spPr>
        <p:txBody>
          <a:bodyPr/>
          <a:lstStyle/>
          <a:p>
            <a:pPr algn="just">
              <a:lnSpc>
                <a:spcPct val="107000"/>
              </a:lnSpc>
              <a:spcAft>
                <a:spcPts val="800"/>
              </a:spcAft>
            </a:pPr>
            <a:r>
              <a:rPr lang="ro-RO" sz="2800" b="1" dirty="0">
                <a:solidFill>
                  <a:srgbClr val="D33FB2"/>
                </a:solidFill>
                <a:latin typeface="Calibri" panose="020F0502020204030204" pitchFamily="34" charset="0"/>
                <a:ea typeface="Calibri" panose="020F0502020204030204" pitchFamily="34" charset="0"/>
                <a:cs typeface="Calibri" panose="020F0502020204030204" pitchFamily="34" charset="0"/>
              </a:rPr>
              <a:t>Aspecte-cheie ale lucrului în contextul alterizării:</a:t>
            </a:r>
          </a:p>
          <a:p>
            <a:pPr marL="342900" indent="-342900" algn="just">
              <a:lnSpc>
                <a:spcPct val="107000"/>
              </a:lnSpc>
              <a:spcAft>
                <a:spcPts val="800"/>
              </a:spcAft>
              <a:buFont typeface="Arial" panose="020B0604020202020204" pitchFamily="34" charset="0"/>
              <a:buChar char="•"/>
            </a:pPr>
            <a:r>
              <a:rPr lang="ro-RO" sz="2300" dirty="0">
                <a:solidFill>
                  <a:srgbClr val="252223"/>
                </a:solidFill>
                <a:latin typeface="Calibri" panose="020F0502020204030204" pitchFamily="34" charset="0"/>
                <a:ea typeface="Calibri" panose="020F0502020204030204" pitchFamily="34" charset="0"/>
                <a:cs typeface="+mn-cs"/>
              </a:rPr>
              <a:t>Reflecția asupra propriilor valori, norme și nesiguranțe privind sexualitatea la vârste înaintate.</a:t>
            </a:r>
          </a:p>
          <a:p>
            <a:pPr marL="342900" indent="-342900" algn="just">
              <a:lnSpc>
                <a:spcPct val="107000"/>
              </a:lnSpc>
              <a:spcAft>
                <a:spcPts val="800"/>
              </a:spcAft>
              <a:buFont typeface="Arial" panose="020B0604020202020204" pitchFamily="34" charset="0"/>
              <a:buChar char="•"/>
            </a:pPr>
            <a:r>
              <a:rPr lang="ro-RO" sz="2300" dirty="0">
                <a:solidFill>
                  <a:srgbClr val="252223"/>
                </a:solidFill>
                <a:latin typeface="Calibri" panose="020F0502020204030204" pitchFamily="34" charset="0"/>
                <a:ea typeface="Calibri" panose="020F0502020204030204" pitchFamily="34" charset="0"/>
                <a:cs typeface="+mn-cs"/>
              </a:rPr>
              <a:t>Dobândirea și împărtășirea cunoștințelor despre principiile juridice și etice.</a:t>
            </a:r>
          </a:p>
          <a:p>
            <a:pPr marL="342900" indent="-342900" algn="just">
              <a:lnSpc>
                <a:spcPct val="107000"/>
              </a:lnSpc>
              <a:spcAft>
                <a:spcPts val="800"/>
              </a:spcAft>
              <a:buFont typeface="Arial" panose="020B0604020202020204" pitchFamily="34" charset="0"/>
              <a:buChar char="•"/>
            </a:pPr>
            <a:r>
              <a:rPr lang="ro-RO" sz="2300" dirty="0">
                <a:solidFill>
                  <a:srgbClr val="252223"/>
                </a:solidFill>
                <a:latin typeface="Calibri" panose="020F0502020204030204" pitchFamily="34" charset="0"/>
                <a:ea typeface="Calibri" panose="020F0502020204030204" pitchFamily="34" charset="0"/>
                <a:cs typeface="+mn-cs"/>
              </a:rPr>
              <a:t>Cultivarea unei culturi deschise în echipă, în care situațiile dificile pot fi discutate.</a:t>
            </a:r>
          </a:p>
          <a:p>
            <a:pPr marL="342900" indent="-342900" algn="just">
              <a:lnSpc>
                <a:spcPct val="107000"/>
              </a:lnSpc>
              <a:spcAft>
                <a:spcPts val="800"/>
              </a:spcAft>
              <a:buFont typeface="Arial" panose="020B0604020202020204" pitchFamily="34" charset="0"/>
              <a:buChar char="•"/>
            </a:pPr>
            <a:r>
              <a:rPr lang="ro-RO" sz="2300" dirty="0">
                <a:solidFill>
                  <a:srgbClr val="252223"/>
                </a:solidFill>
                <a:latin typeface="Calibri" panose="020F0502020204030204" pitchFamily="34" charset="0"/>
                <a:ea typeface="Calibri" panose="020F0502020204030204" pitchFamily="34" charset="0"/>
                <a:cs typeface="+mn-cs"/>
              </a:rPr>
              <a:t>Protejarea activă a spațiului privat, a intimității și a autodeterminării.</a:t>
            </a:r>
          </a:p>
          <a:p>
            <a:pPr marL="342900" indent="-342900" algn="just">
              <a:lnSpc>
                <a:spcPct val="107000"/>
              </a:lnSpc>
              <a:spcAft>
                <a:spcPts val="800"/>
              </a:spcAft>
              <a:buFont typeface="Arial" panose="020B0604020202020204" pitchFamily="34" charset="0"/>
              <a:buChar char="•"/>
            </a:pPr>
            <a:r>
              <a:rPr lang="ro-RO" sz="2300" dirty="0">
                <a:solidFill>
                  <a:srgbClr val="252223"/>
                </a:solidFill>
                <a:latin typeface="Calibri" panose="020F0502020204030204" pitchFamily="34" charset="0"/>
                <a:ea typeface="Calibri" panose="020F0502020204030204" pitchFamily="34" charset="0"/>
                <a:cs typeface="+mn-cs"/>
              </a:rPr>
              <a:t>Integrarea muncii biografice pentru a evalua mai bine nevoile individuale.</a:t>
            </a:r>
            <a:endParaRPr lang="de-DE" dirty="0"/>
          </a:p>
        </p:txBody>
      </p:sp>
      <p:pic>
        <p:nvPicPr>
          <p:cNvPr id="4" name="Grafik 3">
            <a:extLst>
              <a:ext uri="{FF2B5EF4-FFF2-40B4-BE49-F238E27FC236}">
                <a16:creationId xmlns:a16="http://schemas.microsoft.com/office/drawing/2014/main" id="{F9A2FD1B-4CC9-A475-9F07-E96C77CBC9DE}"/>
              </a:ext>
            </a:extLst>
          </p:cNvPr>
          <p:cNvPicPr>
            <a:picLocks noChangeAspect="1"/>
          </p:cNvPicPr>
          <p:nvPr/>
        </p:nvPicPr>
        <p:blipFill>
          <a:blip r:embed="rId2"/>
          <a:stretch>
            <a:fillRect/>
          </a:stretch>
        </p:blipFill>
        <p:spPr>
          <a:xfrm>
            <a:off x="167850" y="2690949"/>
            <a:ext cx="1439273" cy="1805540"/>
          </a:xfrm>
          <a:prstGeom prst="rect">
            <a:avLst/>
          </a:prstGeom>
        </p:spPr>
      </p:pic>
    </p:spTree>
    <p:extLst>
      <p:ext uri="{BB962C8B-B14F-4D97-AF65-F5344CB8AC3E}">
        <p14:creationId xmlns:p14="http://schemas.microsoft.com/office/powerpoint/2010/main" val="19134256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61F39E-A8B4-0361-976B-F927263095E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058F59B-5118-4F08-5D35-A36F8D8C02E8}"/>
              </a:ext>
            </a:extLst>
          </p:cNvPr>
          <p:cNvSpPr>
            <a:spLocks noGrp="1"/>
          </p:cNvSpPr>
          <p:nvPr>
            <p:ph type="title"/>
          </p:nvPr>
        </p:nvSpPr>
        <p:spPr>
          <a:xfrm>
            <a:off x="123824" y="303138"/>
            <a:ext cx="11944351" cy="715879"/>
          </a:xfrm>
        </p:spPr>
        <p:txBody>
          <a:bodyPr/>
          <a:lstStyle/>
          <a:p>
            <a:r>
              <a:rPr lang="ro-RO" b="1" dirty="0"/>
              <a:t>Îndrumări pentru formatori și profesioniști </a:t>
            </a:r>
            <a:br>
              <a:rPr lang="en-US" b="1" dirty="0"/>
            </a:br>
            <a:endParaRPr lang="de-DE" dirty="0"/>
          </a:p>
        </p:txBody>
      </p:sp>
      <p:sp>
        <p:nvSpPr>
          <p:cNvPr id="5" name="Inhaltsplatzhalter 4">
            <a:extLst>
              <a:ext uri="{FF2B5EF4-FFF2-40B4-BE49-F238E27FC236}">
                <a16:creationId xmlns:a16="http://schemas.microsoft.com/office/drawing/2014/main" id="{43703650-F54B-53EC-3782-8B430C0502D8}"/>
              </a:ext>
            </a:extLst>
          </p:cNvPr>
          <p:cNvSpPr>
            <a:spLocks noGrp="1"/>
          </p:cNvSpPr>
          <p:nvPr>
            <p:ph sz="quarter" idx="12"/>
          </p:nvPr>
        </p:nvSpPr>
        <p:spPr>
          <a:xfrm>
            <a:off x="2999966" y="1678386"/>
            <a:ext cx="8067834" cy="5870121"/>
          </a:xfrm>
        </p:spPr>
        <p:txBody>
          <a:bodyPr/>
          <a:lstStyle/>
          <a:p>
            <a:r>
              <a:rPr lang="ro-RO" sz="2800" b="1" dirty="0">
                <a:solidFill>
                  <a:srgbClr val="D33FB2"/>
                </a:solidFill>
                <a:latin typeface="Calibri" panose="020F0502020204030204" pitchFamily="34" charset="0"/>
                <a:ea typeface="Calibri" panose="020F0502020204030204" pitchFamily="34" charset="0"/>
                <a:cs typeface="Calibri" panose="020F0502020204030204" pitchFamily="34" charset="0"/>
              </a:rPr>
              <a:t>Principii-cheie pentru contracararea alterizării</a:t>
            </a:r>
            <a:endPar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endParaRPr>
          </a:p>
          <a:p>
            <a:r>
              <a:rPr lang="ro-RO" sz="2400" b="1" dirty="0">
                <a:solidFill>
                  <a:srgbClr val="D33FB2"/>
                </a:solidFill>
                <a:latin typeface="Calibri" panose="020F0502020204030204" pitchFamily="34" charset="0"/>
                <a:ea typeface="Calibri" panose="020F0502020204030204" pitchFamily="34" charset="0"/>
                <a:cs typeface="Calibri" panose="020F0502020204030204" pitchFamily="34" charset="0"/>
              </a:rPr>
              <a:t>Crearea unor spații sigure și respectuoase</a:t>
            </a:r>
          </a:p>
          <a:p>
            <a:pPr marL="342900" indent="-342900">
              <a:buFont typeface="Arial" panose="020B0604020202020204" pitchFamily="34" charset="0"/>
              <a:buChar char="•"/>
            </a:pPr>
            <a:r>
              <a:rPr lang="ro-RO" sz="2300" dirty="0"/>
              <a:t>Crearea unor spații în care oamenii pot vorbi deschis despre sexualitate și identitate.</a:t>
            </a:r>
          </a:p>
          <a:p>
            <a:pPr marL="342900" indent="-342900">
              <a:buFont typeface="Arial" panose="020B0604020202020204" pitchFamily="34" charset="0"/>
              <a:buChar char="•"/>
            </a:pPr>
            <a:r>
              <a:rPr lang="ro-RO" sz="2300" dirty="0"/>
              <a:t>Aceasta presupune o atitudine respectuoasă, un limbaj care evită discriminarea și confruntarea activă cu propriile prejudecăți.</a:t>
            </a:r>
          </a:p>
          <a:p>
            <a:pPr marL="342900" indent="-342900">
              <a:buFont typeface="Arial" panose="020B0604020202020204" pitchFamily="34" charset="0"/>
              <a:buChar char="•"/>
            </a:pPr>
            <a:r>
              <a:rPr lang="ro-RO" sz="2300" dirty="0"/>
              <a:t>Un astfel de spațiu este deosebit de important pentru vârstnicii LGBTQIA+, care au adesea o viață întreagă de experiențe de discriminare.</a:t>
            </a:r>
            <a:endParaRPr lang="de-DE" dirty="0"/>
          </a:p>
        </p:txBody>
      </p:sp>
      <p:pic>
        <p:nvPicPr>
          <p:cNvPr id="3" name="Grafik 2">
            <a:extLst>
              <a:ext uri="{FF2B5EF4-FFF2-40B4-BE49-F238E27FC236}">
                <a16:creationId xmlns:a16="http://schemas.microsoft.com/office/drawing/2014/main" id="{DE7C6634-F8EC-1922-312F-8133940CDF68}"/>
              </a:ext>
            </a:extLst>
          </p:cNvPr>
          <p:cNvPicPr>
            <a:picLocks noChangeAspect="1"/>
          </p:cNvPicPr>
          <p:nvPr/>
        </p:nvPicPr>
        <p:blipFill>
          <a:blip r:embed="rId2"/>
          <a:stretch>
            <a:fillRect/>
          </a:stretch>
        </p:blipFill>
        <p:spPr>
          <a:xfrm>
            <a:off x="997189" y="2807907"/>
            <a:ext cx="1439273" cy="1805540"/>
          </a:xfrm>
          <a:prstGeom prst="rect">
            <a:avLst/>
          </a:prstGeom>
        </p:spPr>
      </p:pic>
    </p:spTree>
    <p:extLst>
      <p:ext uri="{BB962C8B-B14F-4D97-AF65-F5344CB8AC3E}">
        <p14:creationId xmlns:p14="http://schemas.microsoft.com/office/powerpoint/2010/main" val="40315383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EE0DB3-F95A-648C-16DE-768E1271082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14183ED-23FD-20B5-6E4E-1A094D1AB228}"/>
              </a:ext>
            </a:extLst>
          </p:cNvPr>
          <p:cNvSpPr>
            <a:spLocks noGrp="1"/>
          </p:cNvSpPr>
          <p:nvPr>
            <p:ph type="title"/>
          </p:nvPr>
        </p:nvSpPr>
        <p:spPr>
          <a:xfrm>
            <a:off x="123824" y="303138"/>
            <a:ext cx="11944351" cy="715879"/>
          </a:xfrm>
        </p:spPr>
        <p:txBody>
          <a:bodyPr/>
          <a:lstStyle/>
          <a:p>
            <a:r>
              <a:rPr lang="ro-RO" b="1" dirty="0"/>
              <a:t>Îndrumări pentru formatori și profesioniști </a:t>
            </a:r>
            <a:br>
              <a:rPr lang="en-US" b="1" dirty="0"/>
            </a:br>
            <a:endParaRPr lang="de-DE" dirty="0"/>
          </a:p>
        </p:txBody>
      </p:sp>
      <p:sp>
        <p:nvSpPr>
          <p:cNvPr id="5" name="Inhaltsplatzhalter 4">
            <a:extLst>
              <a:ext uri="{FF2B5EF4-FFF2-40B4-BE49-F238E27FC236}">
                <a16:creationId xmlns:a16="http://schemas.microsoft.com/office/drawing/2014/main" id="{EB223FFC-5F86-E973-4DF2-972B4517C645}"/>
              </a:ext>
            </a:extLst>
          </p:cNvPr>
          <p:cNvSpPr>
            <a:spLocks noGrp="1"/>
          </p:cNvSpPr>
          <p:nvPr>
            <p:ph sz="quarter" idx="12"/>
          </p:nvPr>
        </p:nvSpPr>
        <p:spPr>
          <a:xfrm>
            <a:off x="3179135" y="881743"/>
            <a:ext cx="8863186" cy="5870121"/>
          </a:xfrm>
        </p:spPr>
        <p:txBody>
          <a:bodyPr/>
          <a:lstStyle/>
          <a:p>
            <a:endParaRPr lang="de-DE" sz="2800" b="1" dirty="0">
              <a:solidFill>
                <a:srgbClr val="D33FB2"/>
              </a:solidFill>
              <a:latin typeface="Calibri" panose="020F0502020204030204" pitchFamily="34" charset="0"/>
              <a:ea typeface="Calibri" panose="020F0502020204030204" pitchFamily="34" charset="0"/>
              <a:cs typeface="Calibri" panose="020F0502020204030204" pitchFamily="34" charset="0"/>
            </a:endParaRPr>
          </a:p>
          <a:p>
            <a:r>
              <a:rPr lang="ro-RO" sz="2800" b="1" dirty="0">
                <a:solidFill>
                  <a:srgbClr val="D33FB2"/>
                </a:solidFill>
                <a:latin typeface="Calibri" panose="020F0502020204030204" pitchFamily="34" charset="0"/>
                <a:ea typeface="Calibri" panose="020F0502020204030204" pitchFamily="34" charset="0"/>
                <a:cs typeface="Calibri" panose="020F0502020204030204" pitchFamily="34" charset="0"/>
              </a:rPr>
              <a:t>Practici de comunicare incluzivă</a:t>
            </a:r>
            <a:endParaRPr lang="de-DE" sz="2800" b="1" dirty="0">
              <a:solidFill>
                <a:srgbClr val="D33FB2"/>
              </a:solidFill>
              <a:latin typeface="Calibri" panose="020F0502020204030204" pitchFamily="34" charset="0"/>
              <a:ea typeface="Calibri" panose="020F0502020204030204" pitchFamily="34" charset="0"/>
              <a:cs typeface="Calibri" panose="020F0502020204030204" pitchFamily="34" charset="0"/>
            </a:endParaRPr>
          </a:p>
          <a:p>
            <a:r>
              <a:rPr lang="ro-RO" sz="2400" b="1" dirty="0"/>
              <a:t>Folosirea unui limbaj și a unui comportament care îi fac pe toți să se simtă incluși și respectați. Aceasta înseamnă: </a:t>
            </a:r>
          </a:p>
          <a:p>
            <a:pPr marL="342900" indent="-342900">
              <a:buFont typeface="Arial" panose="020B0604020202020204" pitchFamily="34" charset="0"/>
              <a:buChar char="•"/>
            </a:pPr>
            <a:r>
              <a:rPr lang="ro-RO" sz="2400" dirty="0"/>
              <a:t>evitarea presupunerilor heteronormative („Vine și soția dumneavoastră în vizită?”), </a:t>
            </a:r>
          </a:p>
          <a:p>
            <a:pPr marL="342900" indent="-342900">
              <a:buFont typeface="Arial" panose="020B0604020202020204" pitchFamily="34" charset="0"/>
              <a:buChar char="•"/>
            </a:pPr>
            <a:r>
              <a:rPr lang="ro-RO" sz="2400" dirty="0"/>
              <a:t>folosirea unui limbaj neutru din punct de vedere al genului,</a:t>
            </a:r>
          </a:p>
          <a:p>
            <a:pPr marL="342900" indent="-342900">
              <a:buFont typeface="Arial" panose="020B0604020202020204" pitchFamily="34" charset="0"/>
              <a:buChar char="•"/>
            </a:pPr>
            <a:r>
              <a:rPr lang="ro-RO" sz="2400" dirty="0"/>
              <a:t>și practicarea ascultării active în conversații. </a:t>
            </a:r>
            <a:endParaRPr lang="de-DE" sz="2400" dirty="0"/>
          </a:p>
          <a:p>
            <a:r>
              <a:rPr lang="ro-RO" sz="2400" b="1" dirty="0"/>
              <a:t>Profesioniștii nu ar trebui să evite discuțiile despre sexualitate, ci să le ghideze cu sensibilitate și profesionalism.</a:t>
            </a:r>
            <a:endParaRPr lang="de-DE" dirty="0"/>
          </a:p>
        </p:txBody>
      </p:sp>
      <p:pic>
        <p:nvPicPr>
          <p:cNvPr id="4" name="Grafik 3">
            <a:extLst>
              <a:ext uri="{FF2B5EF4-FFF2-40B4-BE49-F238E27FC236}">
                <a16:creationId xmlns:a16="http://schemas.microsoft.com/office/drawing/2014/main" id="{917154A1-D36E-5319-E85E-8EF1F16FBC6F}"/>
              </a:ext>
            </a:extLst>
          </p:cNvPr>
          <p:cNvPicPr>
            <a:picLocks noChangeAspect="1"/>
          </p:cNvPicPr>
          <p:nvPr/>
        </p:nvPicPr>
        <p:blipFill>
          <a:blip r:embed="rId2"/>
          <a:stretch>
            <a:fillRect/>
          </a:stretch>
        </p:blipFill>
        <p:spPr>
          <a:xfrm>
            <a:off x="371917" y="2286660"/>
            <a:ext cx="2552036" cy="2284680"/>
          </a:xfrm>
          <a:prstGeom prst="rect">
            <a:avLst/>
          </a:prstGeom>
        </p:spPr>
      </p:pic>
    </p:spTree>
    <p:extLst>
      <p:ext uri="{BB962C8B-B14F-4D97-AF65-F5344CB8AC3E}">
        <p14:creationId xmlns:p14="http://schemas.microsoft.com/office/powerpoint/2010/main" val="36983420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98806A-8ACA-87C3-3300-5D48A29E23B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56CB52F-B9B7-8A14-89C6-EEE017588FA3}"/>
              </a:ext>
            </a:extLst>
          </p:cNvPr>
          <p:cNvSpPr>
            <a:spLocks noGrp="1"/>
          </p:cNvSpPr>
          <p:nvPr>
            <p:ph type="title"/>
          </p:nvPr>
        </p:nvSpPr>
        <p:spPr>
          <a:xfrm>
            <a:off x="123824" y="303138"/>
            <a:ext cx="11944351" cy="715879"/>
          </a:xfrm>
        </p:spPr>
        <p:txBody>
          <a:bodyPr/>
          <a:lstStyle/>
          <a:p>
            <a:r>
              <a:rPr lang="ro-RO" b="1" dirty="0"/>
              <a:t>Îndrumări pentru formatori și profesioniști </a:t>
            </a:r>
            <a:br>
              <a:rPr lang="en-US" b="1" dirty="0"/>
            </a:br>
            <a:endParaRPr lang="de-DE" dirty="0"/>
          </a:p>
        </p:txBody>
      </p:sp>
      <p:sp>
        <p:nvSpPr>
          <p:cNvPr id="5" name="Inhaltsplatzhalter 4">
            <a:extLst>
              <a:ext uri="{FF2B5EF4-FFF2-40B4-BE49-F238E27FC236}">
                <a16:creationId xmlns:a16="http://schemas.microsoft.com/office/drawing/2014/main" id="{802606D5-CE52-FBAE-B05F-5C001551AC3E}"/>
              </a:ext>
            </a:extLst>
          </p:cNvPr>
          <p:cNvSpPr>
            <a:spLocks noGrp="1"/>
          </p:cNvSpPr>
          <p:nvPr>
            <p:ph sz="quarter" idx="12"/>
          </p:nvPr>
        </p:nvSpPr>
        <p:spPr>
          <a:xfrm>
            <a:off x="3906738" y="1168822"/>
            <a:ext cx="8161437" cy="5870121"/>
          </a:xfrm>
        </p:spPr>
        <p:txBody>
          <a:bodyPr/>
          <a:lstStyle/>
          <a:p>
            <a:endParaRPr lang="de-DE" sz="2800" b="1" dirty="0">
              <a:solidFill>
                <a:srgbClr val="D33FB2"/>
              </a:solidFill>
              <a:latin typeface="Calibri" panose="020F0502020204030204" pitchFamily="34" charset="0"/>
              <a:ea typeface="Calibri" panose="020F0502020204030204" pitchFamily="34" charset="0"/>
              <a:cs typeface="Calibri" panose="020F0502020204030204" pitchFamily="34" charset="0"/>
            </a:endParaRPr>
          </a:p>
          <a:p>
            <a:r>
              <a:rPr lang="ro-RO" sz="2800" b="1" dirty="0">
                <a:solidFill>
                  <a:srgbClr val="D33FB2"/>
                </a:solidFill>
                <a:latin typeface="Calibri" panose="020F0502020204030204" pitchFamily="34" charset="0"/>
                <a:ea typeface="Calibri" panose="020F0502020204030204" pitchFamily="34" charset="0"/>
                <a:cs typeface="Calibri" panose="020F0502020204030204" pitchFamily="34" charset="0"/>
              </a:rPr>
              <a:t>Spațiul privat și confidențialitatea</a:t>
            </a:r>
            <a:endParaRPr lang="de-DE" sz="2800" b="1" dirty="0">
              <a:solidFill>
                <a:srgbClr val="D33FB2"/>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ro-RO" sz="2400" dirty="0"/>
              <a:t>Viața privată este un drept fundamental al omului; </a:t>
            </a:r>
          </a:p>
          <a:p>
            <a:pPr marL="342900" indent="-342900">
              <a:buFont typeface="Arial" panose="020B0604020202020204" pitchFamily="34" charset="0"/>
              <a:buChar char="•"/>
            </a:pPr>
            <a:r>
              <a:rPr lang="ro-RO" sz="2400" dirty="0"/>
              <a:t>ea este adesea compromisă de camerele comune, procedurile organizaționale sau lipsa de personal; </a:t>
            </a:r>
          </a:p>
          <a:p>
            <a:pPr marL="342900" indent="-342900">
              <a:buFont typeface="Arial" panose="020B0604020202020204" pitchFamily="34" charset="0"/>
              <a:buChar char="•"/>
            </a:pPr>
            <a:r>
              <a:rPr lang="ro-RO" sz="2400" dirty="0"/>
              <a:t>intimitatea și posibilitățile de retragere în spațiul privat trebuie protejate activ, mai ales în aceste contexte (camere care se pot încuia, reguli clare de vizită, spații confidențiale pentru discuții).</a:t>
            </a:r>
            <a:endParaRPr lang="de-DE" dirty="0"/>
          </a:p>
        </p:txBody>
      </p:sp>
      <p:pic>
        <p:nvPicPr>
          <p:cNvPr id="4" name="Grafik 3">
            <a:extLst>
              <a:ext uri="{FF2B5EF4-FFF2-40B4-BE49-F238E27FC236}">
                <a16:creationId xmlns:a16="http://schemas.microsoft.com/office/drawing/2014/main" id="{374AAAFE-6257-00DE-7255-1D819293E65C}"/>
              </a:ext>
            </a:extLst>
          </p:cNvPr>
          <p:cNvPicPr>
            <a:picLocks noChangeAspect="1"/>
          </p:cNvPicPr>
          <p:nvPr/>
        </p:nvPicPr>
        <p:blipFill>
          <a:blip r:embed="rId2"/>
          <a:stretch>
            <a:fillRect/>
          </a:stretch>
        </p:blipFill>
        <p:spPr>
          <a:xfrm>
            <a:off x="8427" y="2063071"/>
            <a:ext cx="1757113" cy="2199483"/>
          </a:xfrm>
          <a:prstGeom prst="rect">
            <a:avLst/>
          </a:prstGeom>
        </p:spPr>
      </p:pic>
      <p:pic>
        <p:nvPicPr>
          <p:cNvPr id="7" name="Grafik 6">
            <a:extLst>
              <a:ext uri="{FF2B5EF4-FFF2-40B4-BE49-F238E27FC236}">
                <a16:creationId xmlns:a16="http://schemas.microsoft.com/office/drawing/2014/main" id="{B15E990B-5734-788D-B7B8-BE33280219D2}"/>
              </a:ext>
            </a:extLst>
          </p:cNvPr>
          <p:cNvPicPr>
            <a:picLocks noChangeAspect="1"/>
          </p:cNvPicPr>
          <p:nvPr/>
        </p:nvPicPr>
        <p:blipFill>
          <a:blip r:embed="rId3"/>
          <a:stretch>
            <a:fillRect/>
          </a:stretch>
        </p:blipFill>
        <p:spPr>
          <a:xfrm>
            <a:off x="1682931" y="2286000"/>
            <a:ext cx="1942670" cy="1976554"/>
          </a:xfrm>
          <a:prstGeom prst="rect">
            <a:avLst/>
          </a:prstGeom>
        </p:spPr>
      </p:pic>
    </p:spTree>
    <p:extLst>
      <p:ext uri="{BB962C8B-B14F-4D97-AF65-F5344CB8AC3E}">
        <p14:creationId xmlns:p14="http://schemas.microsoft.com/office/powerpoint/2010/main" val="34257950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DC3AF3-F962-B105-1F40-60F62E43837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3814427-06B6-F16F-AF30-4223410FFBA3}"/>
              </a:ext>
            </a:extLst>
          </p:cNvPr>
          <p:cNvSpPr>
            <a:spLocks noGrp="1"/>
          </p:cNvSpPr>
          <p:nvPr>
            <p:ph type="title"/>
          </p:nvPr>
        </p:nvSpPr>
        <p:spPr>
          <a:xfrm>
            <a:off x="123824" y="303138"/>
            <a:ext cx="11944351" cy="715879"/>
          </a:xfrm>
        </p:spPr>
        <p:txBody>
          <a:bodyPr/>
          <a:lstStyle/>
          <a:p>
            <a:r>
              <a:rPr lang="ro-RO" b="1" dirty="0"/>
              <a:t>Îndrumări pentru formatori și profesioniști </a:t>
            </a:r>
            <a:br>
              <a:rPr lang="en-US" b="1" dirty="0"/>
            </a:br>
            <a:endParaRPr lang="de-DE" dirty="0"/>
          </a:p>
        </p:txBody>
      </p:sp>
      <p:sp>
        <p:nvSpPr>
          <p:cNvPr id="5" name="Inhaltsplatzhalter 4">
            <a:extLst>
              <a:ext uri="{FF2B5EF4-FFF2-40B4-BE49-F238E27FC236}">
                <a16:creationId xmlns:a16="http://schemas.microsoft.com/office/drawing/2014/main" id="{62790CA1-89D8-2D7C-7CC8-AB3B208C7FCD}"/>
              </a:ext>
            </a:extLst>
          </p:cNvPr>
          <p:cNvSpPr>
            <a:spLocks noGrp="1"/>
          </p:cNvSpPr>
          <p:nvPr>
            <p:ph sz="quarter" idx="12"/>
          </p:nvPr>
        </p:nvSpPr>
        <p:spPr>
          <a:xfrm>
            <a:off x="3179135" y="881743"/>
            <a:ext cx="8863186" cy="5870121"/>
          </a:xfrm>
        </p:spPr>
        <p:txBody>
          <a:bodyPr/>
          <a:lstStyle/>
          <a:p>
            <a:endParaRPr lang="de-DE" sz="2800" b="1" dirty="0">
              <a:solidFill>
                <a:srgbClr val="D33FB2"/>
              </a:solidFill>
              <a:latin typeface="Calibri" panose="020F0502020204030204" pitchFamily="34" charset="0"/>
              <a:ea typeface="Calibri" panose="020F0502020204030204" pitchFamily="34" charset="0"/>
              <a:cs typeface="Calibri" panose="020F0502020204030204" pitchFamily="34" charset="0"/>
            </a:endParaRPr>
          </a:p>
          <a:p>
            <a:r>
              <a:rPr lang="ro-RO" sz="2800" b="1" dirty="0">
                <a:solidFill>
                  <a:srgbClr val="D33FB2"/>
                </a:solidFill>
                <a:latin typeface="Calibri" panose="020F0502020204030204" pitchFamily="34" charset="0"/>
                <a:ea typeface="Calibri" panose="020F0502020204030204" pitchFamily="34" charset="0"/>
                <a:cs typeface="Calibri" panose="020F0502020204030204" pitchFamily="34" charset="0"/>
              </a:rPr>
              <a:t>Consimțământul informat în cazul unei capacități mintale fluctuante</a:t>
            </a:r>
          </a:p>
          <a:p>
            <a:pPr marL="342900" indent="-342900">
              <a:buFont typeface="Arial" panose="020B0604020202020204" pitchFamily="34" charset="0"/>
              <a:buChar char="•"/>
            </a:pPr>
            <a:r>
              <a:rPr lang="ro-RO" sz="2400" dirty="0"/>
              <a:t>O problemă deosebit de sensibilă este capacitatea de a consimți a persoanelor cu demență sau alte afectări cognitive.</a:t>
            </a:r>
          </a:p>
          <a:p>
            <a:pPr marL="342900" indent="-342900">
              <a:buFont typeface="Arial" panose="020B0604020202020204" pitchFamily="34" charset="0"/>
              <a:buChar char="•"/>
            </a:pPr>
            <a:r>
              <a:rPr lang="ro-RO" sz="2400" dirty="0"/>
              <a:t>Abordările etice actuale recomandă ca consimțământul să fie privit nu ca o stare fixă, ci ca un proces dinamic.</a:t>
            </a:r>
          </a:p>
          <a:p>
            <a:pPr marL="342900" indent="-342900">
              <a:buFont typeface="Arial" panose="020B0604020202020204" pitchFamily="34" charset="0"/>
              <a:buChar char="•"/>
            </a:pPr>
            <a:r>
              <a:rPr lang="ro-RO" sz="2400" dirty="0"/>
              <a:t>În evaluare trebuie luate în considerare dorințele, semnalele nonverbale și afirmațiile anterioare ale persoanei despre propria viață.</a:t>
            </a:r>
            <a:endParaRPr lang="de-DE" sz="2400" dirty="0"/>
          </a:p>
        </p:txBody>
      </p:sp>
      <p:pic>
        <p:nvPicPr>
          <p:cNvPr id="4" name="Grafik 3">
            <a:extLst>
              <a:ext uri="{FF2B5EF4-FFF2-40B4-BE49-F238E27FC236}">
                <a16:creationId xmlns:a16="http://schemas.microsoft.com/office/drawing/2014/main" id="{69726E4A-34ED-3201-52D7-CD72E5ABC897}"/>
              </a:ext>
            </a:extLst>
          </p:cNvPr>
          <p:cNvPicPr>
            <a:picLocks noChangeAspect="1"/>
          </p:cNvPicPr>
          <p:nvPr/>
        </p:nvPicPr>
        <p:blipFill>
          <a:blip r:embed="rId2"/>
          <a:stretch>
            <a:fillRect/>
          </a:stretch>
        </p:blipFill>
        <p:spPr>
          <a:xfrm>
            <a:off x="578252" y="2354894"/>
            <a:ext cx="2443064" cy="2148211"/>
          </a:xfrm>
          <a:prstGeom prst="rect">
            <a:avLst/>
          </a:prstGeom>
        </p:spPr>
      </p:pic>
    </p:spTree>
    <p:extLst>
      <p:ext uri="{BB962C8B-B14F-4D97-AF65-F5344CB8AC3E}">
        <p14:creationId xmlns:p14="http://schemas.microsoft.com/office/powerpoint/2010/main" val="5228569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211593-B9C4-F437-D41B-7CC8060E1A6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4FDC4E4-C801-7602-9E95-27425D647E51}"/>
              </a:ext>
            </a:extLst>
          </p:cNvPr>
          <p:cNvSpPr>
            <a:spLocks noGrp="1"/>
          </p:cNvSpPr>
          <p:nvPr>
            <p:ph type="title"/>
          </p:nvPr>
        </p:nvSpPr>
        <p:spPr>
          <a:xfrm>
            <a:off x="123824" y="303138"/>
            <a:ext cx="11944351" cy="715879"/>
          </a:xfrm>
        </p:spPr>
        <p:txBody>
          <a:bodyPr/>
          <a:lstStyle/>
          <a:p>
            <a:r>
              <a:rPr lang="ro-RO" b="1" dirty="0"/>
              <a:t>Îndrumări pentru formatori și profesioniști </a:t>
            </a:r>
            <a:br>
              <a:rPr lang="en-US" b="1" dirty="0"/>
            </a:br>
            <a:endParaRPr lang="de-DE" dirty="0"/>
          </a:p>
        </p:txBody>
      </p:sp>
      <p:sp>
        <p:nvSpPr>
          <p:cNvPr id="5" name="Inhaltsplatzhalter 4">
            <a:extLst>
              <a:ext uri="{FF2B5EF4-FFF2-40B4-BE49-F238E27FC236}">
                <a16:creationId xmlns:a16="http://schemas.microsoft.com/office/drawing/2014/main" id="{5FCE0F50-DFBC-B8CF-EBEC-F9B940C8FE9E}"/>
              </a:ext>
            </a:extLst>
          </p:cNvPr>
          <p:cNvSpPr>
            <a:spLocks noGrp="1"/>
          </p:cNvSpPr>
          <p:nvPr>
            <p:ph sz="quarter" idx="12"/>
          </p:nvPr>
        </p:nvSpPr>
        <p:spPr>
          <a:xfrm>
            <a:off x="2849524" y="1381473"/>
            <a:ext cx="7938154" cy="4264415"/>
          </a:xfrm>
        </p:spPr>
        <p:txBody>
          <a:bodyPr/>
          <a:lstStyle/>
          <a:p>
            <a:r>
              <a:rPr lang="ro-RO" sz="2800" b="1" dirty="0">
                <a:solidFill>
                  <a:srgbClr val="D33FB2"/>
                </a:solidFill>
                <a:latin typeface="Calibri" panose="020F0502020204030204" pitchFamily="34" charset="0"/>
                <a:ea typeface="Calibri" panose="020F0502020204030204" pitchFamily="34" charset="0"/>
                <a:cs typeface="Calibri" panose="020F0502020204030204" pitchFamily="34" charset="0"/>
              </a:rPr>
              <a:t>Relații profesionale și responsabilitate etică</a:t>
            </a:r>
            <a:endParaRPr lang="de-DE" sz="2800" b="1" dirty="0">
              <a:solidFill>
                <a:srgbClr val="D33FB2"/>
              </a:solidFill>
              <a:latin typeface="Calibri" panose="020F0502020204030204" pitchFamily="34" charset="0"/>
              <a:ea typeface="Calibri" panose="020F0502020204030204" pitchFamily="34" charset="0"/>
              <a:cs typeface="Calibri" panose="020F0502020204030204" pitchFamily="34" charset="0"/>
            </a:endParaRPr>
          </a:p>
          <a:p>
            <a:pPr marL="342900" indent="-342900">
              <a:buClr>
                <a:schemeClr val="accent3"/>
              </a:buClr>
              <a:buFont typeface="Arial" panose="020B0604020202020204" pitchFamily="34" charset="0"/>
              <a:buChar char="•"/>
            </a:pPr>
            <a:r>
              <a:rPr lang="ro-RO" sz="2400" dirty="0"/>
              <a:t>Angajații se află adesea între nevoia de a oferi sprijin și nevoia de a păstra distanța profesională. </a:t>
            </a:r>
          </a:p>
          <a:p>
            <a:pPr marL="342900" indent="-342900">
              <a:buClr>
                <a:schemeClr val="accent3"/>
              </a:buClr>
              <a:buFont typeface="Arial" panose="020B0604020202020204" pitchFamily="34" charset="0"/>
              <a:buChar char="•"/>
            </a:pPr>
            <a:r>
              <a:rPr lang="ro-RO" sz="2400"/>
              <a:t>Este esențial să recunoaștem că este legitim și necesar să acceptăm nevoia de apropiere și intimitate, fără a exploata relațiile de dependență sau a depăși limitele. </a:t>
            </a:r>
          </a:p>
          <a:p>
            <a:pPr marL="342900" indent="-342900">
              <a:buClr>
                <a:schemeClr val="accent3"/>
              </a:buClr>
              <a:buFont typeface="Arial" panose="020B0604020202020204" pitchFamily="34" charset="0"/>
              <a:buChar char="•"/>
            </a:pPr>
            <a:r>
              <a:rPr lang="ro-RO" sz="2400"/>
              <a:t>Supervizarea regulată și discuțiile etice de caz pot fi utile în acest sens.</a:t>
            </a:r>
            <a:endParaRPr lang="de-DE" sz="2800" b="1" dirty="0">
              <a:solidFill>
                <a:srgbClr val="D33FB2"/>
              </a:solidFill>
              <a:latin typeface="Calibri" panose="020F0502020204030204" pitchFamily="34" charset="0"/>
              <a:ea typeface="Calibri" panose="020F0502020204030204" pitchFamily="34" charset="0"/>
              <a:cs typeface="Calibri" panose="020F0502020204030204" pitchFamily="34" charset="0"/>
            </a:endParaRPr>
          </a:p>
        </p:txBody>
      </p:sp>
      <p:pic>
        <p:nvPicPr>
          <p:cNvPr id="4" name="Grafik 3">
            <a:extLst>
              <a:ext uri="{FF2B5EF4-FFF2-40B4-BE49-F238E27FC236}">
                <a16:creationId xmlns:a16="http://schemas.microsoft.com/office/drawing/2014/main" id="{F1CA9804-B6B1-C8C2-0FB0-1E2DF2121FF3}"/>
              </a:ext>
            </a:extLst>
          </p:cNvPr>
          <p:cNvPicPr>
            <a:picLocks noChangeAspect="1"/>
          </p:cNvPicPr>
          <p:nvPr/>
        </p:nvPicPr>
        <p:blipFill>
          <a:blip r:embed="rId2"/>
          <a:stretch>
            <a:fillRect/>
          </a:stretch>
        </p:blipFill>
        <p:spPr>
          <a:xfrm>
            <a:off x="373865" y="2503889"/>
            <a:ext cx="2257740" cy="2019582"/>
          </a:xfrm>
          <a:prstGeom prst="rect">
            <a:avLst/>
          </a:prstGeom>
        </p:spPr>
      </p:pic>
    </p:spTree>
    <p:extLst>
      <p:ext uri="{BB962C8B-B14F-4D97-AF65-F5344CB8AC3E}">
        <p14:creationId xmlns:p14="http://schemas.microsoft.com/office/powerpoint/2010/main" val="28671469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C94F376-F00D-7EA1-E14B-67060C4D518B}"/>
              </a:ext>
            </a:extLst>
          </p:cNvPr>
          <p:cNvSpPr>
            <a:spLocks noGrp="1"/>
          </p:cNvSpPr>
          <p:nvPr>
            <p:ph type="title"/>
          </p:nvPr>
        </p:nvSpPr>
        <p:spPr/>
        <p:txBody>
          <a:bodyPr/>
          <a:lstStyle/>
          <a:p>
            <a:r>
              <a:rPr lang="ro-RO" sz="2400" b="1" dirty="0"/>
              <a:t>Îndrumări pentru profesioniștii din educație și îngrijire</a:t>
            </a:r>
            <a:endParaRPr lang="de-DE" sz="2400" b="1" dirty="0"/>
          </a:p>
        </p:txBody>
      </p:sp>
      <p:graphicFrame>
        <p:nvGraphicFramePr>
          <p:cNvPr id="3" name="Tabelle 2">
            <a:extLst>
              <a:ext uri="{FF2B5EF4-FFF2-40B4-BE49-F238E27FC236}">
                <a16:creationId xmlns:a16="http://schemas.microsoft.com/office/drawing/2014/main" id="{A644CD7A-7F9B-5F65-8BB6-E8FD6A5DA5BE}"/>
              </a:ext>
            </a:extLst>
          </p:cNvPr>
          <p:cNvGraphicFramePr>
            <a:graphicFrameLocks noGrp="1"/>
          </p:cNvGraphicFramePr>
          <p:nvPr>
            <p:extLst>
              <p:ext uri="{D42A27DB-BD31-4B8C-83A1-F6EECF244321}">
                <p14:modId xmlns:p14="http://schemas.microsoft.com/office/powerpoint/2010/main" val="197999812"/>
              </p:ext>
            </p:extLst>
          </p:nvPr>
        </p:nvGraphicFramePr>
        <p:xfrm>
          <a:off x="1339701" y="1105786"/>
          <a:ext cx="9994605" cy="5095083"/>
        </p:xfrm>
        <a:graphic>
          <a:graphicData uri="http://schemas.openxmlformats.org/drawingml/2006/table">
            <a:tbl>
              <a:tblPr firstRow="1" firstCol="1" bandRow="1"/>
              <a:tblGrid>
                <a:gridCol w="5081247">
                  <a:extLst>
                    <a:ext uri="{9D8B030D-6E8A-4147-A177-3AD203B41FA5}">
                      <a16:colId xmlns:a16="http://schemas.microsoft.com/office/drawing/2014/main" val="2816898461"/>
                    </a:ext>
                  </a:extLst>
                </a:gridCol>
                <a:gridCol w="4913358">
                  <a:extLst>
                    <a:ext uri="{9D8B030D-6E8A-4147-A177-3AD203B41FA5}">
                      <a16:colId xmlns:a16="http://schemas.microsoft.com/office/drawing/2014/main" val="2557685871"/>
                    </a:ext>
                  </a:extLst>
                </a:gridCol>
              </a:tblGrid>
              <a:tr h="317616">
                <a:tc>
                  <a:txBody>
                    <a:bodyPr/>
                    <a:lstStyle/>
                    <a:p>
                      <a:pPr algn="ctr">
                        <a:lnSpc>
                          <a:spcPct val="107000"/>
                        </a:lnSpc>
                        <a:spcAft>
                          <a:spcPts val="800"/>
                        </a:spcAft>
                        <a:buNone/>
                      </a:pPr>
                      <a:r>
                        <a:rPr lang="ro-RO" sz="2400" b="1" dirty="0">
                          <a:solidFill>
                            <a:srgbClr val="F2F2F2"/>
                          </a:solidFill>
                          <a:effectLst/>
                          <a:latin typeface="Calibri" panose="020F0502020204030204" pitchFamily="34" charset="0"/>
                          <a:ea typeface="Calibri" panose="020F0502020204030204" pitchFamily="34" charset="0"/>
                          <a:cs typeface="Calibri" panose="020F0502020204030204" pitchFamily="34" charset="0"/>
                        </a:rPr>
                        <a:t>Da</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D33FB2"/>
                      </a:solidFill>
                      <a:prstDash val="solid"/>
                      <a:round/>
                      <a:headEnd type="none" w="med" len="med"/>
                      <a:tailEnd type="none" w="med" len="med"/>
                    </a:lnL>
                    <a:lnR>
                      <a:noFill/>
                    </a:lnR>
                    <a:lnT w="12700" cap="flat" cmpd="sng" algn="ctr">
                      <a:solidFill>
                        <a:srgbClr val="D33FB2"/>
                      </a:solidFill>
                      <a:prstDash val="solid"/>
                      <a:round/>
                      <a:headEnd type="none" w="med" len="med"/>
                      <a:tailEnd type="none" w="med" len="med"/>
                    </a:lnT>
                    <a:lnB w="12700" cap="flat" cmpd="sng" algn="ctr">
                      <a:solidFill>
                        <a:srgbClr val="D33FB2"/>
                      </a:solidFill>
                      <a:prstDash val="solid"/>
                      <a:round/>
                      <a:headEnd type="none" w="med" len="med"/>
                      <a:tailEnd type="none" w="med" len="med"/>
                    </a:lnB>
                    <a:solidFill>
                      <a:srgbClr val="D33FB2"/>
                    </a:solidFill>
                  </a:tcPr>
                </a:tc>
                <a:tc>
                  <a:txBody>
                    <a:bodyPr/>
                    <a:lstStyle/>
                    <a:p>
                      <a:pPr algn="ctr">
                        <a:lnSpc>
                          <a:spcPct val="107000"/>
                        </a:lnSpc>
                        <a:spcAft>
                          <a:spcPts val="800"/>
                        </a:spcAft>
                        <a:buNone/>
                      </a:pPr>
                      <a:r>
                        <a:rPr lang="ro-RO" sz="2400" b="1" dirty="0">
                          <a:solidFill>
                            <a:srgbClr val="F2F2F2"/>
                          </a:solidFill>
                          <a:effectLst/>
                          <a:latin typeface="Calibri" panose="020F0502020204030204" pitchFamily="34" charset="0"/>
                          <a:ea typeface="Calibri" panose="020F0502020204030204" pitchFamily="34" charset="0"/>
                          <a:cs typeface="Calibri" panose="020F0502020204030204" pitchFamily="34" charset="0"/>
                        </a:rPr>
                        <a:t>Nu</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D33FB2"/>
                      </a:solidFill>
                      <a:prstDash val="solid"/>
                      <a:round/>
                      <a:headEnd type="none" w="med" len="med"/>
                      <a:tailEnd type="none" w="med" len="med"/>
                    </a:lnR>
                    <a:lnT w="12700" cap="flat" cmpd="sng" algn="ctr">
                      <a:solidFill>
                        <a:srgbClr val="D33FB2"/>
                      </a:solidFill>
                      <a:prstDash val="solid"/>
                      <a:round/>
                      <a:headEnd type="none" w="med" len="med"/>
                      <a:tailEnd type="none" w="med" len="med"/>
                    </a:lnT>
                    <a:lnB w="12700" cap="flat" cmpd="sng" algn="ctr">
                      <a:solidFill>
                        <a:srgbClr val="D33FB2"/>
                      </a:solidFill>
                      <a:prstDash val="solid"/>
                      <a:round/>
                      <a:headEnd type="none" w="med" len="med"/>
                      <a:tailEnd type="none" w="med" len="med"/>
                    </a:lnB>
                    <a:solidFill>
                      <a:srgbClr val="D33FB2"/>
                    </a:solidFill>
                  </a:tcPr>
                </a:tc>
                <a:extLst>
                  <a:ext uri="{0D108BD9-81ED-4DB2-BD59-A6C34878D82A}">
                    <a16:rowId xmlns:a16="http://schemas.microsoft.com/office/drawing/2014/main" val="199283212"/>
                  </a:ext>
                </a:extLst>
              </a:tr>
              <a:tr h="808114">
                <a:tc>
                  <a:txBody>
                    <a:bodyPr/>
                    <a:lstStyle/>
                    <a:p>
                      <a:pPr algn="just">
                        <a:lnSpc>
                          <a:spcPct val="115000"/>
                        </a:lnSpc>
                        <a:spcAft>
                          <a:spcPts val="800"/>
                        </a:spcAft>
                        <a:buNone/>
                      </a:pPr>
                      <a:r>
                        <a:rPr lang="ro-RO"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Priviți sexualitatea și relațiile ca parte a calității vieții, nu doar atunci când apare un conflict.</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D33FB2"/>
                      </a:solidFill>
                      <a:prstDash val="solid"/>
                      <a:round/>
                      <a:headEnd type="none" w="med" len="med"/>
                      <a:tailEnd type="none" w="med" len="med"/>
                    </a:lnT>
                    <a:lnB w="12700" cap="flat" cmpd="sng" algn="ctr">
                      <a:solidFill>
                        <a:srgbClr val="E48BD0"/>
                      </a:solidFill>
                      <a:prstDash val="solid"/>
                      <a:round/>
                      <a:headEnd type="none" w="med" len="med"/>
                      <a:tailEnd type="none" w="med" len="med"/>
                    </a:lnB>
                    <a:solidFill>
                      <a:srgbClr val="F6D8EF"/>
                    </a:solidFill>
                  </a:tcPr>
                </a:tc>
                <a:tc>
                  <a:txBody>
                    <a:bodyPr/>
                    <a:lstStyle/>
                    <a:p>
                      <a:pPr>
                        <a:lnSpc>
                          <a:spcPct val="107000"/>
                        </a:lnSpc>
                        <a:spcAft>
                          <a:spcPts val="800"/>
                        </a:spcAft>
                        <a:buNone/>
                      </a:pPr>
                      <a:r>
                        <a:rPr lang="ro-RO" sz="2400"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A interpreta tăcerea drept neutralitate.</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D33FB2"/>
                      </a:solidFill>
                      <a:prstDash val="solid"/>
                      <a:round/>
                      <a:headEnd type="none" w="med" len="med"/>
                      <a:tailEnd type="none" w="med" len="med"/>
                    </a:lnT>
                    <a:lnB w="12700" cap="flat" cmpd="sng" algn="ctr">
                      <a:solidFill>
                        <a:srgbClr val="E48BD0"/>
                      </a:solidFill>
                      <a:prstDash val="solid"/>
                      <a:round/>
                      <a:headEnd type="none" w="med" len="med"/>
                      <a:tailEnd type="none" w="med" len="med"/>
                    </a:lnB>
                    <a:solidFill>
                      <a:srgbClr val="F6D8EF"/>
                    </a:solidFill>
                  </a:tcPr>
                </a:tc>
                <a:extLst>
                  <a:ext uri="{0D108BD9-81ED-4DB2-BD59-A6C34878D82A}">
                    <a16:rowId xmlns:a16="http://schemas.microsoft.com/office/drawing/2014/main" val="1697542774"/>
                  </a:ext>
                </a:extLst>
              </a:tr>
              <a:tr h="1025892">
                <a:tc>
                  <a:txBody>
                    <a:bodyPr/>
                    <a:lstStyle/>
                    <a:p>
                      <a:pPr>
                        <a:lnSpc>
                          <a:spcPct val="107000"/>
                        </a:lnSpc>
                        <a:spcAft>
                          <a:spcPts val="800"/>
                        </a:spcAft>
                        <a:buNone/>
                      </a:pPr>
                      <a:r>
                        <a:rPr lang="ro-RO" sz="2400" dirty="0">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Asigurați condiții pentru intimitate (reguli de bătut la ușă și așteptat, spații private, posibilități de vizită).</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E48BD0"/>
                      </a:solidFill>
                      <a:prstDash val="solid"/>
                      <a:round/>
                      <a:headEnd type="none" w="med" len="med"/>
                      <a:tailEnd type="none" w="med" len="med"/>
                    </a:lnT>
                    <a:lnB w="12700" cap="flat" cmpd="sng" algn="ctr">
                      <a:solidFill>
                        <a:srgbClr val="E48BD0"/>
                      </a:solidFill>
                      <a:prstDash val="solid"/>
                      <a:round/>
                      <a:headEnd type="none" w="med" len="med"/>
                      <a:tailEnd type="none" w="med" len="med"/>
                    </a:lnB>
                    <a:noFill/>
                  </a:tcPr>
                </a:tc>
                <a:tc>
                  <a:txBody>
                    <a:bodyPr/>
                    <a:lstStyle/>
                    <a:p>
                      <a:pPr>
                        <a:lnSpc>
                          <a:spcPct val="107000"/>
                        </a:lnSpc>
                        <a:spcAft>
                          <a:spcPts val="800"/>
                        </a:spcAft>
                        <a:buNone/>
                      </a:pPr>
                      <a:r>
                        <a:rPr lang="ro-RO"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Interdicții generale din nesiguranță („pentru siguranța lor”) în loc de evaluări de la caz la caz.</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E48BD0"/>
                      </a:solidFill>
                      <a:prstDash val="solid"/>
                      <a:round/>
                      <a:headEnd type="none" w="med" len="med"/>
                      <a:tailEnd type="none" w="med" len="med"/>
                    </a:lnT>
                    <a:lnB w="12700" cap="flat" cmpd="sng" algn="ctr">
                      <a:solidFill>
                        <a:srgbClr val="E48BD0"/>
                      </a:solidFill>
                      <a:prstDash val="solid"/>
                      <a:round/>
                      <a:headEnd type="none" w="med" len="med"/>
                      <a:tailEnd type="none" w="med" len="med"/>
                    </a:lnB>
                    <a:noFill/>
                  </a:tcPr>
                </a:tc>
                <a:extLst>
                  <a:ext uri="{0D108BD9-81ED-4DB2-BD59-A6C34878D82A}">
                    <a16:rowId xmlns:a16="http://schemas.microsoft.com/office/drawing/2014/main" val="1944805144"/>
                  </a:ext>
                </a:extLst>
              </a:tr>
              <a:tr h="724641">
                <a:tc>
                  <a:txBody>
                    <a:bodyPr/>
                    <a:lstStyle/>
                    <a:p>
                      <a:pPr>
                        <a:lnSpc>
                          <a:spcPct val="115000"/>
                        </a:lnSpc>
                        <a:spcAft>
                          <a:spcPts val="800"/>
                        </a:spcAft>
                        <a:buNone/>
                      </a:pPr>
                      <a:r>
                        <a:rPr lang="ro-RO"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Reflectați intersecțional: identificați barierele privind recunoașterea / accesul / siguranța.</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E48BD0"/>
                      </a:solidFill>
                      <a:prstDash val="solid"/>
                      <a:round/>
                      <a:headEnd type="none" w="med" len="med"/>
                      <a:tailEnd type="none" w="med" len="med"/>
                    </a:lnT>
                    <a:lnB w="12700" cap="flat" cmpd="sng" algn="ctr">
                      <a:solidFill>
                        <a:srgbClr val="E48BD0"/>
                      </a:solidFill>
                      <a:prstDash val="solid"/>
                      <a:round/>
                      <a:headEnd type="none" w="med" len="med"/>
                      <a:tailEnd type="none" w="med" len="med"/>
                    </a:lnB>
                    <a:solidFill>
                      <a:srgbClr val="F6D8EF"/>
                    </a:solidFill>
                  </a:tcPr>
                </a:tc>
                <a:tc>
                  <a:txBody>
                    <a:bodyPr/>
                    <a:lstStyle/>
                    <a:p>
                      <a:pPr>
                        <a:lnSpc>
                          <a:spcPct val="107000"/>
                        </a:lnSpc>
                        <a:spcBef>
                          <a:spcPts val="600"/>
                        </a:spcBef>
                        <a:spcAft>
                          <a:spcPts val="600"/>
                        </a:spcAft>
                        <a:buNone/>
                      </a:pPr>
                      <a:r>
                        <a:rPr lang="ro-RO"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Reflecția intersecțională: identificarea barierelor privind recunoașterea, accesul și siguranța.</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E48BD0"/>
                      </a:solidFill>
                      <a:prstDash val="solid"/>
                      <a:round/>
                      <a:headEnd type="none" w="med" len="med"/>
                      <a:tailEnd type="none" w="med" len="med"/>
                    </a:lnT>
                    <a:lnB w="12700" cap="flat" cmpd="sng" algn="ctr">
                      <a:solidFill>
                        <a:srgbClr val="E48BD0"/>
                      </a:solidFill>
                      <a:prstDash val="solid"/>
                      <a:round/>
                      <a:headEnd type="none" w="med" len="med"/>
                      <a:tailEnd type="none" w="med" len="med"/>
                    </a:lnB>
                    <a:solidFill>
                      <a:srgbClr val="F6D8EF"/>
                    </a:solidFill>
                  </a:tcPr>
                </a:tc>
                <a:extLst>
                  <a:ext uri="{0D108BD9-81ED-4DB2-BD59-A6C34878D82A}">
                    <a16:rowId xmlns:a16="http://schemas.microsoft.com/office/drawing/2014/main" val="3851680149"/>
                  </a:ext>
                </a:extLst>
              </a:tr>
              <a:tr h="1090010">
                <a:tc>
                  <a:txBody>
                    <a:bodyPr/>
                    <a:lstStyle/>
                    <a:p>
                      <a:pPr>
                        <a:lnSpc>
                          <a:spcPct val="115000"/>
                        </a:lnSpc>
                        <a:spcAft>
                          <a:spcPts val="800"/>
                        </a:spcAft>
                        <a:buNone/>
                      </a:pPr>
                      <a:r>
                        <a:rPr lang="ro-RO"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Standardizați reflecția în echipă: reguli împotriva umorului umilitor.</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E48BD0"/>
                      </a:solidFill>
                      <a:prstDash val="solid"/>
                      <a:round/>
                      <a:headEnd type="none" w="med" len="med"/>
                      <a:tailEnd type="none" w="med" len="med"/>
                    </a:lnT>
                    <a:lnB w="12700" cap="flat" cmpd="sng" algn="ctr">
                      <a:solidFill>
                        <a:srgbClr val="E48BD0"/>
                      </a:solidFill>
                      <a:prstDash val="solid"/>
                      <a:round/>
                      <a:headEnd type="none" w="med" len="med"/>
                      <a:tailEnd type="none" w="med" len="med"/>
                    </a:lnB>
                    <a:noFill/>
                  </a:tcPr>
                </a:tc>
                <a:tc>
                  <a:txBody>
                    <a:bodyPr/>
                    <a:lstStyle/>
                    <a:p>
                      <a:pPr>
                        <a:lnSpc>
                          <a:spcPct val="107000"/>
                        </a:lnSpc>
                        <a:spcBef>
                          <a:spcPts val="600"/>
                        </a:spcBef>
                        <a:spcAft>
                          <a:spcPts val="600"/>
                        </a:spcAft>
                        <a:buNone/>
                      </a:pPr>
                      <a:r>
                        <a:rPr lang="ro-RO" sz="2400"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A reproduce o îngrijire infantilizantă.</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E48BD0"/>
                      </a:solidFill>
                      <a:prstDash val="solid"/>
                      <a:round/>
                      <a:headEnd type="none" w="med" len="med"/>
                      <a:tailEnd type="none" w="med" len="med"/>
                    </a:lnT>
                    <a:lnB w="12700" cap="flat" cmpd="sng" algn="ctr">
                      <a:solidFill>
                        <a:srgbClr val="E48BD0"/>
                      </a:solidFill>
                      <a:prstDash val="solid"/>
                      <a:round/>
                      <a:headEnd type="none" w="med" len="med"/>
                      <a:tailEnd type="none" w="med" len="med"/>
                    </a:lnB>
                    <a:noFill/>
                  </a:tcPr>
                </a:tc>
                <a:extLst>
                  <a:ext uri="{0D108BD9-81ED-4DB2-BD59-A6C34878D82A}">
                    <a16:rowId xmlns:a16="http://schemas.microsoft.com/office/drawing/2014/main" val="633943500"/>
                  </a:ext>
                </a:extLst>
              </a:tr>
            </a:tbl>
          </a:graphicData>
        </a:graphic>
      </p:graphicFrame>
    </p:spTree>
    <p:extLst>
      <p:ext uri="{BB962C8B-B14F-4D97-AF65-F5344CB8AC3E}">
        <p14:creationId xmlns:p14="http://schemas.microsoft.com/office/powerpoint/2010/main" val="1785266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57FDB6D-563E-B946-4E0F-614EE0CB2C3C}"/>
              </a:ext>
            </a:extLst>
          </p:cNvPr>
          <p:cNvSpPr>
            <a:spLocks noGrp="1"/>
          </p:cNvSpPr>
          <p:nvPr>
            <p:ph type="title"/>
          </p:nvPr>
        </p:nvSpPr>
        <p:spPr>
          <a:xfrm>
            <a:off x="247649" y="165865"/>
            <a:ext cx="11944351" cy="715879"/>
          </a:xfrm>
        </p:spPr>
        <p:txBody>
          <a:bodyPr/>
          <a:lstStyle/>
          <a:p>
            <a:r>
              <a:rPr lang="ro-RO" b="1" dirty="0"/>
              <a:t>Reguli de comunicare</a:t>
            </a:r>
          </a:p>
        </p:txBody>
      </p:sp>
      <p:sp>
        <p:nvSpPr>
          <p:cNvPr id="3" name="Inhaltsplatzhalter 2">
            <a:extLst>
              <a:ext uri="{FF2B5EF4-FFF2-40B4-BE49-F238E27FC236}">
                <a16:creationId xmlns:a16="http://schemas.microsoft.com/office/drawing/2014/main" id="{3116168D-942D-041D-2603-3556294AA4D9}"/>
              </a:ext>
            </a:extLst>
          </p:cNvPr>
          <p:cNvSpPr>
            <a:spLocks noGrp="1"/>
          </p:cNvSpPr>
          <p:nvPr>
            <p:ph sz="quarter" idx="12"/>
          </p:nvPr>
        </p:nvSpPr>
        <p:spPr>
          <a:xfrm>
            <a:off x="3242931" y="881744"/>
            <a:ext cx="8799390" cy="4932648"/>
          </a:xfrm>
        </p:spPr>
        <p:txBody>
          <a:bodyPr/>
          <a:lstStyle/>
          <a:p>
            <a:pPr>
              <a:spcBef>
                <a:spcPts val="600"/>
              </a:spcBef>
            </a:pPr>
            <a:endParaRPr lang="de-DE" sz="2400" b="1" dirty="0">
              <a:solidFill>
                <a:srgbClr val="D33FB2"/>
              </a:solidFill>
              <a:effectLst/>
              <a:ea typeface="Calibri" panose="020F0502020204030204" pitchFamily="34" charset="0"/>
            </a:endParaRPr>
          </a:p>
          <a:p>
            <a:pPr>
              <a:spcBef>
                <a:spcPts val="600"/>
              </a:spcBef>
            </a:pPr>
            <a:r>
              <a:rPr lang="ro-RO" sz="2400" b="1" dirty="0">
                <a:solidFill>
                  <a:srgbClr val="D33FB2"/>
                </a:solidFill>
                <a:ea typeface="Calibri" panose="020F0502020204030204" pitchFamily="34" charset="0"/>
              </a:rPr>
              <a:t>Limbaj și categorii culturale</a:t>
            </a:r>
            <a:endParaRPr lang="de-DE" sz="2400" b="1" dirty="0">
              <a:solidFill>
                <a:srgbClr val="D33FB2"/>
              </a:solidFill>
              <a:ea typeface="Calibri" panose="020F0502020204030204" pitchFamily="34" charset="0"/>
            </a:endParaRPr>
          </a:p>
          <a:p>
            <a:pPr>
              <a:spcBef>
                <a:spcPts val="600"/>
              </a:spcBef>
            </a:pPr>
            <a:r>
              <a:rPr lang="ro-RO" sz="2400" b="1" dirty="0" err="1"/>
              <a:t>Exemplu</a:t>
            </a:r>
            <a:endParaRPr lang="de-DE" sz="2400" dirty="0"/>
          </a:p>
          <a:p>
            <a:r>
              <a:rPr lang="ro-RO" sz="2400" dirty="0"/>
              <a:t>O rezidentă care poartă batic refuză anumite alimente. Personalul spune: „Ei n-au voie să mănânce asta.”</a:t>
            </a:r>
          </a:p>
          <a:p>
            <a:r>
              <a:rPr lang="ro-RO" sz="2400" b="1" dirty="0"/>
              <a:t>Întrebări de reflecție</a:t>
            </a:r>
            <a:endParaRPr lang="de-DE" sz="2400" dirty="0"/>
          </a:p>
          <a:p>
            <a:pPr marL="285750" lvl="0" indent="-285750">
              <a:buClr>
                <a:schemeClr val="accent3"/>
              </a:buClr>
              <a:buFont typeface="Arial" panose="020B0604020202020204" pitchFamily="34" charset="0"/>
              <a:buChar char="•"/>
            </a:pPr>
            <a:r>
              <a:rPr lang="ro-RO" sz="2400" dirty="0"/>
              <a:t>Când tragem concluzii culturale sau religioase pripite despre un comportament?</a:t>
            </a:r>
          </a:p>
          <a:p>
            <a:pPr marL="285750" lvl="0" indent="-285750">
              <a:buClr>
                <a:schemeClr val="accent3"/>
              </a:buClr>
              <a:buFont typeface="Arial" panose="020B0604020202020204" pitchFamily="34" charset="0"/>
              <a:buChar char="•"/>
            </a:pPr>
            <a:r>
              <a:rPr lang="ro-RO" sz="2400" dirty="0"/>
              <a:t>Ce întrebări am putea pune în loc să facem presupuneri?</a:t>
            </a:r>
          </a:p>
          <a:p>
            <a:pPr marL="285750" lvl="0" indent="-285750">
              <a:buClr>
                <a:schemeClr val="accent3"/>
              </a:buClr>
              <a:buFont typeface="Arial" panose="020B0604020202020204" pitchFamily="34" charset="0"/>
              <a:buChar char="•"/>
            </a:pPr>
            <a:r>
              <a:rPr lang="ro-RO" sz="2400" dirty="0"/>
              <a:t>Cât de deschis vorbim despre moduri de viață diverse, astfel încât și rezidenții LGBTQ+ să se poată simți în siguranță?</a:t>
            </a:r>
          </a:p>
          <a:p>
            <a:endParaRPr lang="de-DE" dirty="0"/>
          </a:p>
        </p:txBody>
      </p:sp>
      <p:pic>
        <p:nvPicPr>
          <p:cNvPr id="4" name="Grafik 3">
            <a:extLst>
              <a:ext uri="{FF2B5EF4-FFF2-40B4-BE49-F238E27FC236}">
                <a16:creationId xmlns:a16="http://schemas.microsoft.com/office/drawing/2014/main" id="{1CB9EBC0-7D8A-26B9-B65A-35DE2A2AED57}"/>
              </a:ext>
            </a:extLst>
          </p:cNvPr>
          <p:cNvPicPr>
            <a:picLocks noChangeAspect="1"/>
          </p:cNvPicPr>
          <p:nvPr/>
        </p:nvPicPr>
        <p:blipFill>
          <a:blip r:embed="rId2"/>
          <a:stretch>
            <a:fillRect/>
          </a:stretch>
        </p:blipFill>
        <p:spPr>
          <a:xfrm>
            <a:off x="550621" y="2045245"/>
            <a:ext cx="2617881" cy="3284081"/>
          </a:xfrm>
          <a:prstGeom prst="rect">
            <a:avLst/>
          </a:prstGeom>
        </p:spPr>
      </p:pic>
    </p:spTree>
    <p:extLst>
      <p:ext uri="{BB962C8B-B14F-4D97-AF65-F5344CB8AC3E}">
        <p14:creationId xmlns:p14="http://schemas.microsoft.com/office/powerpoint/2010/main" val="4847844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32194B-757D-29E5-7223-7AAD7CA7DAF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E76AE18-FA67-098C-67D9-E5B0F1640182}"/>
              </a:ext>
            </a:extLst>
          </p:cNvPr>
          <p:cNvSpPr>
            <a:spLocks noGrp="1"/>
          </p:cNvSpPr>
          <p:nvPr>
            <p:ph type="title"/>
          </p:nvPr>
        </p:nvSpPr>
        <p:spPr>
          <a:xfrm>
            <a:off x="149679" y="165864"/>
            <a:ext cx="11944351" cy="715879"/>
          </a:xfrm>
        </p:spPr>
        <p:txBody>
          <a:bodyPr/>
          <a:lstStyle/>
          <a:p>
            <a:r>
              <a:rPr lang="ro-RO" b="1" dirty="0"/>
              <a:t>Reguli de comunicare</a:t>
            </a:r>
          </a:p>
        </p:txBody>
      </p:sp>
      <p:sp>
        <p:nvSpPr>
          <p:cNvPr id="3" name="Inhaltsplatzhalter 2">
            <a:extLst>
              <a:ext uri="{FF2B5EF4-FFF2-40B4-BE49-F238E27FC236}">
                <a16:creationId xmlns:a16="http://schemas.microsoft.com/office/drawing/2014/main" id="{3BBEFAA2-92C5-6F17-00BD-D58E8F8A8D87}"/>
              </a:ext>
            </a:extLst>
          </p:cNvPr>
          <p:cNvSpPr>
            <a:spLocks noGrp="1"/>
          </p:cNvSpPr>
          <p:nvPr>
            <p:ph sz="quarter" idx="12"/>
          </p:nvPr>
        </p:nvSpPr>
        <p:spPr/>
        <p:txBody>
          <a:bodyPr/>
          <a:lstStyle/>
          <a:p>
            <a:pPr lvl="0" algn="just">
              <a:lnSpc>
                <a:spcPct val="107000"/>
              </a:lnSpc>
              <a:spcAft>
                <a:spcPts val="800"/>
              </a:spcAft>
              <a:buClr>
                <a:srgbClr val="686868"/>
              </a:buClr>
              <a:tabLst>
                <a:tab pos="1170305" algn="l"/>
                <a:tab pos="1260475" algn="l"/>
              </a:tabLst>
            </a:pPr>
            <a:r>
              <a:rPr lang="ro-RO"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Migrație, limbă și putere</a:t>
            </a:r>
          </a:p>
          <a:p>
            <a:pPr marL="342900" lvl="0" indent="-342900">
              <a:lnSpc>
                <a:spcPct val="107000"/>
              </a:lnSpc>
              <a:spcBef>
                <a:spcPts val="600"/>
              </a:spcBef>
              <a:spcAft>
                <a:spcPts val="800"/>
              </a:spcAft>
              <a:buClr>
                <a:schemeClr val="accent3"/>
              </a:buClr>
              <a:buFont typeface="Arial" panose="020B0604020202020204" pitchFamily="34" charset="0"/>
              <a:buChar char="•"/>
              <a:tabLst>
                <a:tab pos="1170305" algn="l"/>
                <a:tab pos="1260475" algn="l"/>
              </a:tabLst>
            </a:pPr>
            <a:r>
              <a:rPr lang="ro-RO" sz="2400" dirty="0">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Limba este un factor-cheie în procesele de alterizare</a:t>
            </a:r>
            <a:endParaRPr lang="de-DE" sz="2400" dirty="0">
              <a:solidFill>
                <a:srgbClr val="252223"/>
              </a:solidFill>
              <a:effectLst/>
              <a:latin typeface="Calibri" panose="020F0502020204030204" pitchFamily="34" charset="0"/>
              <a:ea typeface="Times New Roman" panose="02020603050405020304" pitchFamily="18" charset="0"/>
              <a:cs typeface="Calibri" panose="020F0502020204030204" pitchFamily="34" charset="0"/>
            </a:endParaRPr>
          </a:p>
          <a:p>
            <a:pPr marL="342900" lvl="0" indent="-342900">
              <a:lnSpc>
                <a:spcPct val="107000"/>
              </a:lnSpc>
              <a:spcBef>
                <a:spcPts val="600"/>
              </a:spcBef>
              <a:spcAft>
                <a:spcPts val="800"/>
              </a:spcAft>
              <a:buClr>
                <a:schemeClr val="accent3"/>
              </a:buClr>
              <a:buFont typeface="Arial" panose="020B0604020202020204" pitchFamily="34" charset="0"/>
              <a:buChar char="•"/>
              <a:tabLst>
                <a:tab pos="1170305" algn="l"/>
                <a:tab pos="1260475" algn="l"/>
              </a:tabLst>
            </a:pPr>
            <a:r>
              <a:rPr lang="ro-RO" sz="2400" dirty="0">
                <a:solidFill>
                  <a:srgbClr val="252223"/>
                </a:solidFill>
                <a:latin typeface="Calibri" panose="020F0502020204030204" pitchFamily="34" charset="0"/>
                <a:ea typeface="Times New Roman" panose="02020603050405020304" pitchFamily="18" charset="0"/>
                <a:cs typeface="Calibri" panose="020F0502020204030204" pitchFamily="34" charset="0"/>
              </a:rPr>
              <a:t>Dacă persoanele vârstnice înțeleg sau vorbesc limitat limba germană, este mai probabil să fie etichetate drept „dezorientate” sau „necooperante”.</a:t>
            </a:r>
          </a:p>
          <a:p>
            <a:pPr lvl="0">
              <a:lnSpc>
                <a:spcPct val="107000"/>
              </a:lnSpc>
              <a:spcBef>
                <a:spcPts val="600"/>
              </a:spcBef>
              <a:spcAft>
                <a:spcPts val="800"/>
              </a:spcAft>
              <a:buClr>
                <a:schemeClr val="accent3"/>
              </a:buClr>
              <a:tabLst>
                <a:tab pos="1170305" algn="l"/>
                <a:tab pos="1260475" algn="l"/>
              </a:tabLst>
            </a:pPr>
            <a:r>
              <a:rPr lang="ro-RO" sz="2400" b="1" dirty="0">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Exemple:</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Bef>
                <a:spcPts val="600"/>
              </a:spcBef>
              <a:spcAft>
                <a:spcPts val="800"/>
              </a:spcAft>
              <a:buClr>
                <a:schemeClr val="accent3"/>
              </a:buClr>
              <a:buFont typeface="Arial" panose="020B0604020202020204" pitchFamily="34" charset="0"/>
              <a:buChar char="•"/>
              <a:tabLst>
                <a:tab pos="1170305" algn="l"/>
                <a:tab pos="1260475" algn="l"/>
              </a:tabLst>
            </a:pPr>
            <a:r>
              <a:rPr lang="ro-RO" sz="2400" dirty="0">
                <a:solidFill>
                  <a:srgbClr val="252223"/>
                </a:solidFill>
                <a:latin typeface="Calibri" panose="020F0502020204030204" pitchFamily="34" charset="0"/>
                <a:cs typeface="Calibri" panose="020F0502020204030204" pitchFamily="34" charset="0"/>
              </a:rPr>
              <a:t>Un rezident cu cunoștințe limitate de germană nu reacționează la instrucțiunile de îngrijire; acest lucru este documentat ca afectare cognitivă. În realitate, el pur și simplu nu înțelege situația din punct de vedere lingvistic. O discuție în limba sa maternă arată că este, de fapt, complet orientat.</a:t>
            </a:r>
          </a:p>
          <a:p>
            <a:pPr marL="342900" indent="-342900">
              <a:lnSpc>
                <a:spcPct val="107000"/>
              </a:lnSpc>
              <a:spcBef>
                <a:spcPts val="600"/>
              </a:spcBef>
              <a:spcAft>
                <a:spcPts val="800"/>
              </a:spcAft>
              <a:buClr>
                <a:schemeClr val="accent3"/>
              </a:buClr>
              <a:buFont typeface="Arial" panose="020B0604020202020204" pitchFamily="34" charset="0"/>
              <a:buChar char="•"/>
              <a:tabLst>
                <a:tab pos="1170305" algn="l"/>
                <a:tab pos="1260475" algn="l"/>
              </a:tabLst>
            </a:pPr>
            <a:r>
              <a:rPr lang="ro-RO" sz="2400" dirty="0">
                <a:solidFill>
                  <a:srgbClr val="252223"/>
                </a:solidFill>
                <a:latin typeface="Calibri" panose="020F0502020204030204" pitchFamily="34" charset="0"/>
                <a:cs typeface="Calibri" panose="020F0502020204030204" pitchFamily="34" charset="0"/>
              </a:rPr>
              <a:t>Membrii familiei sunt solicitați automat să traducă, chiar și atunci când sunt implicate subiecte sensibile. Rezultatul este pierderea autodeterminării și a intimității, iar în același timp membrii familiei sunt împovărați cu un rol care nu este, de fapt, al lor.</a:t>
            </a:r>
            <a:endParaRPr lang="de-DE" dirty="0"/>
          </a:p>
        </p:txBody>
      </p:sp>
    </p:spTree>
    <p:extLst>
      <p:ext uri="{BB962C8B-B14F-4D97-AF65-F5344CB8AC3E}">
        <p14:creationId xmlns:p14="http://schemas.microsoft.com/office/powerpoint/2010/main" val="34454926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0DABA9-7862-C4E4-C792-0B3BC32FF29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99FEC7C-0455-2829-C59F-28DBBD6549A4}"/>
              </a:ext>
            </a:extLst>
          </p:cNvPr>
          <p:cNvSpPr>
            <a:spLocks noGrp="1"/>
          </p:cNvSpPr>
          <p:nvPr>
            <p:ph type="title"/>
          </p:nvPr>
        </p:nvSpPr>
        <p:spPr>
          <a:xfrm>
            <a:off x="247649" y="153452"/>
            <a:ext cx="11944351" cy="715879"/>
          </a:xfrm>
        </p:spPr>
        <p:txBody>
          <a:bodyPr/>
          <a:lstStyle/>
          <a:p>
            <a:r>
              <a:rPr lang="ro-RO" b="1" dirty="0"/>
              <a:t>Reguli de comunicare</a:t>
            </a:r>
          </a:p>
        </p:txBody>
      </p:sp>
      <p:sp>
        <p:nvSpPr>
          <p:cNvPr id="3" name="Inhaltsplatzhalter 2">
            <a:extLst>
              <a:ext uri="{FF2B5EF4-FFF2-40B4-BE49-F238E27FC236}">
                <a16:creationId xmlns:a16="http://schemas.microsoft.com/office/drawing/2014/main" id="{011E1F43-AF37-B71E-A0E9-DFA930A70FFA}"/>
              </a:ext>
            </a:extLst>
          </p:cNvPr>
          <p:cNvSpPr>
            <a:spLocks noGrp="1"/>
          </p:cNvSpPr>
          <p:nvPr>
            <p:ph sz="quarter" idx="12"/>
          </p:nvPr>
        </p:nvSpPr>
        <p:spPr>
          <a:xfrm>
            <a:off x="4167076" y="1792178"/>
            <a:ext cx="7400261" cy="4029740"/>
          </a:xfrm>
        </p:spPr>
        <p:txBody>
          <a:bodyPr/>
          <a:lstStyle/>
          <a:p>
            <a:pPr lvl="0" algn="just">
              <a:lnSpc>
                <a:spcPct val="107000"/>
              </a:lnSpc>
              <a:spcAft>
                <a:spcPts val="800"/>
              </a:spcAft>
              <a:buClr>
                <a:srgbClr val="686868"/>
              </a:buClr>
              <a:tabLst>
                <a:tab pos="1170305" algn="l"/>
                <a:tab pos="1260475" algn="l"/>
              </a:tabLst>
            </a:pPr>
            <a:endParaRPr lang="de-DE"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endParaRPr>
          </a:p>
          <a:p>
            <a:r>
              <a:rPr lang="ro-RO" sz="2400" b="1" dirty="0"/>
              <a:t>Întrebări de reflecție</a:t>
            </a:r>
            <a:endParaRPr lang="de-DE" sz="2400" dirty="0"/>
          </a:p>
          <a:p>
            <a:pPr marL="342900" lvl="0" indent="-342900">
              <a:buClr>
                <a:schemeClr val="accent3"/>
              </a:buClr>
              <a:buFont typeface="Arial" panose="020B0604020202020204" pitchFamily="34" charset="0"/>
              <a:buChar char="•"/>
            </a:pPr>
            <a:r>
              <a:rPr lang="ro-RO" sz="2400" dirty="0"/>
              <a:t>Unde confundăm barierele lingvistice cu afectările cognitive?</a:t>
            </a:r>
          </a:p>
          <a:p>
            <a:pPr marL="342900" lvl="0" indent="-342900">
              <a:buClr>
                <a:schemeClr val="accent3"/>
              </a:buClr>
              <a:buFont typeface="Arial" panose="020B0604020202020204" pitchFamily="34" charset="0"/>
              <a:buChar char="•"/>
            </a:pPr>
            <a:r>
              <a:rPr lang="ro-RO" sz="2400" dirty="0"/>
              <a:t>Ce opțiuni de mediere lingvistică profesională cunoaștem și folosim?</a:t>
            </a:r>
          </a:p>
          <a:p>
            <a:pPr marL="342900" lvl="0" indent="-342900">
              <a:buClr>
                <a:schemeClr val="accent3"/>
              </a:buClr>
              <a:buFont typeface="Arial" panose="020B0604020202020204" pitchFamily="34" charset="0"/>
              <a:buChar char="•"/>
            </a:pPr>
            <a:r>
              <a:rPr lang="ro-RO" sz="2400" dirty="0"/>
              <a:t>Cum putem întări comunicarea nonverbală și îngrijirea sensibilă cultural fără a reduce oamenii la „cultura” lor?</a:t>
            </a:r>
            <a:endParaRPr lang="de-DE" dirty="0"/>
          </a:p>
        </p:txBody>
      </p:sp>
      <p:sp>
        <p:nvSpPr>
          <p:cNvPr id="5" name="Textfeld 4">
            <a:extLst>
              <a:ext uri="{FF2B5EF4-FFF2-40B4-BE49-F238E27FC236}">
                <a16:creationId xmlns:a16="http://schemas.microsoft.com/office/drawing/2014/main" id="{DB7BA0F0-4413-C7A2-782B-55D7037390DE}"/>
              </a:ext>
            </a:extLst>
          </p:cNvPr>
          <p:cNvSpPr txBox="1"/>
          <p:nvPr/>
        </p:nvSpPr>
        <p:spPr>
          <a:xfrm>
            <a:off x="4167076" y="1415573"/>
            <a:ext cx="6310422" cy="461665"/>
          </a:xfrm>
          <a:prstGeom prst="rect">
            <a:avLst/>
          </a:prstGeom>
          <a:noFill/>
        </p:spPr>
        <p:txBody>
          <a:bodyPr wrap="square">
            <a:spAutoFit/>
          </a:bodyPr>
          <a:lstStyle/>
          <a:p>
            <a:r>
              <a:rPr lang="ro-RO"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Migrație, </a:t>
            </a:r>
            <a:r>
              <a:rPr lang="ro-RO" sz="2400" b="1" dirty="0">
                <a:solidFill>
                  <a:srgbClr val="D33FB2"/>
                </a:solidFill>
                <a:latin typeface="Calibri" panose="020F0502020204030204" pitchFamily="34" charset="0"/>
                <a:ea typeface="Calibri" panose="020F0502020204030204" pitchFamily="34" charset="0"/>
                <a:cs typeface="Calibri" panose="020F0502020204030204" pitchFamily="34" charset="0"/>
              </a:rPr>
              <a:t>limbă și putere</a:t>
            </a:r>
            <a:endParaRPr lang="de-DE" sz="2400" dirty="0"/>
          </a:p>
        </p:txBody>
      </p:sp>
      <p:pic>
        <p:nvPicPr>
          <p:cNvPr id="4" name="Grafik 3">
            <a:extLst>
              <a:ext uri="{FF2B5EF4-FFF2-40B4-BE49-F238E27FC236}">
                <a16:creationId xmlns:a16="http://schemas.microsoft.com/office/drawing/2014/main" id="{9F7A45C0-FC02-4910-764D-965C88C66BEF}"/>
              </a:ext>
            </a:extLst>
          </p:cNvPr>
          <p:cNvPicPr>
            <a:picLocks noChangeAspect="1"/>
          </p:cNvPicPr>
          <p:nvPr/>
        </p:nvPicPr>
        <p:blipFill>
          <a:blip r:embed="rId3"/>
          <a:stretch>
            <a:fillRect/>
          </a:stretch>
        </p:blipFill>
        <p:spPr>
          <a:xfrm>
            <a:off x="624663" y="2112519"/>
            <a:ext cx="2660633" cy="3337712"/>
          </a:xfrm>
          <a:prstGeom prst="rect">
            <a:avLst/>
          </a:prstGeom>
        </p:spPr>
      </p:pic>
    </p:spTree>
    <p:extLst>
      <p:ext uri="{BB962C8B-B14F-4D97-AF65-F5344CB8AC3E}">
        <p14:creationId xmlns:p14="http://schemas.microsoft.com/office/powerpoint/2010/main" val="37365826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3A07AB-A6C4-49EB-0D10-5C0270F9DA4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AF59E58-B2CA-1BA2-36F9-980BAAEF26E2}"/>
              </a:ext>
            </a:extLst>
          </p:cNvPr>
          <p:cNvSpPr>
            <a:spLocks noGrp="1"/>
          </p:cNvSpPr>
          <p:nvPr>
            <p:ph type="title"/>
          </p:nvPr>
        </p:nvSpPr>
        <p:spPr>
          <a:xfrm>
            <a:off x="123824" y="234012"/>
            <a:ext cx="11944351" cy="715879"/>
          </a:xfrm>
        </p:spPr>
        <p:txBody>
          <a:bodyPr/>
          <a:lstStyle/>
          <a:p>
            <a:r>
              <a:rPr lang="ro-RO" b="1" dirty="0"/>
              <a:t>Reguli de comunicare </a:t>
            </a:r>
            <a:br>
              <a:rPr lang="de-DE" b="1" dirty="0"/>
            </a:br>
            <a:endParaRPr lang="de-DE" b="1" dirty="0"/>
          </a:p>
        </p:txBody>
      </p:sp>
      <p:sp>
        <p:nvSpPr>
          <p:cNvPr id="3" name="Inhaltsplatzhalter 2">
            <a:extLst>
              <a:ext uri="{FF2B5EF4-FFF2-40B4-BE49-F238E27FC236}">
                <a16:creationId xmlns:a16="http://schemas.microsoft.com/office/drawing/2014/main" id="{9D0BD934-BED0-7C2D-4D0B-C672201C8BDF}"/>
              </a:ext>
            </a:extLst>
          </p:cNvPr>
          <p:cNvSpPr>
            <a:spLocks noGrp="1"/>
          </p:cNvSpPr>
          <p:nvPr>
            <p:ph sz="quarter" idx="12"/>
          </p:nvPr>
        </p:nvSpPr>
        <p:spPr>
          <a:xfrm>
            <a:off x="5615763" y="1805520"/>
            <a:ext cx="4816549" cy="1456660"/>
          </a:xfrm>
        </p:spPr>
        <p:txBody>
          <a:bodyPr/>
          <a:lstStyle/>
          <a:p>
            <a:pPr>
              <a:spcBef>
                <a:spcPts val="600"/>
              </a:spcBef>
            </a:pPr>
            <a:endParaRPr lang="de-DE" sz="2400" b="1" dirty="0">
              <a:solidFill>
                <a:srgbClr val="D33FB2"/>
              </a:solidFill>
              <a:effectLst/>
              <a:ea typeface="Calibri" panose="020F0502020204030204" pitchFamily="34" charset="0"/>
            </a:endParaRPr>
          </a:p>
          <a:p>
            <a:pPr lvl="0"/>
            <a:r>
              <a:rPr lang="ro-RO" sz="2400" dirty="0"/>
              <a:t>Nu „forțați” discuțiile; creați în schimb un spațiu sigur pentru ele.  </a:t>
            </a:r>
          </a:p>
          <a:p>
            <a:endParaRPr lang="de-DE" sz="2400" dirty="0"/>
          </a:p>
        </p:txBody>
      </p:sp>
      <p:sp>
        <p:nvSpPr>
          <p:cNvPr id="5" name="Textfeld 4">
            <a:extLst>
              <a:ext uri="{FF2B5EF4-FFF2-40B4-BE49-F238E27FC236}">
                <a16:creationId xmlns:a16="http://schemas.microsoft.com/office/drawing/2014/main" id="{F085BA71-6026-37A0-751B-4A858CA530E2}"/>
              </a:ext>
            </a:extLst>
          </p:cNvPr>
          <p:cNvSpPr txBox="1"/>
          <p:nvPr/>
        </p:nvSpPr>
        <p:spPr>
          <a:xfrm>
            <a:off x="5541335" y="1295018"/>
            <a:ext cx="6172200" cy="461665"/>
          </a:xfrm>
          <a:prstGeom prst="rect">
            <a:avLst/>
          </a:prstGeom>
          <a:noFill/>
        </p:spPr>
        <p:txBody>
          <a:bodyPr wrap="square">
            <a:spAutoFit/>
          </a:bodyPr>
          <a:lstStyle/>
          <a:p>
            <a:pPr>
              <a:spcBef>
                <a:spcPts val="600"/>
              </a:spcBef>
            </a:pPr>
            <a:r>
              <a:rPr lang="ro-RO" sz="2400" b="1" dirty="0">
                <a:solidFill>
                  <a:srgbClr val="D33FB2"/>
                </a:solidFill>
                <a:latin typeface="Calibri" panose="020F0502020204030204" pitchFamily="34" charset="0"/>
                <a:ea typeface="Calibri" panose="020F0502020204030204" pitchFamily="34" charset="0"/>
                <a:cs typeface="Calibri" panose="020F0502020204030204" pitchFamily="34" charset="0"/>
              </a:rPr>
              <a:t>O moderare sensibilă la tabuuri</a:t>
            </a:r>
            <a:endPar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endParaRPr>
          </a:p>
        </p:txBody>
      </p:sp>
      <p:sp>
        <p:nvSpPr>
          <p:cNvPr id="8" name="Sprechblase: rechteckig 7">
            <a:extLst>
              <a:ext uri="{FF2B5EF4-FFF2-40B4-BE49-F238E27FC236}">
                <a16:creationId xmlns:a16="http://schemas.microsoft.com/office/drawing/2014/main" id="{AB25F798-25C0-5D2F-5747-A652E150B037}"/>
              </a:ext>
            </a:extLst>
          </p:cNvPr>
          <p:cNvSpPr/>
          <p:nvPr/>
        </p:nvSpPr>
        <p:spPr>
          <a:xfrm>
            <a:off x="5646774" y="3262180"/>
            <a:ext cx="5562600" cy="1456660"/>
          </a:xfrm>
          <a:prstGeom prst="wedgeRectCallout">
            <a:avLst>
              <a:gd name="adj1" fmla="val -48095"/>
              <a:gd name="adj2" fmla="val 95185"/>
            </a:avLst>
          </a:prstGeom>
          <a:solidFill>
            <a:srgbClr val="D33FB2"/>
          </a:solidFill>
          <a:ln w="12700" cap="flat" cmpd="sng" algn="ctr">
            <a:solidFill>
              <a:srgbClr val="D33FB2">
                <a:shade val="1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buNone/>
            </a:pPr>
            <a:r>
              <a:rPr lang="ro-RO" sz="2800" b="1" i="1" dirty="0">
                <a:solidFill>
                  <a:srgbClr val="FFFFFF"/>
                </a:solidFill>
                <a:latin typeface="Calibri" panose="020F0502020204030204" pitchFamily="34" charset="0"/>
                <a:ea typeface="Calibri" panose="020F0502020204030204" pitchFamily="34" charset="0"/>
                <a:cs typeface="Calibri" panose="020F0502020204030204" pitchFamily="34" charset="0"/>
              </a:rPr>
              <a:t> „Cu tactul necesar. Nu spui pur și simplu, direct: «Hai să vorbim despre sex».”</a:t>
            </a:r>
            <a:r>
              <a:rPr lang="ro-RO" sz="2800" b="1" i="1"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feld 9">
            <a:extLst>
              <a:ext uri="{FF2B5EF4-FFF2-40B4-BE49-F238E27FC236}">
                <a16:creationId xmlns:a16="http://schemas.microsoft.com/office/drawing/2014/main" id="{DB40F9BC-7F42-6EA6-9A0C-B6D3E6FFDA5B}"/>
              </a:ext>
            </a:extLst>
          </p:cNvPr>
          <p:cNvSpPr txBox="1"/>
          <p:nvPr/>
        </p:nvSpPr>
        <p:spPr>
          <a:xfrm>
            <a:off x="5736265" y="5409093"/>
            <a:ext cx="6172200" cy="307777"/>
          </a:xfrm>
          <a:prstGeom prst="rect">
            <a:avLst/>
          </a:prstGeom>
          <a:noFill/>
        </p:spPr>
        <p:txBody>
          <a:bodyPr wrap="square">
            <a:spAutoFit/>
          </a:bodyPr>
          <a:lstStyle/>
          <a:p>
            <a:r>
              <a:rPr lang="ro-RO" sz="1400" dirty="0">
                <a:solidFill>
                  <a:srgbClr val="252223"/>
                </a:solidFill>
                <a:latin typeface="Calibri" panose="020F0502020204030204" pitchFamily="34" charset="0"/>
                <a:ea typeface="Calibri" panose="020F0502020204030204" pitchFamily="34" charset="0"/>
              </a:rPr>
              <a:t>Participant la un interviu individual, 2025, Göttingen, Germania</a:t>
            </a:r>
            <a:endParaRPr lang="de-DE" sz="1400" dirty="0"/>
          </a:p>
        </p:txBody>
      </p:sp>
      <p:pic>
        <p:nvPicPr>
          <p:cNvPr id="11" name="Grafik 10">
            <a:extLst>
              <a:ext uri="{FF2B5EF4-FFF2-40B4-BE49-F238E27FC236}">
                <a16:creationId xmlns:a16="http://schemas.microsoft.com/office/drawing/2014/main" id="{30C97835-D7A2-13DB-5308-E1D04EA1C90E}"/>
              </a:ext>
            </a:extLst>
          </p:cNvPr>
          <p:cNvPicPr>
            <a:picLocks noChangeAspect="1"/>
          </p:cNvPicPr>
          <p:nvPr/>
        </p:nvPicPr>
        <p:blipFill>
          <a:blip r:embed="rId2"/>
          <a:stretch>
            <a:fillRect/>
          </a:stretch>
        </p:blipFill>
        <p:spPr>
          <a:xfrm>
            <a:off x="1392865" y="2069352"/>
            <a:ext cx="2573080" cy="3227879"/>
          </a:xfrm>
          <a:prstGeom prst="rect">
            <a:avLst/>
          </a:prstGeom>
        </p:spPr>
      </p:pic>
    </p:spTree>
    <p:extLst>
      <p:ext uri="{BB962C8B-B14F-4D97-AF65-F5344CB8AC3E}">
        <p14:creationId xmlns:p14="http://schemas.microsoft.com/office/powerpoint/2010/main" val="27234676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CFED1-EFA7-4F17-7A08-CBED5F303879}"/>
            </a:ext>
          </a:extLst>
        </p:cNvPr>
        <p:cNvGrpSpPr/>
        <p:nvPr/>
      </p:nvGrpSpPr>
      <p:grpSpPr>
        <a:xfrm>
          <a:off x="0" y="0"/>
          <a:ext cx="0" cy="0"/>
          <a:chOff x="0" y="0"/>
          <a:chExt cx="0" cy="0"/>
        </a:xfrm>
      </p:grpSpPr>
      <p:pic>
        <p:nvPicPr>
          <p:cNvPr id="7" name="Grafik 6">
            <a:extLst>
              <a:ext uri="{FF2B5EF4-FFF2-40B4-BE49-F238E27FC236}">
                <a16:creationId xmlns:a16="http://schemas.microsoft.com/office/drawing/2014/main" id="{73F27F2A-3F38-C9AF-2D88-AD671064667D}"/>
              </a:ext>
            </a:extLst>
          </p:cNvPr>
          <p:cNvPicPr>
            <a:picLocks noChangeAspect="1"/>
          </p:cNvPicPr>
          <p:nvPr/>
        </p:nvPicPr>
        <p:blipFill>
          <a:blip r:embed="rId3"/>
          <a:stretch>
            <a:fillRect/>
          </a:stretch>
        </p:blipFill>
        <p:spPr>
          <a:xfrm>
            <a:off x="531627" y="1451885"/>
            <a:ext cx="2826203" cy="3545417"/>
          </a:xfrm>
          <a:prstGeom prst="rect">
            <a:avLst/>
          </a:prstGeom>
        </p:spPr>
      </p:pic>
      <p:sp>
        <p:nvSpPr>
          <p:cNvPr id="2" name="Titel 1">
            <a:extLst>
              <a:ext uri="{FF2B5EF4-FFF2-40B4-BE49-F238E27FC236}">
                <a16:creationId xmlns:a16="http://schemas.microsoft.com/office/drawing/2014/main" id="{A9DF191C-4EB5-3EFF-B813-84BF3B8681B0}"/>
              </a:ext>
            </a:extLst>
          </p:cNvPr>
          <p:cNvSpPr>
            <a:spLocks noGrp="1"/>
          </p:cNvSpPr>
          <p:nvPr>
            <p:ph type="title"/>
          </p:nvPr>
        </p:nvSpPr>
        <p:spPr>
          <a:xfrm>
            <a:off x="149679" y="294293"/>
            <a:ext cx="11944351" cy="715879"/>
          </a:xfrm>
        </p:spPr>
        <p:txBody>
          <a:bodyPr/>
          <a:lstStyle/>
          <a:p>
            <a:r>
              <a:rPr lang="ro-RO" b="1" dirty="0"/>
              <a:t>Reguli de comunicare </a:t>
            </a:r>
            <a:br>
              <a:rPr lang="de-DE" b="1" dirty="0"/>
            </a:br>
            <a:endParaRPr lang="de-DE" b="1" dirty="0"/>
          </a:p>
        </p:txBody>
      </p:sp>
      <p:sp>
        <p:nvSpPr>
          <p:cNvPr id="6" name="Inhaltsplatzhalter 5">
            <a:extLst>
              <a:ext uri="{FF2B5EF4-FFF2-40B4-BE49-F238E27FC236}">
                <a16:creationId xmlns:a16="http://schemas.microsoft.com/office/drawing/2014/main" id="{F295A04D-F61E-86E0-4071-652083FC521B}"/>
              </a:ext>
            </a:extLst>
          </p:cNvPr>
          <p:cNvSpPr>
            <a:spLocks noGrp="1"/>
          </p:cNvSpPr>
          <p:nvPr>
            <p:ph sz="quarter" idx="12"/>
          </p:nvPr>
        </p:nvSpPr>
        <p:spPr>
          <a:xfrm>
            <a:off x="3444948" y="1451885"/>
            <a:ext cx="8013405" cy="5870121"/>
          </a:xfrm>
        </p:spPr>
        <p:txBody>
          <a:bodyPr/>
          <a:lstStyle/>
          <a:p>
            <a:pPr marL="342900" indent="-342900">
              <a:buClr>
                <a:schemeClr val="accent3"/>
              </a:buClr>
              <a:buFont typeface="Arial" panose="020B0604020202020204" pitchFamily="34" charset="0"/>
              <a:buChar char="•"/>
            </a:pPr>
            <a:r>
              <a:rPr lang="ro-RO" sz="2400" b="1" dirty="0">
                <a:solidFill>
                  <a:srgbClr val="D33FB2"/>
                </a:solidFill>
                <a:ea typeface="Calibri" panose="020F0502020204030204" pitchFamily="34" charset="0"/>
                <a:cs typeface="Calibri" panose="020F0502020204030204" pitchFamily="34" charset="0"/>
              </a:rPr>
              <a:t>Descrieți în loc să judecați: </a:t>
            </a:r>
            <a:r>
              <a:rPr lang="ro-RO" sz="2400" dirty="0"/>
              <a:t>„Am observat…” în loc de „Este nepotrivit.”</a:t>
            </a:r>
          </a:p>
          <a:p>
            <a:pPr marL="342900" lvl="0" indent="-342900">
              <a:buClr>
                <a:schemeClr val="accent3"/>
              </a:buClr>
              <a:buFont typeface="Arial" panose="020B0604020202020204" pitchFamily="34" charset="0"/>
              <a:buChar char="•"/>
            </a:pPr>
            <a:r>
              <a:rPr lang="ro-RO" sz="2400" b="1" dirty="0">
                <a:solidFill>
                  <a:srgbClr val="D33FB2"/>
                </a:solidFill>
                <a:ea typeface="Calibri" panose="020F0502020204030204" pitchFamily="34" charset="0"/>
                <a:cs typeface="Calibri" panose="020F0502020204030204" pitchFamily="34" charset="0"/>
              </a:rPr>
              <a:t>Întrebări deschise, fără judecată: </a:t>
            </a:r>
            <a:r>
              <a:rPr lang="ro-RO" sz="2400" dirty="0"/>
              <a:t>„Ce este important pentru dumneavoastră când vine vorba de intimitate, spațiu privat și relații?”</a:t>
            </a:r>
          </a:p>
          <a:p>
            <a:pPr marL="342900" lvl="0" indent="-342900">
              <a:buClr>
                <a:schemeClr val="accent3"/>
              </a:buClr>
              <a:buFont typeface="Arial" panose="020B0604020202020204" pitchFamily="34" charset="0"/>
              <a:buChar char="•"/>
            </a:pPr>
            <a:r>
              <a:rPr lang="ro-RO" sz="2400" b="1" dirty="0">
                <a:solidFill>
                  <a:srgbClr val="D33FB2"/>
                </a:solidFill>
                <a:ea typeface="Calibri" panose="020F0502020204030204" pitchFamily="34" charset="0"/>
                <a:cs typeface="Calibri" panose="020F0502020204030204" pitchFamily="34" charset="0"/>
              </a:rPr>
              <a:t>Nu faceți presupuneri: </a:t>
            </a:r>
            <a:r>
              <a:rPr lang="ro-RO" sz="2400" dirty="0"/>
              <a:t>nu presupuneți nimic despre orientarea sexuală, gen, situația relațională sau „modelul de familie” – puneți întrebări.</a:t>
            </a:r>
          </a:p>
          <a:p>
            <a:pPr lvl="0">
              <a:buClr>
                <a:schemeClr val="accent3"/>
              </a:buClr>
            </a:pPr>
            <a:endParaRPr lang="de-DE"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endParaRPr>
          </a:p>
          <a:p>
            <a:pPr lvl="0">
              <a:lnSpc>
                <a:spcPct val="120000"/>
              </a:lnSpc>
              <a:spcBef>
                <a:spcPts val="0"/>
              </a:spcBef>
              <a:buClr>
                <a:srgbClr val="686868"/>
              </a:buClr>
            </a:pPr>
            <a:r>
              <a:rPr lang="ro-RO"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 </a:t>
            </a:r>
            <a:r>
              <a:rPr lang="ro-RO" sz="2400" b="1" dirty="0">
                <a:solidFill>
                  <a:srgbClr val="D33FB2"/>
                </a:solidFill>
                <a:latin typeface="Calibri" panose="020F0502020204030204" pitchFamily="34" charset="0"/>
                <a:ea typeface="Calibri" panose="020F0502020204030204" pitchFamily="34" charset="0"/>
                <a:cs typeface="Calibri" panose="020F0502020204030204" pitchFamily="34" charset="0"/>
              </a:rPr>
              <a:t>Corectați repede greșelile și adresarea cu un gen greșit (misgendering), asumați-vă responsabilitatea și nu reacționați exagerat.</a:t>
            </a:r>
            <a:endParaRPr lang="de-DE" sz="2400" dirty="0"/>
          </a:p>
        </p:txBody>
      </p:sp>
    </p:spTree>
    <p:extLst>
      <p:ext uri="{BB962C8B-B14F-4D97-AF65-F5344CB8AC3E}">
        <p14:creationId xmlns:p14="http://schemas.microsoft.com/office/powerpoint/2010/main" val="26503446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0E7DB35-E69E-85E1-96BD-B2CD52894D46}"/>
              </a:ext>
            </a:extLst>
          </p:cNvPr>
          <p:cNvSpPr>
            <a:spLocks noGrp="1"/>
          </p:cNvSpPr>
          <p:nvPr>
            <p:ph type="title"/>
          </p:nvPr>
        </p:nvSpPr>
        <p:spPr>
          <a:xfrm>
            <a:off x="149679" y="318250"/>
            <a:ext cx="11944351" cy="715879"/>
          </a:xfrm>
        </p:spPr>
        <p:txBody>
          <a:bodyPr/>
          <a:lstStyle/>
          <a:p>
            <a:r>
              <a:rPr lang="ro-RO" b="1" dirty="0"/>
              <a:t>Aplicarea unor abordări sensibile cultural</a:t>
            </a:r>
            <a:br>
              <a:rPr lang="en-US" b="1" dirty="0"/>
            </a:br>
            <a:endParaRPr lang="de-DE" dirty="0"/>
          </a:p>
        </p:txBody>
      </p:sp>
      <p:sp>
        <p:nvSpPr>
          <p:cNvPr id="3" name="Textplatzhalter 2">
            <a:extLst>
              <a:ext uri="{FF2B5EF4-FFF2-40B4-BE49-F238E27FC236}">
                <a16:creationId xmlns:a16="http://schemas.microsoft.com/office/drawing/2014/main" id="{F18D5008-64FA-8AED-FBA6-48E907FD5940}"/>
              </a:ext>
            </a:extLst>
          </p:cNvPr>
          <p:cNvSpPr>
            <a:spLocks noGrp="1"/>
          </p:cNvSpPr>
          <p:nvPr>
            <p:ph type="body" sz="quarter" idx="10"/>
          </p:nvPr>
        </p:nvSpPr>
        <p:spPr>
          <a:xfrm>
            <a:off x="3067493" y="1366428"/>
            <a:ext cx="4685029" cy="550862"/>
          </a:xfrm>
        </p:spPr>
        <p:txBody>
          <a:bodyPr/>
          <a:lstStyle/>
          <a:p>
            <a:r>
              <a:rPr lang="ro-RO" dirty="0">
                <a:solidFill>
                  <a:srgbClr val="D33FB2"/>
                </a:solidFill>
                <a:latin typeface="Calibri" panose="020F0502020204030204" pitchFamily="34" charset="0"/>
                <a:ea typeface="Calibri" panose="020F0502020204030204" pitchFamily="34" charset="0"/>
                <a:cs typeface="Calibri" panose="020F0502020204030204" pitchFamily="34" charset="0"/>
              </a:rPr>
              <a:t>Întrebări centrate pe persoană</a:t>
            </a:r>
            <a:endParaRPr lang="de-DE" dirty="0"/>
          </a:p>
        </p:txBody>
      </p:sp>
      <p:sp>
        <p:nvSpPr>
          <p:cNvPr id="8" name="Textfeld 7">
            <a:extLst>
              <a:ext uri="{FF2B5EF4-FFF2-40B4-BE49-F238E27FC236}">
                <a16:creationId xmlns:a16="http://schemas.microsoft.com/office/drawing/2014/main" id="{064C9823-8FE2-973D-B808-00AE4AEDB35D}"/>
              </a:ext>
            </a:extLst>
          </p:cNvPr>
          <p:cNvSpPr txBox="1"/>
          <p:nvPr/>
        </p:nvSpPr>
        <p:spPr>
          <a:xfrm>
            <a:off x="3067492" y="1926208"/>
            <a:ext cx="7830879" cy="3646576"/>
          </a:xfrm>
          <a:prstGeom prst="rect">
            <a:avLst/>
          </a:prstGeom>
          <a:noFill/>
        </p:spPr>
        <p:txBody>
          <a:bodyPr wrap="square">
            <a:spAutoFit/>
          </a:bodyPr>
          <a:lstStyle/>
          <a:p>
            <a:pPr algn="just">
              <a:lnSpc>
                <a:spcPct val="107000"/>
              </a:lnSpc>
              <a:spcAft>
                <a:spcPts val="800"/>
              </a:spcAft>
              <a:buNone/>
            </a:pPr>
            <a:r>
              <a:rPr lang="ro-RO" sz="2400" dirty="0">
                <a:solidFill>
                  <a:srgbClr val="252223"/>
                </a:solidFill>
                <a:latin typeface="Calibri" panose="020F0502020204030204" pitchFamily="34" charset="0"/>
                <a:ea typeface="Calibri" panose="020F0502020204030204" pitchFamily="34" charset="0"/>
                <a:cs typeface="Calibri" panose="020F0502020204030204" pitchFamily="34" charset="0"/>
              </a:rPr>
              <a:t>Accentul cade pe perspectiva persoanei, nu pe norme sau presupuneri.</a:t>
            </a:r>
          </a:p>
          <a:p>
            <a:pPr algn="just">
              <a:lnSpc>
                <a:spcPct val="107000"/>
              </a:lnSpc>
              <a:spcAft>
                <a:spcPts val="800"/>
              </a:spcAft>
              <a:buNone/>
            </a:pPr>
            <a:r>
              <a:rPr lang="ro-RO" sz="24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Exemple:</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Clr>
                <a:schemeClr val="accent3"/>
              </a:buClr>
              <a:buSzPts val="1000"/>
              <a:buFont typeface="Symbol" panose="05050102010706020507" pitchFamily="18" charset="2"/>
              <a:buChar char=""/>
              <a:tabLst>
                <a:tab pos="457200" algn="l"/>
              </a:tabLst>
            </a:pPr>
            <a:r>
              <a:rPr lang="ro-RO" sz="2400" dirty="0">
                <a:solidFill>
                  <a:srgbClr val="252223"/>
                </a:solidFill>
                <a:latin typeface="Calibri" panose="020F0502020204030204" pitchFamily="34" charset="0"/>
                <a:ea typeface="Calibri" panose="020F0502020204030204" pitchFamily="34" charset="0"/>
                <a:cs typeface="Calibri" panose="020F0502020204030204" pitchFamily="34" charset="0"/>
              </a:rPr>
              <a:t>„Cât de importante sunt pentru dumneavoastră apropierea sau conexiunea în acest moment?” </a:t>
            </a:r>
          </a:p>
          <a:p>
            <a:pPr marL="342900" lvl="0" indent="-342900" algn="just">
              <a:lnSpc>
                <a:spcPct val="107000"/>
              </a:lnSpc>
              <a:spcAft>
                <a:spcPts val="800"/>
              </a:spcAft>
              <a:buClr>
                <a:schemeClr val="accent3"/>
              </a:buClr>
              <a:buSzPts val="1000"/>
              <a:buFont typeface="Symbol" panose="05050102010706020507" pitchFamily="18" charset="2"/>
              <a:buChar char=""/>
              <a:tabLst>
                <a:tab pos="457200" algn="l"/>
              </a:tabLst>
            </a:pPr>
            <a:r>
              <a:rPr lang="ro-RO" sz="2400" dirty="0">
                <a:solidFill>
                  <a:srgbClr val="252223"/>
                </a:solidFill>
                <a:latin typeface="Calibri" panose="020F0502020204030204" pitchFamily="34" charset="0"/>
                <a:ea typeface="Calibri" panose="020F0502020204030204" pitchFamily="34" charset="0"/>
                <a:cs typeface="Calibri" panose="020F0502020204030204" pitchFamily="34" charset="0"/>
              </a:rPr>
              <a:t>„Ce putem sau ce ar trebui să avem în vedere ca să vă simțiți confortabil?” </a:t>
            </a:r>
          </a:p>
          <a:p>
            <a:pPr marL="342900" lvl="0" indent="-342900" algn="just">
              <a:lnSpc>
                <a:spcPct val="107000"/>
              </a:lnSpc>
              <a:spcAft>
                <a:spcPts val="800"/>
              </a:spcAft>
              <a:buClr>
                <a:schemeClr val="accent3"/>
              </a:buClr>
              <a:buSzPts val="1000"/>
              <a:buFont typeface="Symbol" panose="05050102010706020507" pitchFamily="18" charset="2"/>
              <a:buChar char=""/>
              <a:tabLst>
                <a:tab pos="457200" algn="l"/>
              </a:tabLst>
            </a:pPr>
            <a:r>
              <a:rPr lang="ro-RO" sz="2400" dirty="0">
                <a:solidFill>
                  <a:srgbClr val="252223"/>
                </a:solidFill>
                <a:latin typeface="Calibri" panose="020F0502020204030204" pitchFamily="34" charset="0"/>
                <a:ea typeface="Calibri" panose="020F0502020204030204" pitchFamily="34" charset="0"/>
                <a:cs typeface="Calibri" panose="020F0502020204030204" pitchFamily="34" charset="0"/>
              </a:rPr>
              <a:t>„Cum doriți să vă adresăm?”</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Grafik 8">
            <a:extLst>
              <a:ext uri="{FF2B5EF4-FFF2-40B4-BE49-F238E27FC236}">
                <a16:creationId xmlns:a16="http://schemas.microsoft.com/office/drawing/2014/main" id="{F4BA3CE0-8F73-7F9F-CF33-3DE9213106CB}"/>
              </a:ext>
            </a:extLst>
          </p:cNvPr>
          <p:cNvPicPr>
            <a:picLocks noChangeAspect="1"/>
          </p:cNvPicPr>
          <p:nvPr/>
        </p:nvPicPr>
        <p:blipFill>
          <a:blip r:embed="rId2"/>
          <a:stretch>
            <a:fillRect/>
          </a:stretch>
        </p:blipFill>
        <p:spPr>
          <a:xfrm>
            <a:off x="390146" y="1988511"/>
            <a:ext cx="2296550" cy="2880978"/>
          </a:xfrm>
          <a:prstGeom prst="rect">
            <a:avLst/>
          </a:prstGeom>
        </p:spPr>
      </p:pic>
    </p:spTree>
    <p:extLst>
      <p:ext uri="{BB962C8B-B14F-4D97-AF65-F5344CB8AC3E}">
        <p14:creationId xmlns:p14="http://schemas.microsoft.com/office/powerpoint/2010/main" val="34533968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E73142-9D95-2B62-B90A-6162C98DAB1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869B682-9E33-5A9E-63C5-CEFB9D0A7BC2}"/>
              </a:ext>
            </a:extLst>
          </p:cNvPr>
          <p:cNvSpPr>
            <a:spLocks noGrp="1"/>
          </p:cNvSpPr>
          <p:nvPr>
            <p:ph type="title"/>
          </p:nvPr>
        </p:nvSpPr>
        <p:spPr>
          <a:xfrm>
            <a:off x="149679" y="318250"/>
            <a:ext cx="11944351" cy="715879"/>
          </a:xfrm>
        </p:spPr>
        <p:txBody>
          <a:bodyPr/>
          <a:lstStyle/>
          <a:p>
            <a:r>
              <a:rPr lang="ro-RO" b="1" dirty="0"/>
              <a:t>Aplicarea unor abordări sensibile cultural</a:t>
            </a:r>
            <a:br>
              <a:rPr lang="en-US" b="1" dirty="0"/>
            </a:br>
            <a:endParaRPr lang="de-DE" dirty="0"/>
          </a:p>
        </p:txBody>
      </p:sp>
      <p:sp>
        <p:nvSpPr>
          <p:cNvPr id="5" name="Textplatzhalter 4">
            <a:extLst>
              <a:ext uri="{FF2B5EF4-FFF2-40B4-BE49-F238E27FC236}">
                <a16:creationId xmlns:a16="http://schemas.microsoft.com/office/drawing/2014/main" id="{3F0F4823-C62C-0A4B-F4B9-48F499821F9F}"/>
              </a:ext>
            </a:extLst>
          </p:cNvPr>
          <p:cNvSpPr>
            <a:spLocks noGrp="1"/>
          </p:cNvSpPr>
          <p:nvPr>
            <p:ph type="body" sz="quarter" idx="10"/>
          </p:nvPr>
        </p:nvSpPr>
        <p:spPr>
          <a:xfrm>
            <a:off x="149679" y="1214843"/>
            <a:ext cx="5249384" cy="550862"/>
          </a:xfrm>
        </p:spPr>
        <p:txBody>
          <a:bodyPr/>
          <a:lstStyle/>
          <a:p>
            <a:r>
              <a:rPr lang="ro-RO" dirty="0" err="1">
                <a:solidFill>
                  <a:srgbClr val="D33FB2"/>
                </a:solidFill>
                <a:latin typeface="Calibri" panose="020F0502020204030204" pitchFamily="34" charset="0"/>
                <a:ea typeface="Calibri" panose="020F0502020204030204" pitchFamily="34" charset="0"/>
                <a:cs typeface="Calibri" panose="020F0502020204030204" pitchFamily="34" charset="0"/>
              </a:rPr>
              <a:t>Aspecte de siguranță </a:t>
            </a:r>
            <a:endParaRPr lang="de-DE" dirty="0"/>
          </a:p>
        </p:txBody>
      </p:sp>
      <p:sp>
        <p:nvSpPr>
          <p:cNvPr id="7" name="Textfeld 6">
            <a:extLst>
              <a:ext uri="{FF2B5EF4-FFF2-40B4-BE49-F238E27FC236}">
                <a16:creationId xmlns:a16="http://schemas.microsoft.com/office/drawing/2014/main" id="{086E692F-508C-53BE-22B8-91FCC160A4E2}"/>
              </a:ext>
            </a:extLst>
          </p:cNvPr>
          <p:cNvSpPr txBox="1"/>
          <p:nvPr/>
        </p:nvSpPr>
        <p:spPr>
          <a:xfrm>
            <a:off x="2872342" y="1667720"/>
            <a:ext cx="8399721" cy="2606611"/>
          </a:xfrm>
          <a:prstGeom prst="rect">
            <a:avLst/>
          </a:prstGeom>
          <a:noFill/>
        </p:spPr>
        <p:txBody>
          <a:bodyPr wrap="square">
            <a:spAutoFit/>
          </a:bodyPr>
          <a:lstStyle/>
          <a:p>
            <a:pPr algn="just">
              <a:lnSpc>
                <a:spcPct val="107000"/>
              </a:lnSpc>
              <a:spcAft>
                <a:spcPts val="800"/>
              </a:spcAft>
              <a:buNone/>
            </a:pPr>
            <a:r>
              <a:rPr lang="ro-RO" sz="2250" dirty="0">
                <a:solidFill>
                  <a:srgbClr val="252223"/>
                </a:solidFill>
                <a:latin typeface="Calibri" panose="020F0502020204030204" pitchFamily="34" charset="0"/>
                <a:ea typeface="Calibri" panose="020F0502020204030204" pitchFamily="34" charset="0"/>
                <a:cs typeface="Calibri" panose="020F0502020204030204" pitchFamily="34" charset="0"/>
              </a:rPr>
              <a:t>Țineți cont că a fi deschis în privința propriei identități poate implica riscuri. </a:t>
            </a:r>
            <a:r>
              <a:rPr lang="ro-RO" sz="2250" b="1"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Exemple:</a:t>
            </a:r>
            <a:endParaRPr lang="de-DE" sz="225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Clr>
                <a:schemeClr val="accent3"/>
              </a:buClr>
              <a:buSzPts val="1000"/>
              <a:buFont typeface="Arial" panose="020B0604020202020204" pitchFamily="34" charset="0"/>
              <a:buChar char="•"/>
              <a:tabLst>
                <a:tab pos="457200" algn="l"/>
              </a:tabLst>
            </a:pPr>
            <a:r>
              <a:rPr lang="ro-RO" sz="2250" dirty="0">
                <a:solidFill>
                  <a:srgbClr val="252223"/>
                </a:solidFill>
                <a:latin typeface="Calibri" panose="020F0502020204030204" pitchFamily="34" charset="0"/>
                <a:ea typeface="Calibri" panose="020F0502020204030204" pitchFamily="34" charset="0"/>
                <a:cs typeface="Calibri" panose="020F0502020204030204" pitchFamily="34" charset="0"/>
              </a:rPr>
              <a:t>O persoană nu vrea să își dezvăluie deschis orientarea sexuală pentru că membrii familiei se opun.</a:t>
            </a:r>
          </a:p>
          <a:p>
            <a:pPr marL="342900" lvl="0" indent="-342900" algn="just">
              <a:lnSpc>
                <a:spcPct val="107000"/>
              </a:lnSpc>
              <a:spcAft>
                <a:spcPts val="800"/>
              </a:spcAft>
              <a:buClr>
                <a:schemeClr val="accent3"/>
              </a:buClr>
              <a:buSzPts val="1000"/>
              <a:buFont typeface="Arial" panose="020B0604020202020204" pitchFamily="34" charset="0"/>
              <a:buChar char="•"/>
              <a:tabLst>
                <a:tab pos="457200" algn="l"/>
              </a:tabLst>
            </a:pPr>
            <a:r>
              <a:rPr lang="ro-RO" sz="2250" dirty="0">
                <a:solidFill>
                  <a:srgbClr val="252223"/>
                </a:solidFill>
                <a:latin typeface="Calibri" panose="020F0502020204030204" pitchFamily="34" charset="0"/>
                <a:ea typeface="Calibri" panose="020F0502020204030204" pitchFamily="34" charset="0"/>
                <a:cs typeface="Calibri" panose="020F0502020204030204" pitchFamily="34" charset="0"/>
              </a:rPr>
              <a:t>Teama de discriminare din partea colegilor de cameră.</a:t>
            </a:r>
          </a:p>
          <a:p>
            <a:pPr marL="342900" lvl="0" indent="-342900" algn="just">
              <a:lnSpc>
                <a:spcPct val="107000"/>
              </a:lnSpc>
              <a:spcAft>
                <a:spcPts val="800"/>
              </a:spcAft>
              <a:buClr>
                <a:schemeClr val="accent3"/>
              </a:buClr>
              <a:buSzPts val="1000"/>
              <a:buFont typeface="Arial" panose="020B0604020202020204" pitchFamily="34" charset="0"/>
              <a:buChar char="•"/>
              <a:tabLst>
                <a:tab pos="457200" algn="l"/>
              </a:tabLst>
            </a:pPr>
            <a:r>
              <a:rPr lang="ro-RO" sz="2250" dirty="0">
                <a:solidFill>
                  <a:srgbClr val="252223"/>
                </a:solidFill>
                <a:latin typeface="Calibri" panose="020F0502020204030204" pitchFamily="34" charset="0"/>
                <a:ea typeface="Calibri" panose="020F0502020204030204" pitchFamily="34" charset="0"/>
                <a:cs typeface="Calibri" panose="020F0502020204030204" pitchFamily="34" charset="0"/>
              </a:rPr>
              <a:t>Îngrijorarea că personalul de îngrijire o va trata diferit.</a:t>
            </a:r>
            <a:endParaRPr lang="de-DE" sz="225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feld 9">
            <a:extLst>
              <a:ext uri="{FF2B5EF4-FFF2-40B4-BE49-F238E27FC236}">
                <a16:creationId xmlns:a16="http://schemas.microsoft.com/office/drawing/2014/main" id="{B6899057-B5AE-6102-4C65-5338A22198BB}"/>
              </a:ext>
            </a:extLst>
          </p:cNvPr>
          <p:cNvSpPr txBox="1"/>
          <p:nvPr/>
        </p:nvSpPr>
        <p:spPr>
          <a:xfrm>
            <a:off x="2872342" y="4278938"/>
            <a:ext cx="6145618" cy="1890326"/>
          </a:xfrm>
          <a:prstGeom prst="rect">
            <a:avLst/>
          </a:prstGeom>
          <a:noFill/>
        </p:spPr>
        <p:txBody>
          <a:bodyPr wrap="square">
            <a:spAutoFit/>
          </a:bodyPr>
          <a:lstStyle/>
          <a:p>
            <a:pPr>
              <a:lnSpc>
                <a:spcPct val="107000"/>
              </a:lnSpc>
              <a:spcAft>
                <a:spcPts val="800"/>
              </a:spcAft>
              <a:buNone/>
            </a:pPr>
            <a:r>
              <a:rPr lang="ro-RO" sz="2400" b="1" dirty="0" err="1">
                <a:solidFill>
                  <a:srgbClr val="D33FB2"/>
                </a:solidFill>
                <a:effectLst/>
                <a:latin typeface="Calibri" panose="020F0502020204030204" pitchFamily="34" charset="0"/>
                <a:ea typeface="Calibri" panose="020F0502020204030204" pitchFamily="34" charset="0"/>
                <a:cs typeface="Calibri" panose="020F0502020204030204" pitchFamily="34" charset="0"/>
              </a:rPr>
              <a:t>Strategie:</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Clr>
                <a:schemeClr val="accent3"/>
              </a:buClr>
              <a:buSzPts val="1000"/>
              <a:buFont typeface="Arial" panose="020B0604020202020204" pitchFamily="34" charset="0"/>
              <a:buChar char="•"/>
              <a:tabLst>
                <a:tab pos="457200" algn="l"/>
              </a:tabLst>
            </a:pPr>
            <a:r>
              <a:rPr lang="ro-RO" sz="2250" dirty="0">
                <a:solidFill>
                  <a:srgbClr val="252223"/>
                </a:solidFill>
                <a:latin typeface="Calibri" panose="020F0502020204030204" pitchFamily="34" charset="0"/>
                <a:ea typeface="Calibri" panose="020F0502020204030204" pitchFamily="34" charset="0"/>
                <a:cs typeface="Calibri" panose="020F0502020204030204" pitchFamily="34" charset="0"/>
              </a:rPr>
              <a:t>Asigurați confidențialitatea</a:t>
            </a:r>
          </a:p>
          <a:p>
            <a:pPr marL="342900" lvl="0" indent="-342900">
              <a:lnSpc>
                <a:spcPct val="107000"/>
              </a:lnSpc>
              <a:spcAft>
                <a:spcPts val="800"/>
              </a:spcAft>
              <a:buClr>
                <a:schemeClr val="accent3"/>
              </a:buClr>
              <a:buSzPts val="1000"/>
              <a:buFont typeface="Arial" panose="020B0604020202020204" pitchFamily="34" charset="0"/>
              <a:buChar char="•"/>
              <a:tabLst>
                <a:tab pos="457200" algn="l"/>
              </a:tabLst>
            </a:pPr>
            <a:r>
              <a:rPr lang="ro-RO" sz="2250" dirty="0">
                <a:solidFill>
                  <a:srgbClr val="252223"/>
                </a:solidFill>
                <a:latin typeface="Calibri" panose="020F0502020204030204" pitchFamily="34" charset="0"/>
                <a:ea typeface="Calibri" panose="020F0502020204030204" pitchFamily="34" charset="0"/>
                <a:cs typeface="Calibri" panose="020F0502020204030204" pitchFamily="34" charset="0"/>
              </a:rPr>
              <a:t>Oferiți opțiuni (de ex., sprijin discret)</a:t>
            </a:r>
          </a:p>
          <a:p>
            <a:pPr marL="342900" lvl="0" indent="-342900">
              <a:lnSpc>
                <a:spcPct val="107000"/>
              </a:lnSpc>
              <a:spcAft>
                <a:spcPts val="800"/>
              </a:spcAft>
              <a:buClr>
                <a:schemeClr val="accent3"/>
              </a:buClr>
              <a:buSzPts val="1000"/>
              <a:buFont typeface="Arial" panose="020B0604020202020204" pitchFamily="34" charset="0"/>
              <a:buChar char="•"/>
              <a:tabLst>
                <a:tab pos="457200" algn="l"/>
              </a:tabLst>
            </a:pPr>
            <a:r>
              <a:rPr lang="ro-RO" sz="2250" dirty="0">
                <a:solidFill>
                  <a:srgbClr val="252223"/>
                </a:solidFill>
                <a:latin typeface="Calibri" panose="020F0502020204030204" pitchFamily="34" charset="0"/>
                <a:ea typeface="Calibri" panose="020F0502020204030204" pitchFamily="34" charset="0"/>
                <a:cs typeface="Calibri" panose="020F0502020204030204" pitchFamily="34" charset="0"/>
              </a:rPr>
              <a:t>Tratați informațiile cu grijă</a:t>
            </a:r>
            <a:endParaRPr lang="de-DE" sz="225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1" name="Grafik 10">
            <a:extLst>
              <a:ext uri="{FF2B5EF4-FFF2-40B4-BE49-F238E27FC236}">
                <a16:creationId xmlns:a16="http://schemas.microsoft.com/office/drawing/2014/main" id="{DAA49EDB-1A43-EB82-9FBF-92864BDD4449}"/>
              </a:ext>
            </a:extLst>
          </p:cNvPr>
          <p:cNvPicPr>
            <a:picLocks noChangeAspect="1"/>
          </p:cNvPicPr>
          <p:nvPr/>
        </p:nvPicPr>
        <p:blipFill>
          <a:blip r:embed="rId2"/>
          <a:stretch>
            <a:fillRect/>
          </a:stretch>
        </p:blipFill>
        <p:spPr>
          <a:xfrm>
            <a:off x="531627" y="2433202"/>
            <a:ext cx="2043953" cy="2564100"/>
          </a:xfrm>
          <a:prstGeom prst="rect">
            <a:avLst/>
          </a:prstGeom>
        </p:spPr>
      </p:pic>
    </p:spTree>
    <p:extLst>
      <p:ext uri="{BB962C8B-B14F-4D97-AF65-F5344CB8AC3E}">
        <p14:creationId xmlns:p14="http://schemas.microsoft.com/office/powerpoint/2010/main" val="5887641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9EA0EE-F6BE-0EA0-9E9B-B07837890E2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4C6CA55-1AA8-3DA4-83A0-D4444F674B38}"/>
              </a:ext>
            </a:extLst>
          </p:cNvPr>
          <p:cNvSpPr>
            <a:spLocks noGrp="1"/>
          </p:cNvSpPr>
          <p:nvPr>
            <p:ph type="title"/>
          </p:nvPr>
        </p:nvSpPr>
        <p:spPr>
          <a:xfrm>
            <a:off x="149679" y="318250"/>
            <a:ext cx="11944351" cy="715879"/>
          </a:xfrm>
        </p:spPr>
        <p:txBody>
          <a:bodyPr/>
          <a:lstStyle/>
          <a:p>
            <a:r>
              <a:rPr lang="ro-RO" b="1" dirty="0"/>
              <a:t>Aplicarea unor abordări sensibile cultural</a:t>
            </a:r>
            <a:br>
              <a:rPr lang="en-US" b="1" dirty="0"/>
            </a:br>
            <a:endParaRPr lang="de-DE" dirty="0"/>
          </a:p>
        </p:txBody>
      </p:sp>
      <p:sp>
        <p:nvSpPr>
          <p:cNvPr id="5" name="Textplatzhalter 4">
            <a:extLst>
              <a:ext uri="{FF2B5EF4-FFF2-40B4-BE49-F238E27FC236}">
                <a16:creationId xmlns:a16="http://schemas.microsoft.com/office/drawing/2014/main" id="{4B6C089B-91EB-6597-D10E-CBC56EC1B78C}"/>
              </a:ext>
            </a:extLst>
          </p:cNvPr>
          <p:cNvSpPr>
            <a:spLocks noGrp="1"/>
          </p:cNvSpPr>
          <p:nvPr>
            <p:ph type="body" sz="quarter" idx="10"/>
          </p:nvPr>
        </p:nvSpPr>
        <p:spPr>
          <a:xfrm>
            <a:off x="237018" y="1454398"/>
            <a:ext cx="5249384" cy="550862"/>
          </a:xfrm>
        </p:spPr>
        <p:txBody>
          <a:bodyPr/>
          <a:lstStyle/>
          <a:p>
            <a:r>
              <a:rPr lang="ro-RO" dirty="0" err="1">
                <a:solidFill>
                  <a:srgbClr val="D33FB2"/>
                </a:solidFill>
                <a:latin typeface="Calibri" panose="020F0502020204030204" pitchFamily="34" charset="0"/>
                <a:ea typeface="Calibri" panose="020F0502020204030204" pitchFamily="34" charset="0"/>
                <a:cs typeface="Calibri" panose="020F0502020204030204" pitchFamily="34" charset="0"/>
              </a:rPr>
              <a:t>Orientare etică</a:t>
            </a:r>
            <a:endParaRPr lang="de-DE" dirty="0">
              <a:solidFill>
                <a:srgbClr val="252223"/>
              </a:solidFill>
              <a:latin typeface="Calibri" panose="020F0502020204030204" pitchFamily="34" charset="0"/>
              <a:ea typeface="Calibri" panose="020F0502020204030204" pitchFamily="34" charset="0"/>
              <a:cs typeface="Times New Roman" panose="02020603050405020304" pitchFamily="18" charset="0"/>
            </a:endParaRPr>
          </a:p>
          <a:p>
            <a:endParaRPr lang="de-DE" dirty="0"/>
          </a:p>
        </p:txBody>
      </p:sp>
      <p:sp>
        <p:nvSpPr>
          <p:cNvPr id="4" name="Textfeld 3">
            <a:extLst>
              <a:ext uri="{FF2B5EF4-FFF2-40B4-BE49-F238E27FC236}">
                <a16:creationId xmlns:a16="http://schemas.microsoft.com/office/drawing/2014/main" id="{08634BD7-59FC-45A9-DC82-A5DE6E2F7025}"/>
              </a:ext>
            </a:extLst>
          </p:cNvPr>
          <p:cNvSpPr txBox="1"/>
          <p:nvPr/>
        </p:nvSpPr>
        <p:spPr>
          <a:xfrm>
            <a:off x="3689498" y="1288254"/>
            <a:ext cx="8265484" cy="3543984"/>
          </a:xfrm>
          <a:prstGeom prst="rect">
            <a:avLst/>
          </a:prstGeom>
          <a:noFill/>
        </p:spPr>
        <p:txBody>
          <a:bodyPr wrap="square">
            <a:spAutoFit/>
          </a:bodyPr>
          <a:lstStyle/>
          <a:p>
            <a:pPr>
              <a:lnSpc>
                <a:spcPct val="107000"/>
              </a:lnSpc>
              <a:spcAft>
                <a:spcPts val="800"/>
              </a:spcAft>
              <a:buNone/>
            </a:pPr>
            <a:r>
              <a:rPr lang="ro-RO" sz="2400" dirty="0">
                <a:solidFill>
                  <a:srgbClr val="252223"/>
                </a:solidFill>
                <a:latin typeface="Calibri" panose="020F0502020204030204" pitchFamily="34" charset="0"/>
                <a:ea typeface="Calibri" panose="020F0502020204030204" pitchFamily="34" charset="0"/>
                <a:cs typeface="Calibri" panose="020F0502020204030204" pitchFamily="34" charset="0"/>
              </a:rPr>
              <a:t>Acțiunile de zi cu zi și deciziile din spatele lor sunt ghidate de…</a:t>
            </a:r>
            <a:r>
              <a:rPr lang="ro-RO"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p>
          <a:p>
            <a:pPr marL="342900" indent="-342900">
              <a:lnSpc>
                <a:spcPct val="107000"/>
              </a:lnSpc>
              <a:spcAft>
                <a:spcPts val="800"/>
              </a:spcAft>
              <a:buClr>
                <a:schemeClr val="accent3"/>
              </a:buClr>
              <a:buFont typeface="Arial" panose="020B0604020202020204" pitchFamily="34" charset="0"/>
              <a:buChar char="•"/>
            </a:pPr>
            <a:r>
              <a:rPr lang="ro-RO" sz="2400" dirty="0">
                <a:solidFill>
                  <a:srgbClr val="252223"/>
                </a:solidFill>
                <a:latin typeface="Calibri" panose="020F0502020204030204" pitchFamily="34" charset="0"/>
                <a:ea typeface="Calibri" panose="020F0502020204030204" pitchFamily="34" charset="0"/>
                <a:cs typeface="Calibri" panose="020F0502020204030204" pitchFamily="34" charset="0"/>
              </a:rPr>
              <a:t>principii etice precum </a:t>
            </a:r>
            <a:r>
              <a:rPr lang="ro-RO" sz="2400" b="1" dirty="0">
                <a:solidFill>
                  <a:srgbClr val="252223"/>
                </a:solidFill>
                <a:latin typeface="Calibri" panose="020F0502020204030204" pitchFamily="34" charset="0"/>
                <a:ea typeface="Calibri" panose="020F0502020204030204" pitchFamily="34" charset="0"/>
                <a:cs typeface="Calibri" panose="020F0502020204030204" pitchFamily="34" charset="0"/>
              </a:rPr>
              <a:t>autonomia</a:t>
            </a:r>
            <a:r>
              <a:rPr lang="ro-RO" sz="2400" dirty="0">
                <a:solidFill>
                  <a:srgbClr val="252223"/>
                </a:solidFill>
                <a:latin typeface="Calibri" panose="020F0502020204030204" pitchFamily="34" charset="0"/>
                <a:ea typeface="Calibri" panose="020F0502020204030204" pitchFamily="34" charset="0"/>
                <a:cs typeface="Calibri" panose="020F0502020204030204" pitchFamily="34" charset="0"/>
              </a:rPr>
              <a:t>, binefacerea (beneficența), </a:t>
            </a:r>
            <a:r>
              <a:rPr lang="ro-RO" sz="2400" b="1" dirty="0">
                <a:solidFill>
                  <a:srgbClr val="252223"/>
                </a:solidFill>
                <a:latin typeface="Calibri" panose="020F0502020204030204" pitchFamily="34" charset="0"/>
                <a:ea typeface="Calibri" panose="020F0502020204030204" pitchFamily="34" charset="0"/>
                <a:cs typeface="Calibri" panose="020F0502020204030204" pitchFamily="34" charset="0"/>
              </a:rPr>
              <a:t>dreptatea</a:t>
            </a:r>
            <a:r>
              <a:rPr lang="ro-RO" sz="2400" dirty="0">
                <a:solidFill>
                  <a:srgbClr val="252223"/>
                </a:solidFill>
                <a:latin typeface="Calibri" panose="020F0502020204030204" pitchFamily="34" charset="0"/>
                <a:ea typeface="Calibri" panose="020F0502020204030204" pitchFamily="34" charset="0"/>
                <a:cs typeface="Calibri" panose="020F0502020204030204" pitchFamily="34" charset="0"/>
              </a:rPr>
              <a:t> și non-vătămarea (non-maleficența); fiecare adaptat </a:t>
            </a:r>
            <a:r>
              <a:rPr lang="ro-RO" sz="2400" b="1" dirty="0">
                <a:solidFill>
                  <a:srgbClr val="252223"/>
                </a:solidFill>
                <a:latin typeface="Calibri" panose="020F0502020204030204" pitchFamily="34" charset="0"/>
                <a:ea typeface="Calibri" panose="020F0502020204030204" pitchFamily="34" charset="0"/>
                <a:cs typeface="Calibri" panose="020F0502020204030204" pitchFamily="34" charset="0"/>
              </a:rPr>
              <a:t>circumstanțelor specifice de viață ale persoanei. </a:t>
            </a:r>
          </a:p>
          <a:p>
            <a:pPr marL="342900" indent="-342900">
              <a:lnSpc>
                <a:spcPct val="107000"/>
              </a:lnSpc>
              <a:spcAft>
                <a:spcPts val="800"/>
              </a:spcAft>
              <a:buClr>
                <a:schemeClr val="accent3"/>
              </a:buClr>
              <a:buFont typeface="Arial" panose="020B0604020202020204" pitchFamily="34" charset="0"/>
              <a:buChar char="•"/>
            </a:pPr>
            <a:endParaRPr lang="en-US"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buClr>
                <a:schemeClr val="accent3"/>
              </a:buClr>
            </a:pPr>
            <a:r>
              <a:rPr lang="ro-RO" sz="2400" dirty="0">
                <a:solidFill>
                  <a:srgbClr val="252223"/>
                </a:solidFill>
                <a:latin typeface="Calibri" panose="020F0502020204030204" pitchFamily="34" charset="0"/>
                <a:ea typeface="Calibri" panose="020F0502020204030204" pitchFamily="34" charset="0"/>
                <a:cs typeface="Calibri" panose="020F0502020204030204" pitchFamily="34" charset="0"/>
              </a:rPr>
              <a:t>Un cadru etic asigură astfel că îngrijirea sensibilă cultural nu este doar „politicoasă”, ci este pusă în practică sistematic, într-un mod responsabil moral, centrat pe persoană și echitabil.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feld 7">
            <a:extLst>
              <a:ext uri="{FF2B5EF4-FFF2-40B4-BE49-F238E27FC236}">
                <a16:creationId xmlns:a16="http://schemas.microsoft.com/office/drawing/2014/main" id="{B6AA01A9-B7C1-3C13-54DF-FADA20C71F8F}"/>
              </a:ext>
            </a:extLst>
          </p:cNvPr>
          <p:cNvSpPr txBox="1"/>
          <p:nvPr/>
        </p:nvSpPr>
        <p:spPr>
          <a:xfrm>
            <a:off x="149679" y="3700054"/>
            <a:ext cx="3232297" cy="1938992"/>
          </a:xfrm>
          <a:prstGeom prst="rect">
            <a:avLst/>
          </a:prstGeom>
          <a:noFill/>
        </p:spPr>
        <p:txBody>
          <a:bodyPr wrap="square">
            <a:spAutoFit/>
          </a:bodyPr>
          <a:lstStyle/>
          <a:p>
            <a:pPr algn="ctr"/>
            <a:r>
              <a:rPr lang="ro-RO" sz="2400" dirty="0">
                <a:solidFill>
                  <a:srgbClr val="252223"/>
                </a:solidFill>
                <a:latin typeface="Calibri" panose="020F0502020204030204" pitchFamily="34" charset="0"/>
                <a:ea typeface="Calibri" panose="020F0502020204030204" pitchFamily="34" charset="0"/>
                <a:cs typeface="Calibri" panose="020F0502020204030204" pitchFamily="34" charset="0"/>
              </a:rPr>
              <a:t>El funcționează ca o punte între </a:t>
            </a:r>
            <a:r>
              <a:rPr lang="ro-RO" sz="2400" b="1" dirty="0">
                <a:solidFill>
                  <a:srgbClr val="252223"/>
                </a:solidFill>
                <a:latin typeface="Calibri" panose="020F0502020204030204" pitchFamily="34" charset="0"/>
                <a:ea typeface="Calibri" panose="020F0502020204030204" pitchFamily="34" charset="0"/>
                <a:cs typeface="Calibri" panose="020F0502020204030204" pitchFamily="34" charset="0"/>
              </a:rPr>
              <a:t>teorie</a:t>
            </a:r>
            <a:r>
              <a:rPr lang="ro-RO" sz="2400" dirty="0">
                <a:solidFill>
                  <a:srgbClr val="252223"/>
                </a:solidFill>
                <a:latin typeface="Calibri" panose="020F0502020204030204" pitchFamily="34" charset="0"/>
                <a:ea typeface="Calibri" panose="020F0502020204030204" pitchFamily="34" charset="0"/>
                <a:cs typeface="Calibri" panose="020F0502020204030204" pitchFamily="34" charset="0"/>
              </a:rPr>
              <a:t> (principiile etice) și </a:t>
            </a:r>
            <a:r>
              <a:rPr lang="ro-RO" sz="2400" b="1" dirty="0">
                <a:solidFill>
                  <a:srgbClr val="252223"/>
                </a:solidFill>
                <a:latin typeface="Calibri" panose="020F0502020204030204" pitchFamily="34" charset="0"/>
                <a:ea typeface="Calibri" panose="020F0502020204030204" pitchFamily="34" charset="0"/>
                <a:cs typeface="Calibri" panose="020F0502020204030204" pitchFamily="34" charset="0"/>
              </a:rPr>
              <a:t>practică</a:t>
            </a:r>
            <a:r>
              <a:rPr lang="ro-RO" sz="2400" dirty="0">
                <a:solidFill>
                  <a:srgbClr val="252223"/>
                </a:solidFill>
                <a:latin typeface="Calibri" panose="020F0502020204030204" pitchFamily="34" charset="0"/>
                <a:ea typeface="Calibri" panose="020F0502020204030204" pitchFamily="34" charset="0"/>
                <a:cs typeface="Calibri" panose="020F0502020204030204" pitchFamily="34" charset="0"/>
              </a:rPr>
              <a:t> (lucrul zilnic cu diversitatea). </a:t>
            </a:r>
            <a:endParaRPr lang="de-DE" sz="2400" dirty="0"/>
          </a:p>
        </p:txBody>
      </p:sp>
      <p:pic>
        <p:nvPicPr>
          <p:cNvPr id="11" name="Grafik 10">
            <a:extLst>
              <a:ext uri="{FF2B5EF4-FFF2-40B4-BE49-F238E27FC236}">
                <a16:creationId xmlns:a16="http://schemas.microsoft.com/office/drawing/2014/main" id="{80C82D41-67F7-445F-85BE-7E6BE0C61E97}"/>
              </a:ext>
            </a:extLst>
          </p:cNvPr>
          <p:cNvPicPr>
            <a:picLocks noChangeAspect="1"/>
          </p:cNvPicPr>
          <p:nvPr/>
        </p:nvPicPr>
        <p:blipFill>
          <a:blip r:embed="rId2"/>
          <a:stretch>
            <a:fillRect/>
          </a:stretch>
        </p:blipFill>
        <p:spPr>
          <a:xfrm>
            <a:off x="350049" y="2276314"/>
            <a:ext cx="2305372" cy="1152686"/>
          </a:xfrm>
          <a:prstGeom prst="rect">
            <a:avLst/>
          </a:prstGeom>
        </p:spPr>
      </p:pic>
    </p:spTree>
    <p:extLst>
      <p:ext uri="{BB962C8B-B14F-4D97-AF65-F5344CB8AC3E}">
        <p14:creationId xmlns:p14="http://schemas.microsoft.com/office/powerpoint/2010/main" val="3260467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FDD911-3695-FBE5-4305-7A0E0A0E017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348E1ED-1534-AB08-BC5B-DC5757A15510}"/>
              </a:ext>
            </a:extLst>
          </p:cNvPr>
          <p:cNvSpPr>
            <a:spLocks noGrp="1"/>
          </p:cNvSpPr>
          <p:nvPr>
            <p:ph type="title"/>
          </p:nvPr>
        </p:nvSpPr>
        <p:spPr/>
        <p:txBody>
          <a:bodyPr/>
          <a:lstStyle/>
          <a:p>
            <a:r>
              <a:rPr lang="ro-RO" sz="2400" b="1" dirty="0"/>
              <a:t>Îndrumări pentru profesioniștii din educație și îngrijire</a:t>
            </a:r>
            <a:endParaRPr lang="de-DE" sz="2400" b="1" dirty="0"/>
          </a:p>
        </p:txBody>
      </p:sp>
      <p:sp>
        <p:nvSpPr>
          <p:cNvPr id="4" name="Textfeld 3">
            <a:extLst>
              <a:ext uri="{FF2B5EF4-FFF2-40B4-BE49-F238E27FC236}">
                <a16:creationId xmlns:a16="http://schemas.microsoft.com/office/drawing/2014/main" id="{9445F797-C6D6-117F-BD9B-26E8B99AFFE9}"/>
              </a:ext>
            </a:extLst>
          </p:cNvPr>
          <p:cNvSpPr txBox="1"/>
          <p:nvPr/>
        </p:nvSpPr>
        <p:spPr>
          <a:xfrm>
            <a:off x="2573079" y="984447"/>
            <a:ext cx="6119036" cy="558743"/>
          </a:xfrm>
          <a:prstGeom prst="rect">
            <a:avLst/>
          </a:prstGeom>
          <a:noFill/>
        </p:spPr>
        <p:txBody>
          <a:bodyPr wrap="square">
            <a:spAutoFit/>
          </a:bodyPr>
          <a:lstStyle/>
          <a:p>
            <a:pPr>
              <a:lnSpc>
                <a:spcPct val="115000"/>
              </a:lnSpc>
              <a:spcAft>
                <a:spcPts val="800"/>
              </a:spcAft>
              <a:buNone/>
            </a:pPr>
            <a:r>
              <a:rPr lang="ro-RO" sz="28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Principii-cheie</a:t>
            </a:r>
            <a:endParaRPr lang="de-DE" sz="28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feld 9">
            <a:extLst>
              <a:ext uri="{FF2B5EF4-FFF2-40B4-BE49-F238E27FC236}">
                <a16:creationId xmlns:a16="http://schemas.microsoft.com/office/drawing/2014/main" id="{40270FC7-7DFC-4964-104A-C7F038E6A926}"/>
              </a:ext>
            </a:extLst>
          </p:cNvPr>
          <p:cNvSpPr txBox="1"/>
          <p:nvPr/>
        </p:nvSpPr>
        <p:spPr>
          <a:xfrm>
            <a:off x="2573079" y="1730117"/>
            <a:ext cx="9194851" cy="6051785"/>
          </a:xfrm>
          <a:prstGeom prst="rect">
            <a:avLst/>
          </a:prstGeom>
          <a:noFill/>
        </p:spPr>
        <p:txBody>
          <a:bodyPr wrap="square">
            <a:spAutoFit/>
          </a:bodyPr>
          <a:lstStyle/>
          <a:p>
            <a:r>
              <a:rPr lang="ro-RO" sz="2400" b="1" dirty="0">
                <a:solidFill>
                  <a:srgbClr val="252223"/>
                </a:solidFill>
                <a:ea typeface="Calibri" panose="020F0502020204030204" pitchFamily="34" charset="0"/>
                <a:cs typeface="Calibri" panose="020F0502020204030204" pitchFamily="34" charset="0"/>
              </a:rPr>
              <a:t>1. Inițierea schimbărilor structurale: analiza critică a instituțiilor în privința:</a:t>
            </a:r>
            <a:endParaRPr lang="de-DE" sz="2400" dirty="0"/>
          </a:p>
          <a:p>
            <a:pPr marL="342900" indent="-342900">
              <a:buClr>
                <a:schemeClr val="accent3"/>
              </a:buClr>
              <a:buFont typeface="Arial" panose="020B0604020202020204" pitchFamily="34" charset="0"/>
              <a:buChar char="•"/>
            </a:pPr>
            <a:r>
              <a:rPr lang="ro-RO" sz="2400" dirty="0"/>
              <a:t>Limbajului și formularelor </a:t>
            </a:r>
          </a:p>
          <a:p>
            <a:pPr marL="342900" indent="-342900">
              <a:buClr>
                <a:schemeClr val="accent3"/>
              </a:buClr>
              <a:buFont typeface="Arial" panose="020B0604020202020204" pitchFamily="34" charset="0"/>
              <a:buChar char="•"/>
            </a:pPr>
            <a:r>
              <a:rPr lang="ro-RO" sz="2400" dirty="0"/>
              <a:t>Regulilor și procedurilor </a:t>
            </a:r>
          </a:p>
          <a:p>
            <a:pPr marL="342900" indent="-342900">
              <a:buClr>
                <a:schemeClr val="accent3"/>
              </a:buClr>
              <a:buFont typeface="Arial" panose="020B0604020202020204" pitchFamily="34" charset="0"/>
              <a:buChar char="•"/>
            </a:pPr>
            <a:r>
              <a:rPr lang="ro-RO" sz="2400" dirty="0"/>
              <a:t>Procedurilor de reclamație</a:t>
            </a:r>
          </a:p>
          <a:p>
            <a:pPr>
              <a:buClr>
                <a:schemeClr val="accent3"/>
              </a:buClr>
            </a:pPr>
            <a:r>
              <a:rPr lang="ro-RO" sz="2400" b="1" dirty="0">
                <a:solidFill>
                  <a:srgbClr val="252223"/>
                </a:solidFill>
                <a:ea typeface="Calibri" panose="020F0502020204030204" pitchFamily="34" charset="0"/>
                <a:cs typeface="Calibri" panose="020F0502020204030204" pitchFamily="34" charset="0"/>
              </a:rPr>
              <a:t>2. Promovarea luării deciziilor etice</a:t>
            </a:r>
          </a:p>
          <a:p>
            <a:pPr marL="342900" lvl="0" indent="-342900">
              <a:buClr>
                <a:schemeClr val="accent3"/>
              </a:buClr>
              <a:buFont typeface="Arial" panose="020B0604020202020204" pitchFamily="34" charset="0"/>
              <a:buChar char="•"/>
            </a:pPr>
            <a:r>
              <a:rPr lang="ro-RO" sz="2400" dirty="0"/>
              <a:t>Aplicarea principiilor de bază: autonomie, beneficență, non-maleficență, dreptate</a:t>
            </a:r>
          </a:p>
          <a:p>
            <a:pPr marL="342900" lvl="0" indent="-342900">
              <a:buClr>
                <a:schemeClr val="accent3"/>
              </a:buClr>
              <a:buFont typeface="Arial" panose="020B0604020202020204" pitchFamily="34" charset="0"/>
              <a:buChar char="•"/>
            </a:pPr>
            <a:r>
              <a:rPr lang="ro-RO" sz="2400" dirty="0"/>
              <a:t>Gestionarea dilemelor (de ex., capacitatea de a consimți, concepțiile despre protecție). </a:t>
            </a:r>
            <a:endParaRPr lang="de-DE" sz="2400" b="1" dirty="0">
              <a:solidFill>
                <a:srgbClr val="252223"/>
              </a:solidFill>
              <a:ea typeface="Calibri" panose="020F0502020204030204" pitchFamily="34" charset="0"/>
              <a:cs typeface="Calibri" panose="020F0502020204030204" pitchFamily="34" charset="0"/>
            </a:endParaRPr>
          </a:p>
          <a:p>
            <a:pPr lvl="0">
              <a:lnSpc>
                <a:spcPct val="107000"/>
              </a:lnSpc>
              <a:spcAft>
                <a:spcPts val="800"/>
              </a:spcAft>
              <a:tabLst>
                <a:tab pos="457200" algn="l"/>
              </a:tabLst>
            </a:pPr>
            <a:r>
              <a:rPr lang="ro-RO" sz="2400" b="1" dirty="0"/>
              <a:t>3. Discriminarea de-a lungul vieții continuă</a:t>
            </a:r>
            <a:endParaRPr lang="de-DE" sz="2400" dirty="0"/>
          </a:p>
          <a:p>
            <a:pPr marL="342900" indent="-342900">
              <a:lnSpc>
                <a:spcPct val="107000"/>
              </a:lnSpc>
              <a:spcAft>
                <a:spcPts val="800"/>
              </a:spcAft>
              <a:buClr>
                <a:schemeClr val="accent3"/>
              </a:buClr>
              <a:buFont typeface="Arial" panose="020B0604020202020204" pitchFamily="34" charset="0"/>
              <a:buChar char="•"/>
            </a:pPr>
            <a:r>
              <a:rPr lang="ro-RO" sz="2400" dirty="0">
                <a:solidFill>
                  <a:srgbClr val="252223"/>
                </a:solidFill>
                <a:ea typeface="Calibri" panose="020F0502020204030204" pitchFamily="34" charset="0"/>
                <a:cs typeface="Calibri" panose="020F0502020204030204" pitchFamily="34" charset="0"/>
              </a:rPr>
              <a:t>Înțelegerea experiențelor individuale de viață, în loc de etichete stereotipe.  </a:t>
            </a:r>
            <a:endParaRPr lang="de-DE" sz="2400" dirty="0">
              <a:solidFill>
                <a:srgbClr val="252223"/>
              </a:solidFill>
              <a:ea typeface="Calibri" panose="020F0502020204030204" pitchFamily="34" charset="0"/>
              <a:cs typeface="Times New Roman" panose="02020603050405020304" pitchFamily="18" charset="0"/>
            </a:endParaRPr>
          </a:p>
          <a:p>
            <a:pPr lvl="1">
              <a:lnSpc>
                <a:spcPct val="107000"/>
              </a:lnSpc>
              <a:spcAft>
                <a:spcPts val="800"/>
              </a:spcAft>
              <a:buSzPts val="1000"/>
              <a:tabLst>
                <a:tab pos="914400" algn="l"/>
              </a:tabLst>
            </a:pPr>
            <a:endParaRPr lang="de-DE" sz="2400" b="1" dirty="0">
              <a:solidFill>
                <a:srgbClr val="252223"/>
              </a:solidFill>
              <a:effectLst/>
              <a:ea typeface="Calibri" panose="020F0502020204030204" pitchFamily="34" charset="0"/>
              <a:cs typeface="Calibri" panose="020F0502020204030204" pitchFamily="34" charset="0"/>
            </a:endParaRPr>
          </a:p>
          <a:p>
            <a:pPr lvl="1">
              <a:lnSpc>
                <a:spcPct val="107000"/>
              </a:lnSpc>
              <a:spcAft>
                <a:spcPts val="800"/>
              </a:spcAft>
              <a:buSzPts val="1000"/>
              <a:tabLst>
                <a:tab pos="914400" algn="l"/>
              </a:tabLst>
            </a:pPr>
            <a:endParaRPr lang="de-DE" sz="2400" dirty="0">
              <a:solidFill>
                <a:srgbClr val="252223"/>
              </a:solidFill>
              <a:effectLst/>
              <a:ea typeface="Calibri" panose="020F0502020204030204" pitchFamily="34" charset="0"/>
              <a:cs typeface="Times New Roman" panose="02020603050405020304" pitchFamily="18" charset="0"/>
            </a:endParaRPr>
          </a:p>
        </p:txBody>
      </p:sp>
      <p:pic>
        <p:nvPicPr>
          <p:cNvPr id="14" name="Grafik 13">
            <a:extLst>
              <a:ext uri="{FF2B5EF4-FFF2-40B4-BE49-F238E27FC236}">
                <a16:creationId xmlns:a16="http://schemas.microsoft.com/office/drawing/2014/main" id="{2827ED48-0D2A-D4DD-902A-88901C1BF58A}"/>
              </a:ext>
            </a:extLst>
          </p:cNvPr>
          <p:cNvPicPr>
            <a:picLocks noChangeAspect="1"/>
          </p:cNvPicPr>
          <p:nvPr/>
        </p:nvPicPr>
        <p:blipFill>
          <a:blip r:embed="rId2"/>
          <a:stretch>
            <a:fillRect/>
          </a:stretch>
        </p:blipFill>
        <p:spPr>
          <a:xfrm>
            <a:off x="26580" y="2687573"/>
            <a:ext cx="2375780" cy="1841897"/>
          </a:xfrm>
          <a:prstGeom prst="rect">
            <a:avLst/>
          </a:prstGeom>
        </p:spPr>
      </p:pic>
    </p:spTree>
    <p:extLst>
      <p:ext uri="{BB962C8B-B14F-4D97-AF65-F5344CB8AC3E}">
        <p14:creationId xmlns:p14="http://schemas.microsoft.com/office/powerpoint/2010/main" val="54744046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4F1478-5513-1D52-669F-0DA191426AA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8139ABC-0E6A-82FF-E881-47254986E935}"/>
              </a:ext>
            </a:extLst>
          </p:cNvPr>
          <p:cNvSpPr>
            <a:spLocks noGrp="1"/>
          </p:cNvSpPr>
          <p:nvPr>
            <p:ph type="title"/>
          </p:nvPr>
        </p:nvSpPr>
        <p:spPr/>
        <p:txBody>
          <a:bodyPr/>
          <a:lstStyle/>
          <a:p>
            <a:r>
              <a:rPr lang="ro-RO" sz="2400" b="1" dirty="0"/>
              <a:t>Îndrumări pentru profesioniștii din educație și îngrijire</a:t>
            </a:r>
            <a:endParaRPr lang="de-DE" sz="2400" b="1" dirty="0"/>
          </a:p>
        </p:txBody>
      </p:sp>
      <p:sp>
        <p:nvSpPr>
          <p:cNvPr id="4" name="Textfeld 3">
            <a:extLst>
              <a:ext uri="{FF2B5EF4-FFF2-40B4-BE49-F238E27FC236}">
                <a16:creationId xmlns:a16="http://schemas.microsoft.com/office/drawing/2014/main" id="{0478DD94-97D1-CE00-5F67-635AA133B537}"/>
              </a:ext>
            </a:extLst>
          </p:cNvPr>
          <p:cNvSpPr txBox="1"/>
          <p:nvPr/>
        </p:nvSpPr>
        <p:spPr>
          <a:xfrm>
            <a:off x="3456912" y="1062783"/>
            <a:ext cx="6119036" cy="558743"/>
          </a:xfrm>
          <a:prstGeom prst="rect">
            <a:avLst/>
          </a:prstGeom>
          <a:noFill/>
        </p:spPr>
        <p:txBody>
          <a:bodyPr wrap="square">
            <a:spAutoFit/>
          </a:bodyPr>
          <a:lstStyle/>
          <a:p>
            <a:pPr>
              <a:lnSpc>
                <a:spcPct val="115000"/>
              </a:lnSpc>
              <a:spcAft>
                <a:spcPts val="800"/>
              </a:spcAft>
            </a:pPr>
            <a:endParaRPr lang="de-DE" sz="2800" b="1" dirty="0">
              <a:solidFill>
                <a:srgbClr val="D33FB2"/>
              </a:solidFill>
              <a:latin typeface="Calibri" panose="020F0502020204030204" pitchFamily="34" charset="0"/>
              <a:ea typeface="Calibri" panose="020F0502020204030204" pitchFamily="34" charset="0"/>
              <a:cs typeface="Calibri" panose="020F0502020204030204" pitchFamily="34" charset="0"/>
            </a:endParaRPr>
          </a:p>
        </p:txBody>
      </p:sp>
      <p:pic>
        <p:nvPicPr>
          <p:cNvPr id="3" name="Grafik 2">
            <a:extLst>
              <a:ext uri="{FF2B5EF4-FFF2-40B4-BE49-F238E27FC236}">
                <a16:creationId xmlns:a16="http://schemas.microsoft.com/office/drawing/2014/main" id="{64331251-50D0-3107-3A41-4F1782CAFE08}"/>
              </a:ext>
            </a:extLst>
          </p:cNvPr>
          <p:cNvPicPr>
            <a:picLocks noChangeAspect="1"/>
          </p:cNvPicPr>
          <p:nvPr/>
        </p:nvPicPr>
        <p:blipFill>
          <a:blip r:embed="rId2"/>
          <a:stretch>
            <a:fillRect/>
          </a:stretch>
        </p:blipFill>
        <p:spPr>
          <a:xfrm>
            <a:off x="728329" y="2688513"/>
            <a:ext cx="2375780" cy="1841897"/>
          </a:xfrm>
          <a:prstGeom prst="rect">
            <a:avLst/>
          </a:prstGeom>
        </p:spPr>
      </p:pic>
      <p:sp>
        <p:nvSpPr>
          <p:cNvPr id="7" name="Textfeld 6">
            <a:extLst>
              <a:ext uri="{FF2B5EF4-FFF2-40B4-BE49-F238E27FC236}">
                <a16:creationId xmlns:a16="http://schemas.microsoft.com/office/drawing/2014/main" id="{38263435-F86C-1689-4E07-720A7F7F8ABC}"/>
              </a:ext>
            </a:extLst>
          </p:cNvPr>
          <p:cNvSpPr txBox="1"/>
          <p:nvPr/>
        </p:nvSpPr>
        <p:spPr>
          <a:xfrm>
            <a:off x="3346597" y="1886788"/>
            <a:ext cx="8695724" cy="3790846"/>
          </a:xfrm>
          <a:prstGeom prst="rect">
            <a:avLst/>
          </a:prstGeom>
          <a:noFill/>
        </p:spPr>
        <p:txBody>
          <a:bodyPr wrap="square">
            <a:spAutoFit/>
          </a:bodyPr>
          <a:lstStyle/>
          <a:p>
            <a:pPr marL="114300" lvl="1">
              <a:lnSpc>
                <a:spcPct val="107000"/>
              </a:lnSpc>
              <a:spcAft>
                <a:spcPts val="800"/>
              </a:spcAft>
              <a:tabLst>
                <a:tab pos="457200" algn="l"/>
              </a:tabLst>
            </a:pPr>
            <a:r>
              <a:rPr lang="ro-RO" sz="2250" b="1" dirty="0"/>
              <a:t>4. Dezvoltarea abilităților practice pentru viața de zi cu zi</a:t>
            </a:r>
          </a:p>
          <a:p>
            <a:pPr marL="114300" lvl="1">
              <a:lnSpc>
                <a:spcPct val="107000"/>
              </a:lnSpc>
              <a:spcAft>
                <a:spcPts val="800"/>
              </a:spcAft>
              <a:tabLst>
                <a:tab pos="457200" algn="l"/>
              </a:tabLst>
            </a:pPr>
            <a:r>
              <a:rPr lang="ro-RO" sz="2400" dirty="0"/>
              <a:t>A putea aplica strategii concrete, precum: </a:t>
            </a:r>
          </a:p>
          <a:p>
            <a:pPr marL="800100" lvl="1" indent="-342900">
              <a:buClr>
                <a:schemeClr val="accent3"/>
              </a:buClr>
              <a:buFont typeface="Arial" panose="020B0604020202020204" pitchFamily="34" charset="0"/>
              <a:buChar char="•"/>
            </a:pPr>
            <a:r>
              <a:rPr lang="ro-RO" sz="2400" dirty="0"/>
              <a:t>folosirea unui limbaj nediscriminatoriu, </a:t>
            </a:r>
          </a:p>
          <a:p>
            <a:pPr marL="800100" lvl="1" indent="-342900">
              <a:buClr>
                <a:schemeClr val="accent3"/>
              </a:buClr>
              <a:buFont typeface="Arial" panose="020B0604020202020204" pitchFamily="34" charset="0"/>
              <a:buChar char="•"/>
            </a:pPr>
            <a:r>
              <a:rPr lang="ro-RO" sz="2400" dirty="0"/>
              <a:t>„a descrie în loc de a judeca”, </a:t>
            </a:r>
          </a:p>
          <a:p>
            <a:pPr marL="800100" lvl="1" indent="-342900">
              <a:buClr>
                <a:schemeClr val="accent3"/>
              </a:buClr>
              <a:buFont typeface="Arial" panose="020B0604020202020204" pitchFamily="34" charset="0"/>
              <a:buChar char="•"/>
            </a:pPr>
            <a:r>
              <a:rPr lang="ro-RO" sz="2400" dirty="0"/>
              <a:t>comunicarea centrată pe persoană. </a:t>
            </a:r>
          </a:p>
          <a:p>
            <a:pPr marL="800100" lvl="1" indent="-342900">
              <a:buClr>
                <a:schemeClr val="accent3"/>
              </a:buClr>
              <a:buFont typeface="Arial" panose="020B0604020202020204" pitchFamily="34" charset="0"/>
              <a:buChar char="•"/>
            </a:pPr>
            <a:r>
              <a:rPr lang="ro-RO" sz="2400" dirty="0"/>
              <a:t>„a descrie în loc de a evalua”,</a:t>
            </a:r>
          </a:p>
          <a:p>
            <a:pPr marL="171450" lvl="1">
              <a:lnSpc>
                <a:spcPct val="107000"/>
              </a:lnSpc>
              <a:spcAft>
                <a:spcPts val="800"/>
              </a:spcAft>
              <a:buSzPts val="1000"/>
              <a:tabLst>
                <a:tab pos="914400" algn="l"/>
              </a:tabLst>
            </a:pPr>
            <a:endParaRPr lang="de-DE" sz="2250" dirty="0"/>
          </a:p>
          <a:p>
            <a:pPr lvl="0">
              <a:spcAft>
                <a:spcPts val="600"/>
              </a:spcAft>
            </a:pPr>
            <a:r>
              <a:rPr lang="ro-RO" sz="2250" b="1" dirty="0"/>
              <a:t>5. Recunoașterea și evitarea tokenismului </a:t>
            </a:r>
            <a:endParaRPr lang="de-DE" sz="2250" dirty="0">
              <a:solidFill>
                <a:srgbClr val="252223"/>
              </a:solidFill>
              <a:effectLst/>
              <a:ea typeface="Calibri" panose="020F0502020204030204" pitchFamily="34" charset="0"/>
              <a:cs typeface="Calibri" panose="020F0502020204030204" pitchFamily="34" charset="0"/>
            </a:endParaRPr>
          </a:p>
          <a:p>
            <a:pPr marL="742950" lvl="1" indent="-285750" algn="just">
              <a:lnSpc>
                <a:spcPct val="107000"/>
              </a:lnSpc>
              <a:spcAft>
                <a:spcPts val="800"/>
              </a:spcAft>
              <a:buSzPts val="1000"/>
              <a:buFont typeface="Courier New" panose="02070309020205020404" pitchFamily="49" charset="0"/>
              <a:buChar char="o"/>
              <a:tabLst>
                <a:tab pos="914400" algn="l"/>
              </a:tabLst>
            </a:pPr>
            <a:r>
              <a:rPr lang="de-DE" sz="2250" dirty="0">
                <a:solidFill>
                  <a:srgbClr val="252223"/>
                </a:solidFill>
                <a:effectLst/>
                <a:ea typeface="Calibri" panose="020F0502020204030204" pitchFamily="34" charset="0"/>
                <a:cs typeface="Calibri" panose="020F0502020204030204" pitchFamily="34" charset="0"/>
              </a:rPr>
              <a:t> </a:t>
            </a:r>
            <a:endParaRPr lang="de-DE" sz="2250" dirty="0">
              <a:solidFill>
                <a:srgbClr val="252223"/>
              </a:solidFill>
              <a:effectLst/>
              <a:ea typeface="Calibri" panose="020F0502020204030204" pitchFamily="34" charset="0"/>
              <a:cs typeface="Times New Roman" panose="02020603050405020304" pitchFamily="18" charset="0"/>
            </a:endParaRPr>
          </a:p>
        </p:txBody>
      </p:sp>
      <p:sp>
        <p:nvSpPr>
          <p:cNvPr id="10" name="Textfeld 9">
            <a:extLst>
              <a:ext uri="{FF2B5EF4-FFF2-40B4-BE49-F238E27FC236}">
                <a16:creationId xmlns:a16="http://schemas.microsoft.com/office/drawing/2014/main" id="{07EB0B9C-F6D8-684C-88EB-2B866E76590C}"/>
              </a:ext>
            </a:extLst>
          </p:cNvPr>
          <p:cNvSpPr txBox="1"/>
          <p:nvPr/>
        </p:nvSpPr>
        <p:spPr>
          <a:xfrm>
            <a:off x="3346597" y="1062783"/>
            <a:ext cx="6119036" cy="492122"/>
          </a:xfrm>
          <a:prstGeom prst="rect">
            <a:avLst/>
          </a:prstGeom>
          <a:noFill/>
        </p:spPr>
        <p:txBody>
          <a:bodyPr wrap="square">
            <a:spAutoFit/>
          </a:bodyPr>
          <a:lstStyle/>
          <a:p>
            <a:pPr>
              <a:lnSpc>
                <a:spcPct val="115000"/>
              </a:lnSpc>
              <a:spcAft>
                <a:spcPts val="800"/>
              </a:spcAft>
              <a:buNone/>
            </a:pPr>
            <a:r>
              <a:rPr lang="ro-RO"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Principii-cheie</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2788421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C329A6-55DC-F704-2DC2-9BA01C5DE2A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751AC93-36D6-6B91-14CF-7D75DCB12663}"/>
              </a:ext>
            </a:extLst>
          </p:cNvPr>
          <p:cNvSpPr>
            <a:spLocks noGrp="1"/>
          </p:cNvSpPr>
          <p:nvPr>
            <p:ph type="title"/>
          </p:nvPr>
        </p:nvSpPr>
        <p:spPr/>
        <p:txBody>
          <a:bodyPr/>
          <a:lstStyle/>
          <a:p>
            <a:r>
              <a:rPr lang="ro-RO" sz="2400" b="1" dirty="0"/>
              <a:t>Îndrumări pentru profesioniștii din educație și îngrijire</a:t>
            </a:r>
            <a:endParaRPr lang="de-DE" sz="2400" b="1" dirty="0"/>
          </a:p>
        </p:txBody>
      </p:sp>
      <p:sp>
        <p:nvSpPr>
          <p:cNvPr id="4" name="Textfeld 3">
            <a:extLst>
              <a:ext uri="{FF2B5EF4-FFF2-40B4-BE49-F238E27FC236}">
                <a16:creationId xmlns:a16="http://schemas.microsoft.com/office/drawing/2014/main" id="{211DF4AF-3797-DFB2-C133-EB6E2A5C5849}"/>
              </a:ext>
            </a:extLst>
          </p:cNvPr>
          <p:cNvSpPr txBox="1"/>
          <p:nvPr/>
        </p:nvSpPr>
        <p:spPr>
          <a:xfrm>
            <a:off x="2953192" y="1105313"/>
            <a:ext cx="6119036" cy="558743"/>
          </a:xfrm>
          <a:prstGeom prst="rect">
            <a:avLst/>
          </a:prstGeom>
          <a:noFill/>
        </p:spPr>
        <p:txBody>
          <a:bodyPr wrap="square">
            <a:spAutoFit/>
          </a:bodyPr>
          <a:lstStyle/>
          <a:p>
            <a:pPr>
              <a:lnSpc>
                <a:spcPct val="115000"/>
              </a:lnSpc>
              <a:spcAft>
                <a:spcPts val="800"/>
              </a:spcAft>
              <a:buNone/>
            </a:pPr>
            <a:r>
              <a:rPr lang="ro-RO" sz="2800" b="1" dirty="0">
                <a:solidFill>
                  <a:srgbClr val="D33FB2"/>
                </a:solidFill>
                <a:latin typeface="Calibri" panose="020F0502020204030204" pitchFamily="34" charset="0"/>
                <a:ea typeface="Calibri" panose="020F0502020204030204" pitchFamily="34" charset="0"/>
                <a:cs typeface="Calibri" panose="020F0502020204030204" pitchFamily="34" charset="0"/>
              </a:rPr>
              <a:t>Principii-cheie</a:t>
            </a:r>
            <a:endParaRPr lang="de-DE" sz="2800" dirty="0">
              <a:solidFill>
                <a:srgbClr val="252223"/>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feld 6">
            <a:extLst>
              <a:ext uri="{FF2B5EF4-FFF2-40B4-BE49-F238E27FC236}">
                <a16:creationId xmlns:a16="http://schemas.microsoft.com/office/drawing/2014/main" id="{030DDA32-7BA6-B1DB-2BC1-54526E1FA725}"/>
              </a:ext>
            </a:extLst>
          </p:cNvPr>
          <p:cNvSpPr txBox="1"/>
          <p:nvPr/>
        </p:nvSpPr>
        <p:spPr>
          <a:xfrm>
            <a:off x="2953192" y="1812360"/>
            <a:ext cx="8695724" cy="3300904"/>
          </a:xfrm>
          <a:prstGeom prst="rect">
            <a:avLst/>
          </a:prstGeom>
          <a:noFill/>
        </p:spPr>
        <p:txBody>
          <a:bodyPr wrap="square">
            <a:spAutoFit/>
          </a:bodyPr>
          <a:lstStyle/>
          <a:p>
            <a:pPr lvl="0"/>
            <a:r>
              <a:rPr lang="ro-RO" sz="2400" b="1" dirty="0"/>
              <a:t>Abordările sensibile cultural și centrate pe persoană reduc alterizarea  </a:t>
            </a:r>
            <a:endParaRPr lang="de-DE" sz="2400" dirty="0"/>
          </a:p>
          <a:p>
            <a:pPr marL="342900" indent="-342900">
              <a:buClr>
                <a:schemeClr val="accent3"/>
              </a:buClr>
              <a:buFont typeface="Arial" panose="020B0604020202020204" pitchFamily="34" charset="0"/>
              <a:buChar char="•"/>
            </a:pPr>
            <a:r>
              <a:rPr lang="ro-RO" sz="2250" dirty="0"/>
              <a:t>Interesați-vă activ de nevoile individuale, de mediul cultural și de semnificațiile personale. </a:t>
            </a:r>
          </a:p>
          <a:p>
            <a:pPr marL="342900" indent="-342900">
              <a:buClr>
                <a:schemeClr val="accent3"/>
              </a:buClr>
              <a:buFont typeface="Arial" panose="020B0604020202020204" pitchFamily="34" charset="0"/>
              <a:buChar char="•"/>
            </a:pPr>
            <a:r>
              <a:rPr lang="ro-RO" sz="2250" dirty="0"/>
              <a:t>Principiile etice servesc drept cadru de orientare pentru luarea deciziilor în îngrijire. </a:t>
            </a:r>
          </a:p>
          <a:p>
            <a:pPr marL="342900" indent="-342900">
              <a:buClr>
                <a:schemeClr val="accent3"/>
              </a:buClr>
              <a:buFont typeface="Arial" panose="020B0604020202020204" pitchFamily="34" charset="0"/>
              <a:buChar char="•"/>
            </a:pPr>
            <a:r>
              <a:rPr lang="ro-RO" sz="2250" dirty="0"/>
              <a:t>Țineți cont de aspectele de siguranță. </a:t>
            </a:r>
            <a:endParaRPr lang="de-DE" sz="2250" dirty="0"/>
          </a:p>
          <a:p>
            <a:pPr marL="342900" indent="-342900">
              <a:buClr>
                <a:schemeClr val="accent3"/>
              </a:buClr>
              <a:buFont typeface="Arial" panose="020B0604020202020204" pitchFamily="34" charset="0"/>
              <a:buChar char="•"/>
            </a:pPr>
            <a:endParaRPr lang="de-DE" sz="2400" dirty="0"/>
          </a:p>
          <a:p>
            <a:pPr lvl="1"/>
            <a:endParaRPr lang="de-DE" sz="2400" dirty="0"/>
          </a:p>
        </p:txBody>
      </p:sp>
      <p:pic>
        <p:nvPicPr>
          <p:cNvPr id="5" name="Grafik 4">
            <a:extLst>
              <a:ext uri="{FF2B5EF4-FFF2-40B4-BE49-F238E27FC236}">
                <a16:creationId xmlns:a16="http://schemas.microsoft.com/office/drawing/2014/main" id="{58D36EB8-452D-2E40-679F-A2EB4157D005}"/>
              </a:ext>
            </a:extLst>
          </p:cNvPr>
          <p:cNvPicPr>
            <a:picLocks noChangeAspect="1"/>
          </p:cNvPicPr>
          <p:nvPr/>
        </p:nvPicPr>
        <p:blipFill>
          <a:blip r:embed="rId2"/>
          <a:stretch>
            <a:fillRect/>
          </a:stretch>
        </p:blipFill>
        <p:spPr>
          <a:xfrm>
            <a:off x="366822" y="2699146"/>
            <a:ext cx="2375780" cy="1841897"/>
          </a:xfrm>
          <a:prstGeom prst="rect">
            <a:avLst/>
          </a:prstGeom>
        </p:spPr>
      </p:pic>
    </p:spTree>
    <p:extLst>
      <p:ext uri="{BB962C8B-B14F-4D97-AF65-F5344CB8AC3E}">
        <p14:creationId xmlns:p14="http://schemas.microsoft.com/office/powerpoint/2010/main" val="18812710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3FF717-6F38-4991-5227-7BC3F3C474E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9D427DF-9A13-0C30-FF68-0311B03018C5}"/>
              </a:ext>
            </a:extLst>
          </p:cNvPr>
          <p:cNvSpPr>
            <a:spLocks noGrp="1"/>
          </p:cNvSpPr>
          <p:nvPr>
            <p:ph type="title"/>
          </p:nvPr>
        </p:nvSpPr>
        <p:spPr/>
        <p:txBody>
          <a:bodyPr/>
          <a:lstStyle/>
          <a:p>
            <a:r>
              <a:rPr lang="ro-RO" sz="2400" b="1" dirty="0"/>
              <a:t>Îndrumări pentru profesioniștii din educație și îngrijire</a:t>
            </a:r>
            <a:endParaRPr lang="de-DE" sz="2400" b="1" dirty="0"/>
          </a:p>
        </p:txBody>
      </p:sp>
      <p:sp>
        <p:nvSpPr>
          <p:cNvPr id="4" name="Textfeld 3">
            <a:extLst>
              <a:ext uri="{FF2B5EF4-FFF2-40B4-BE49-F238E27FC236}">
                <a16:creationId xmlns:a16="http://schemas.microsoft.com/office/drawing/2014/main" id="{BF8102A4-CD4E-B2EF-2480-4FF6A4B7D9B3}"/>
              </a:ext>
            </a:extLst>
          </p:cNvPr>
          <p:cNvSpPr txBox="1"/>
          <p:nvPr/>
        </p:nvSpPr>
        <p:spPr>
          <a:xfrm>
            <a:off x="2953192" y="1105313"/>
            <a:ext cx="6119036" cy="558743"/>
          </a:xfrm>
          <a:prstGeom prst="rect">
            <a:avLst/>
          </a:prstGeom>
          <a:noFill/>
        </p:spPr>
        <p:txBody>
          <a:bodyPr wrap="square">
            <a:spAutoFit/>
          </a:bodyPr>
          <a:lstStyle/>
          <a:p>
            <a:pPr>
              <a:lnSpc>
                <a:spcPct val="115000"/>
              </a:lnSpc>
              <a:spcAft>
                <a:spcPts val="800"/>
              </a:spcAft>
              <a:buNone/>
            </a:pPr>
            <a:r>
              <a:rPr lang="ro-RO" sz="2800" b="1" dirty="0">
                <a:solidFill>
                  <a:srgbClr val="D33FB2"/>
                </a:solidFill>
                <a:latin typeface="Calibri" panose="020F0502020204030204" pitchFamily="34" charset="0"/>
                <a:ea typeface="Calibri" panose="020F0502020204030204" pitchFamily="34" charset="0"/>
                <a:cs typeface="Calibri" panose="020F0502020204030204" pitchFamily="34" charset="0"/>
              </a:rPr>
              <a:t>Principii-cheie</a:t>
            </a:r>
            <a:endParaRPr lang="de-DE" sz="2800" dirty="0">
              <a:solidFill>
                <a:srgbClr val="252223"/>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feld 6">
            <a:extLst>
              <a:ext uri="{FF2B5EF4-FFF2-40B4-BE49-F238E27FC236}">
                <a16:creationId xmlns:a16="http://schemas.microsoft.com/office/drawing/2014/main" id="{1C542EDB-A269-7DA5-8D25-721AF9418B22}"/>
              </a:ext>
            </a:extLst>
          </p:cNvPr>
          <p:cNvSpPr txBox="1"/>
          <p:nvPr/>
        </p:nvSpPr>
        <p:spPr>
          <a:xfrm>
            <a:off x="2953192" y="1812360"/>
            <a:ext cx="8695724" cy="2215991"/>
          </a:xfrm>
          <a:prstGeom prst="rect">
            <a:avLst/>
          </a:prstGeom>
          <a:noFill/>
        </p:spPr>
        <p:txBody>
          <a:bodyPr wrap="square">
            <a:spAutoFit/>
          </a:bodyPr>
          <a:lstStyle/>
          <a:p>
            <a:pPr marL="342900" indent="-342900">
              <a:buClr>
                <a:schemeClr val="accent3"/>
              </a:buClr>
              <a:buFont typeface="Arial" panose="020B0604020202020204" pitchFamily="34" charset="0"/>
              <a:buChar char="•"/>
            </a:pPr>
            <a:endParaRPr lang="de-DE" sz="2400" dirty="0"/>
          </a:p>
          <a:p>
            <a:pPr lvl="0"/>
            <a:r>
              <a:rPr lang="ro-RO" sz="2400" b="1" dirty="0"/>
              <a:t>Reflecția asupra propriilor standarde și a proceselor din echipă este esențială  </a:t>
            </a:r>
            <a:endParaRPr lang="de-DE" sz="2400" dirty="0"/>
          </a:p>
          <a:p>
            <a:pPr marL="342900" indent="-342900">
              <a:buClr>
                <a:schemeClr val="accent3"/>
              </a:buClr>
              <a:buFont typeface="Arial" panose="020B0604020202020204" pitchFamily="34" charset="0"/>
              <a:buChar char="•"/>
            </a:pPr>
            <a:r>
              <a:rPr lang="ro-RO" sz="2250" dirty="0"/>
              <a:t>Reflecția regulată în echipă asupra propriilor presupuneri, judecăți morale și norme instituționale.</a:t>
            </a:r>
          </a:p>
          <a:p>
            <a:pPr marL="342900" indent="-342900">
              <a:buClr>
                <a:schemeClr val="accent3"/>
              </a:buClr>
              <a:buFont typeface="Arial" panose="020B0604020202020204" pitchFamily="34" charset="0"/>
              <a:buChar char="•"/>
            </a:pPr>
            <a:r>
              <a:rPr lang="ro-RO" sz="2250" dirty="0"/>
              <a:t>„A descrie în loc de a judeca” în comunicare și documentare reduce formele subtile de alterizare. </a:t>
            </a:r>
            <a:endParaRPr lang="de-DE" sz="2400" dirty="0"/>
          </a:p>
        </p:txBody>
      </p:sp>
      <p:pic>
        <p:nvPicPr>
          <p:cNvPr id="5" name="Grafik 4">
            <a:extLst>
              <a:ext uri="{FF2B5EF4-FFF2-40B4-BE49-F238E27FC236}">
                <a16:creationId xmlns:a16="http://schemas.microsoft.com/office/drawing/2014/main" id="{8D4D344C-E1C4-D5EB-8767-482D8FB2F33D}"/>
              </a:ext>
            </a:extLst>
          </p:cNvPr>
          <p:cNvPicPr>
            <a:picLocks noChangeAspect="1"/>
          </p:cNvPicPr>
          <p:nvPr/>
        </p:nvPicPr>
        <p:blipFill>
          <a:blip r:embed="rId2"/>
          <a:stretch>
            <a:fillRect/>
          </a:stretch>
        </p:blipFill>
        <p:spPr>
          <a:xfrm>
            <a:off x="366822" y="2699146"/>
            <a:ext cx="2375780" cy="1841897"/>
          </a:xfrm>
          <a:prstGeom prst="rect">
            <a:avLst/>
          </a:prstGeom>
        </p:spPr>
      </p:pic>
    </p:spTree>
    <p:extLst>
      <p:ext uri="{BB962C8B-B14F-4D97-AF65-F5344CB8AC3E}">
        <p14:creationId xmlns:p14="http://schemas.microsoft.com/office/powerpoint/2010/main" val="325535423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ro-RO" sz="4000" dirty="0"/>
              <a:t>Vă mulțumim</a:t>
            </a:r>
          </a:p>
        </p:txBody>
      </p:sp>
    </p:spTree>
    <p:extLst>
      <p:ext uri="{BB962C8B-B14F-4D97-AF65-F5344CB8AC3E}">
        <p14:creationId xmlns:p14="http://schemas.microsoft.com/office/powerpoint/2010/main" val="140278148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E321B01-5D54-09EE-411E-69F728947F4E}"/>
              </a:ext>
            </a:extLst>
          </p:cNvPr>
          <p:cNvSpPr>
            <a:spLocks noGrp="1"/>
          </p:cNvSpPr>
          <p:nvPr>
            <p:ph type="title"/>
          </p:nvPr>
        </p:nvSpPr>
        <p:spPr/>
        <p:txBody>
          <a:bodyPr/>
          <a:lstStyle/>
          <a:p>
            <a:r>
              <a:rPr lang="ro-RO" dirty="0"/>
              <a:t>Bibliografie</a:t>
            </a:r>
          </a:p>
        </p:txBody>
      </p:sp>
      <p:sp>
        <p:nvSpPr>
          <p:cNvPr id="4" name="Inhaltsplatzhalter 3">
            <a:extLst>
              <a:ext uri="{FF2B5EF4-FFF2-40B4-BE49-F238E27FC236}">
                <a16:creationId xmlns:a16="http://schemas.microsoft.com/office/drawing/2014/main" id="{0FAD8D10-6C80-EAA1-9335-2FD64B2FEB8C}"/>
              </a:ext>
            </a:extLst>
          </p:cNvPr>
          <p:cNvSpPr>
            <a:spLocks noGrp="1"/>
          </p:cNvSpPr>
          <p:nvPr>
            <p:ph sz="quarter" idx="12"/>
          </p:nvPr>
        </p:nvSpPr>
        <p:spPr>
          <a:xfrm>
            <a:off x="97970" y="941690"/>
            <a:ext cx="12094030" cy="5916310"/>
          </a:xfrm>
        </p:spPr>
        <p:txBody>
          <a:bodyPr/>
          <a:lstStyle/>
          <a:p>
            <a:r>
              <a:rPr lang="de-DE" sz="1600" b="1" dirty="0"/>
              <a:t>Arbeit­skreis Medi­zinis­cher Ethikkom­mis­sio­nen</a:t>
            </a:r>
            <a:r>
              <a:rPr lang="de-DE" sz="1600" dirty="0"/>
              <a:t> in der Bun­desre­pub­lik Deutsch­land e.V.  und Zurechnungsfähigkeit (2026): https://www.akek.de/faq/6-informierte-einwilligung/ (letzter Aufruf: 05.02.2026).</a:t>
            </a:r>
          </a:p>
          <a:p>
            <a:r>
              <a:rPr lang="en-US" sz="1600" b="1" dirty="0"/>
              <a:t>Beauchamp, T. L., &amp; Childress, J. F.</a:t>
            </a:r>
            <a:r>
              <a:rPr lang="en-US" sz="1600" dirty="0"/>
              <a:t> (2019). Principles of Biomedical Ethics (8. Aufl.). Oxford University Press.</a:t>
            </a:r>
            <a:endParaRPr lang="de-DE" sz="1600" dirty="0"/>
          </a:p>
          <a:p>
            <a:r>
              <a:rPr lang="en-US" sz="1600" b="1" dirty="0"/>
              <a:t>Butler</a:t>
            </a:r>
            <a:r>
              <a:rPr lang="en-US" sz="1600" dirty="0"/>
              <a:t>, R. N. (1969). Age-Ism: Another Form of Bigotry. The Gerontologist, 9(4, Part 1), 243 ff.</a:t>
            </a:r>
            <a:endParaRPr lang="de-DE" sz="1600" dirty="0"/>
          </a:p>
          <a:p>
            <a:r>
              <a:rPr lang="en-US" sz="1600" b="1" dirty="0"/>
              <a:t>Calasanti,</a:t>
            </a:r>
            <a:r>
              <a:rPr lang="en-US" sz="1600" dirty="0"/>
              <a:t> T. M., &amp; Slevin, K. F. (2001). Gender, Social Inequalities, and Aging. AltaMira Press.</a:t>
            </a:r>
            <a:endParaRPr lang="de-DE" sz="1600" dirty="0"/>
          </a:p>
          <a:p>
            <a:r>
              <a:rPr lang="en-US" sz="1600" b="1" dirty="0"/>
              <a:t>Campbell</a:t>
            </a:r>
            <a:r>
              <a:rPr lang="en-US" sz="1600" dirty="0"/>
              <a:t>, F. K. (2009). Contours of Ableism: The Production of Disability and Abledness.  Palgrave Macmillan.</a:t>
            </a:r>
            <a:endParaRPr lang="de-DE" sz="1600" dirty="0"/>
          </a:p>
          <a:p>
            <a:r>
              <a:rPr lang="en-US" sz="1600" b="1" dirty="0"/>
              <a:t>Collins,</a:t>
            </a:r>
            <a:r>
              <a:rPr lang="en-US" sz="1600" dirty="0"/>
              <a:t> P. H., &amp; Bilge, S. (2016). Intersectionality. Polity Press.</a:t>
            </a:r>
            <a:endParaRPr lang="de-DE" sz="1600" dirty="0"/>
          </a:p>
          <a:p>
            <a:r>
              <a:rPr lang="en-US" sz="1600" b="1" dirty="0"/>
              <a:t>Crenshaw,</a:t>
            </a:r>
            <a:r>
              <a:rPr lang="en-US" sz="1600" dirty="0"/>
              <a:t> K. W. (1989). Demarginalizing the Intersection of Race and Sex: A Black Feminist Critique of Antidiscrimination Doctrine, Feminist Theory and Antiracist Politics. University of Chicago Legal Forum, 1989, S. 139–167.</a:t>
            </a:r>
            <a:endParaRPr lang="de-DE" sz="1600" dirty="0"/>
          </a:p>
          <a:p>
            <a:r>
              <a:rPr lang="en-US" sz="1600" b="1" dirty="0"/>
              <a:t>Dannefer,</a:t>
            </a:r>
            <a:r>
              <a:rPr lang="en-US" sz="1600" dirty="0"/>
              <a:t> D. (2003). Cumulative Advantage/Disadvantage and the Life Course: Cross-Fertilizing Age and Social Science Theory. The Journals of Gerontology: Series B, 58(6), S327–S337.</a:t>
            </a:r>
            <a:endParaRPr lang="de-DE" sz="1600" dirty="0"/>
          </a:p>
          <a:p>
            <a:r>
              <a:rPr lang="en-US" sz="1600" b="1" dirty="0"/>
              <a:t>Dewing, J.</a:t>
            </a:r>
            <a:r>
              <a:rPr lang="en-US" sz="1600" dirty="0"/>
              <a:t> (2007). Participatory research: A method for process consent with persons who </a:t>
            </a:r>
            <a:r>
              <a:rPr lang="de-DE" sz="1600" dirty="0"/>
              <a:t>have dementia. </a:t>
            </a:r>
            <a:r>
              <a:rPr lang="de-DE" sz="1600" i="1" dirty="0"/>
              <a:t>Dementia</a:t>
            </a:r>
            <a:r>
              <a:rPr lang="de-DE" sz="1600" dirty="0"/>
              <a:t>, 6(1), S. 11–25.</a:t>
            </a:r>
          </a:p>
          <a:p>
            <a:r>
              <a:rPr lang="de-DE" sz="1600" b="1" dirty="0"/>
              <a:t>Dorsch Lexikon der Psychologie: </a:t>
            </a:r>
            <a:r>
              <a:rPr lang="de-DE" sz="1600" dirty="0"/>
              <a:t> https://dorsch.hogrefe.com/stichwort/identitaet (letzter Aufruf: 05.02.2026).</a:t>
            </a:r>
          </a:p>
          <a:p>
            <a:r>
              <a:rPr lang="de-DE" sz="1600" b="1" dirty="0"/>
              <a:t>Foucault,</a:t>
            </a:r>
            <a:r>
              <a:rPr lang="de-DE" sz="1600" dirty="0"/>
              <a:t> M. (1976). Überwachen und Strafen: Die Geburt des Gefängnisses. Frankfurt am Main: Suhrkamp.</a:t>
            </a:r>
          </a:p>
          <a:p>
            <a:r>
              <a:rPr lang="de-DE" sz="1600" b="1" dirty="0"/>
              <a:t>Foucault</a:t>
            </a:r>
            <a:r>
              <a:rPr lang="de-DE" sz="1600" dirty="0"/>
              <a:t>, M. (1983). Sexualität und Wahrheit 1: Der Wille zum Wissen. Frankfurt am Main: Suhrkamp.</a:t>
            </a:r>
          </a:p>
          <a:p>
            <a:r>
              <a:rPr lang="de-DE" sz="1600" b="1" dirty="0"/>
              <a:t>Fredriksen-</a:t>
            </a:r>
            <a:r>
              <a:rPr lang="de-DE" sz="1600" b="1" dirty="0" err="1"/>
              <a:t>Goldsen</a:t>
            </a:r>
            <a:r>
              <a:rPr lang="de-DE" sz="1600" b="1" dirty="0"/>
              <a:t>, K. I., Jen, S., Bryan, A. E. B., &amp; </a:t>
            </a:r>
            <a:r>
              <a:rPr lang="de-DE" sz="1600" b="1" dirty="0" err="1"/>
              <a:t>Goldsen</a:t>
            </a:r>
            <a:r>
              <a:rPr lang="de-DE" sz="1600" b="1" dirty="0"/>
              <a:t>, J</a:t>
            </a:r>
            <a:r>
              <a:rPr lang="de-DE" sz="1600" dirty="0"/>
              <a:t>. (2017). </a:t>
            </a:r>
            <a:r>
              <a:rPr lang="en-US" sz="1600" dirty="0"/>
              <a:t>Cognitive impairment, Alzheimer’s disease, and other dementias in the lives of lesbian, gay, bisexual and transgender older adults and their caregivers. </a:t>
            </a:r>
            <a:r>
              <a:rPr lang="en-US" sz="1600" i="1" dirty="0"/>
              <a:t>Journal of Applied Gerontology</a:t>
            </a:r>
            <a:r>
              <a:rPr lang="en-US" sz="1600" dirty="0"/>
              <a:t>, 37(5), S. 545–569.</a:t>
            </a:r>
            <a:endParaRPr lang="de-DE" sz="1600" dirty="0"/>
          </a:p>
        </p:txBody>
      </p:sp>
    </p:spTree>
    <p:extLst>
      <p:ext uri="{BB962C8B-B14F-4D97-AF65-F5344CB8AC3E}">
        <p14:creationId xmlns:p14="http://schemas.microsoft.com/office/powerpoint/2010/main" val="175661823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5B7F4C-1766-57A0-4590-6B6CEF49509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8ABD765-EFC5-0E76-8217-AE868197263E}"/>
              </a:ext>
            </a:extLst>
          </p:cNvPr>
          <p:cNvSpPr>
            <a:spLocks noGrp="1"/>
          </p:cNvSpPr>
          <p:nvPr>
            <p:ph type="title"/>
          </p:nvPr>
        </p:nvSpPr>
        <p:spPr/>
        <p:txBody>
          <a:bodyPr/>
          <a:lstStyle/>
          <a:p>
            <a:r>
              <a:rPr lang="ro-RO" dirty="0"/>
              <a:t>Bibliografie</a:t>
            </a:r>
          </a:p>
        </p:txBody>
      </p:sp>
      <p:sp>
        <p:nvSpPr>
          <p:cNvPr id="4" name="Inhaltsplatzhalter 3">
            <a:extLst>
              <a:ext uri="{FF2B5EF4-FFF2-40B4-BE49-F238E27FC236}">
                <a16:creationId xmlns:a16="http://schemas.microsoft.com/office/drawing/2014/main" id="{69578FEE-C86D-0E0E-6EF6-4F4A1A390E67}"/>
              </a:ext>
            </a:extLst>
          </p:cNvPr>
          <p:cNvSpPr>
            <a:spLocks noGrp="1"/>
          </p:cNvSpPr>
          <p:nvPr>
            <p:ph sz="quarter" idx="12"/>
          </p:nvPr>
        </p:nvSpPr>
        <p:spPr>
          <a:xfrm>
            <a:off x="97970" y="1154341"/>
            <a:ext cx="11944350" cy="5289179"/>
          </a:xfrm>
        </p:spPr>
        <p:txBody>
          <a:bodyPr/>
          <a:lstStyle/>
          <a:p>
            <a:r>
              <a:rPr lang="en-US" sz="1600" b="1" dirty="0"/>
              <a:t>Gagnon</a:t>
            </a:r>
            <a:r>
              <a:rPr lang="en-US" sz="1600" dirty="0"/>
              <a:t>, J. H., &amp; Simon, W. (1973). Sexual Conduct: The Social Sources of Human Sexuality. Aldine Publishing Company.</a:t>
            </a:r>
            <a:endParaRPr lang="de-DE" sz="1600" dirty="0"/>
          </a:p>
          <a:p>
            <a:r>
              <a:rPr lang="en-US" sz="1600" b="1" dirty="0"/>
              <a:t>Goffman</a:t>
            </a:r>
            <a:r>
              <a:rPr lang="en-US" sz="1600" dirty="0"/>
              <a:t>, E. (1961). Asylums: Essays on the Social Situation of Mental Patients and Other Inmates. Anchor Books.</a:t>
            </a:r>
            <a:endParaRPr lang="de-DE" sz="1600" dirty="0"/>
          </a:p>
          <a:p>
            <a:r>
              <a:rPr lang="en-US" sz="1600" b="1" dirty="0"/>
              <a:t>Goffman,</a:t>
            </a:r>
            <a:r>
              <a:rPr lang="en-US" sz="1600" dirty="0"/>
              <a:t> E. (1963). Stigma: Notes on the Management of Spoiled Identity. Prentice-Hall.</a:t>
            </a:r>
            <a:endParaRPr lang="de-DE" sz="1600" dirty="0"/>
          </a:p>
          <a:p>
            <a:r>
              <a:rPr lang="en-US" sz="1600" b="1" dirty="0"/>
              <a:t>Goodley,</a:t>
            </a:r>
            <a:r>
              <a:rPr lang="en-US" sz="1600" dirty="0"/>
              <a:t> D. (2014). Dis/ability Studies: Theorising Disablism and Ableism. Routledge.</a:t>
            </a:r>
            <a:endParaRPr lang="de-DE" sz="1600" dirty="0"/>
          </a:p>
          <a:p>
            <a:r>
              <a:rPr lang="en-US" sz="1600" b="1" dirty="0"/>
              <a:t>Herek,</a:t>
            </a:r>
            <a:r>
              <a:rPr lang="en-US" sz="1600" dirty="0"/>
              <a:t> G. M. (2000). The Psychology of Sexual Prejudice. Current Directions in Psychological </a:t>
            </a:r>
            <a:r>
              <a:rPr lang="de-DE" sz="1600" dirty="0"/>
              <a:t>Science, 9(1), S. 19–22.</a:t>
            </a:r>
          </a:p>
          <a:p>
            <a:r>
              <a:rPr lang="de-DE" sz="1600" b="1" dirty="0"/>
              <a:t>Ingrisch, D.</a:t>
            </a:r>
            <a:r>
              <a:rPr lang="de-DE" sz="1600" dirty="0"/>
              <a:t> (2022): Es fängt schon an, wenn wir ganz jung sind. Aging and Aging Trouble. In: mdw- Webmagazin. https://www.mdw.ac.at/magazin/2022/04/28/es-faengt-schon-an-wenn-wir-ganz-jung-sind/ (letzter Aufruf: 24.03.2026)</a:t>
            </a:r>
          </a:p>
          <a:p>
            <a:r>
              <a:rPr lang="pt-PT" sz="1600" b="1" dirty="0"/>
              <a:t>Levitas,</a:t>
            </a:r>
            <a:r>
              <a:rPr lang="pt-PT" sz="1600" dirty="0"/>
              <a:t> R., Pantazis, C., Fahmy, E., Gordon, D., Lloyd, E., &amp; Patsios, D. (2007). </a:t>
            </a:r>
            <a:r>
              <a:rPr lang="en-US" sz="1600" dirty="0"/>
              <a:t>The Multi-Dimensional Analysis of Social Exclusion. University of Bristol.</a:t>
            </a:r>
            <a:endParaRPr lang="de-DE" sz="1600" dirty="0"/>
          </a:p>
          <a:p>
            <a:r>
              <a:rPr lang="en-US" sz="1600" b="1" dirty="0"/>
              <a:t>Link</a:t>
            </a:r>
            <a:r>
              <a:rPr lang="en-US" sz="1600" dirty="0"/>
              <a:t>, B. G., &amp; Phelan, J. C. (2001). Conceptualizing Stigma. Annual Review of Sociology, S. 27, </a:t>
            </a:r>
            <a:r>
              <a:rPr lang="de-DE" sz="1600" dirty="0"/>
              <a:t>S. 363–385.</a:t>
            </a:r>
          </a:p>
          <a:p>
            <a:r>
              <a:rPr lang="de-DE" sz="1600" b="1" dirty="0"/>
              <a:t>Schahrzad, Farrokhzad</a:t>
            </a:r>
            <a:r>
              <a:rPr lang="de-DE" sz="1600" dirty="0"/>
              <a:t> (2019): Empowerment junger Menschen mit (zugeschriebenem) Migrationshintergrund im Spannungsfeld von Othering und Selbstermächtigung. Hrsg. Informations- und Dokumenationszentrum für Antirassismusarbeit e.V. IDA. Düsseldorf. Link zur Publikation (letzter Auruf: 10.11.2025).</a:t>
            </a:r>
          </a:p>
          <a:p>
            <a:r>
              <a:rPr lang="de-DE" sz="1600" b="1" dirty="0"/>
              <a:t>Schneider, G.; Toyka-Seid, C.</a:t>
            </a:r>
            <a:r>
              <a:rPr lang="de-DE" sz="1600" dirty="0"/>
              <a:t> (2026): Das junge Politik-Lexikon von www.hanisauland.de, Bonn: Bundeszentrale für politische Bildung. https://www.bpb.de/kurz-knapp/lexika/das-junge-politik-lexikon/321117/selbstbestimmung/ (letzter Aufruf: 23.03.2026).</a:t>
            </a:r>
          </a:p>
          <a:p>
            <a:r>
              <a:rPr lang="de-DE" sz="1600" b="1" dirty="0"/>
              <a:t>Schultz-Zehden, B</a:t>
            </a:r>
            <a:r>
              <a:rPr lang="de-DE" sz="1600" dirty="0"/>
              <a:t>. (2013): Sexualität im Alter. In: Bundeszentrale für politische Bildung https://www.bpb.de/shop/zeitschriften/apuz/153140/sexualitaet-im-alter/ </a:t>
            </a:r>
            <a:r>
              <a:rPr lang="en-US" sz="1600" dirty="0" err="1"/>
              <a:t>Lizenz</a:t>
            </a:r>
            <a:r>
              <a:rPr lang="en-US" sz="1600" dirty="0"/>
              <a:t> CC BY-NC-ND 3.0 DE</a:t>
            </a:r>
            <a:endParaRPr lang="de-DE" sz="1600" dirty="0"/>
          </a:p>
          <a:p>
            <a:endParaRPr lang="de-DE" sz="1600" dirty="0"/>
          </a:p>
        </p:txBody>
      </p:sp>
    </p:spTree>
    <p:extLst>
      <p:ext uri="{BB962C8B-B14F-4D97-AF65-F5344CB8AC3E}">
        <p14:creationId xmlns:p14="http://schemas.microsoft.com/office/powerpoint/2010/main" val="129407869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C362FC-DDE8-DDF5-43FF-2430BAFE56B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6C3A9B2-EE1B-8EAA-D0FF-5C818C9ACC0F}"/>
              </a:ext>
            </a:extLst>
          </p:cNvPr>
          <p:cNvSpPr>
            <a:spLocks noGrp="1"/>
          </p:cNvSpPr>
          <p:nvPr>
            <p:ph type="title"/>
          </p:nvPr>
        </p:nvSpPr>
        <p:spPr/>
        <p:txBody>
          <a:bodyPr/>
          <a:lstStyle/>
          <a:p>
            <a:r>
              <a:rPr lang="ro-RO" dirty="0"/>
              <a:t>Bibliografie</a:t>
            </a:r>
          </a:p>
        </p:txBody>
      </p:sp>
      <p:sp>
        <p:nvSpPr>
          <p:cNvPr id="4" name="Inhaltsplatzhalter 3">
            <a:extLst>
              <a:ext uri="{FF2B5EF4-FFF2-40B4-BE49-F238E27FC236}">
                <a16:creationId xmlns:a16="http://schemas.microsoft.com/office/drawing/2014/main" id="{8B01C879-8F8A-61C3-EBD9-7859D1C4C4C5}"/>
              </a:ext>
            </a:extLst>
          </p:cNvPr>
          <p:cNvSpPr>
            <a:spLocks noGrp="1"/>
          </p:cNvSpPr>
          <p:nvPr>
            <p:ph sz="quarter" idx="12"/>
          </p:nvPr>
        </p:nvSpPr>
        <p:spPr>
          <a:xfrm>
            <a:off x="97971" y="1207503"/>
            <a:ext cx="11944350" cy="5289179"/>
          </a:xfrm>
        </p:spPr>
        <p:txBody>
          <a:bodyPr/>
          <a:lstStyle/>
          <a:p>
            <a:r>
              <a:rPr lang="en-US" sz="1600" b="1" dirty="0"/>
              <a:t>Serano, J. </a:t>
            </a:r>
            <a:r>
              <a:rPr lang="en-US" sz="1600" dirty="0"/>
              <a:t>(2007). Whipping Girl: A Transsexual Woman on Sexism and the Scapegoating of Femininity. </a:t>
            </a:r>
            <a:r>
              <a:rPr lang="de-DE" sz="1600" dirty="0"/>
              <a:t>Seal Press.</a:t>
            </a:r>
          </a:p>
          <a:p>
            <a:r>
              <a:rPr lang="de-DE" sz="1600" b="1" dirty="0"/>
              <a:t>Sontag, S. </a:t>
            </a:r>
            <a:r>
              <a:rPr lang="de-DE" sz="1600" dirty="0"/>
              <a:t>(1972, 23. September). </a:t>
            </a:r>
            <a:r>
              <a:rPr lang="en-US" sz="1600" dirty="0"/>
              <a:t>The Double Standard of Aging. The Saturday Review, S. 29ff.</a:t>
            </a:r>
            <a:endParaRPr lang="de-DE" sz="1600" dirty="0"/>
          </a:p>
          <a:p>
            <a:r>
              <a:rPr lang="en-US" sz="1600" b="1" dirty="0"/>
              <a:t>Spade, D. </a:t>
            </a:r>
            <a:r>
              <a:rPr lang="en-US" sz="1600" dirty="0"/>
              <a:t>(2015). Normal Life: Administrative Violence, Critical Trans Politics, and the Limits of Law. Duke University Press.</a:t>
            </a:r>
            <a:endParaRPr lang="de-DE" sz="1600" dirty="0"/>
          </a:p>
          <a:p>
            <a:r>
              <a:rPr lang="en-US" sz="1600" b="1" dirty="0"/>
              <a:t>Stryker, S. </a:t>
            </a:r>
            <a:r>
              <a:rPr lang="en-US" sz="1600" dirty="0"/>
              <a:t>(2008). Transgender History. Seal Press.</a:t>
            </a:r>
            <a:endParaRPr lang="de-DE" sz="1600" dirty="0"/>
          </a:p>
          <a:p>
            <a:r>
              <a:rPr lang="en-US" sz="1600" b="1" dirty="0"/>
              <a:t>Warner</a:t>
            </a:r>
            <a:r>
              <a:rPr lang="en-US" sz="1600" dirty="0"/>
              <a:t>, M. (1991). Introduction: Fear of a Queer Planet. Social Text, (29), S. 3–17.</a:t>
            </a:r>
            <a:endParaRPr lang="de-DE" sz="1600" dirty="0"/>
          </a:p>
          <a:p>
            <a:r>
              <a:rPr lang="en-US" sz="1600" b="1" dirty="0"/>
              <a:t>World Health Organization.</a:t>
            </a:r>
            <a:r>
              <a:rPr lang="en-US" sz="1600" dirty="0"/>
              <a:t> (2021). Global Report on Ageism. World Health Organization.</a:t>
            </a:r>
            <a:endParaRPr lang="de-DE" sz="1600" dirty="0"/>
          </a:p>
          <a:p>
            <a:r>
              <a:rPr lang="en-US" sz="1600" b="1" dirty="0"/>
              <a:t>World Health Organization (WHO).</a:t>
            </a:r>
            <a:r>
              <a:rPr lang="en-US" sz="1600" dirty="0"/>
              <a:t> (2015). World report on ageing and health. </a:t>
            </a:r>
            <a:r>
              <a:rPr lang="de-DE" sz="1600" dirty="0"/>
              <a:t>WHO Press. https://iris.who.int/server/api/core/bitstreams/5174879e-b0dc-43fc-b3a8-b1db31c51d4c/content (letzter Aufruf: 11.02.2026).</a:t>
            </a:r>
          </a:p>
          <a:p>
            <a:r>
              <a:rPr lang="de-DE" sz="1600" b="1" dirty="0"/>
              <a:t>Zusammenleben neu gestalten</a:t>
            </a:r>
            <a:r>
              <a:rPr lang="de-DE" sz="1600" dirty="0"/>
              <a:t> (2022): Konfliktkultur!?! Anregungen zum Umgang mit Othering und Anfeindungen. Hrsg. Zusammenleben neu gestalten. Angebote für das plurale Gemeinwesen Prozessbegleitung. Impulse. Reflexionen. Frankfurt am Main. Link zur Publikation (letzter Aufruf: 10.11.2025).</a:t>
            </a:r>
          </a:p>
          <a:p>
            <a:endParaRPr lang="de-DE" sz="1600" dirty="0"/>
          </a:p>
        </p:txBody>
      </p:sp>
    </p:spTree>
    <p:extLst>
      <p:ext uri="{BB962C8B-B14F-4D97-AF65-F5344CB8AC3E}">
        <p14:creationId xmlns:p14="http://schemas.microsoft.com/office/powerpoint/2010/main" val="97693423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CARDET Course template">
  <a:themeElements>
    <a:clrScheme name="NeverGetsOld">
      <a:dk1>
        <a:srgbClr val="252223"/>
      </a:dk1>
      <a:lt1>
        <a:srgbClr val="D1D1D1"/>
      </a:lt1>
      <a:dk2>
        <a:srgbClr val="1D1D1B"/>
      </a:dk2>
      <a:lt2>
        <a:srgbClr val="F2F2F2"/>
      </a:lt2>
      <a:accent1>
        <a:srgbClr val="633EB1"/>
      </a:accent1>
      <a:accent2>
        <a:srgbClr val="252223"/>
      </a:accent2>
      <a:accent3>
        <a:srgbClr val="D33FB2"/>
      </a:accent3>
      <a:accent4>
        <a:srgbClr val="424244"/>
      </a:accent4>
      <a:accent5>
        <a:srgbClr val="6CAD48"/>
      </a:accent5>
      <a:accent6>
        <a:srgbClr val="424244"/>
      </a:accent6>
      <a:hlink>
        <a:srgbClr val="D33FB2"/>
      </a:hlink>
      <a:folHlink>
        <a:srgbClr val="489436"/>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ARDET Course template - Cover page">
  <a:themeElements>
    <a:clrScheme name="Custom 1">
      <a:dk1>
        <a:srgbClr val="252223"/>
      </a:dk1>
      <a:lt1>
        <a:srgbClr val="D1D1D1"/>
      </a:lt1>
      <a:dk2>
        <a:srgbClr val="1D1D1B"/>
      </a:dk2>
      <a:lt2>
        <a:srgbClr val="F2F2F2"/>
      </a:lt2>
      <a:accent1>
        <a:srgbClr val="633EB1"/>
      </a:accent1>
      <a:accent2>
        <a:srgbClr val="633EB1"/>
      </a:accent2>
      <a:accent3>
        <a:srgbClr val="D33FB2"/>
      </a:accent3>
      <a:accent4>
        <a:srgbClr val="D33FB1"/>
      </a:accent4>
      <a:accent5>
        <a:srgbClr val="6CAD48"/>
      </a:accent5>
      <a:accent6>
        <a:srgbClr val="6CAC47"/>
      </a:accent6>
      <a:hlink>
        <a:srgbClr val="D33FB2"/>
      </a:hlink>
      <a:folHlink>
        <a:srgbClr val="489436"/>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EE0A6C00C77214D8209623C313996D0" ma:contentTypeVersion="14" ma:contentTypeDescription="Create a new document." ma:contentTypeScope="" ma:versionID="6886fbe726182a20e6de0fda11f62645">
  <xsd:schema xmlns:xsd="http://www.w3.org/2001/XMLSchema" xmlns:xs="http://www.w3.org/2001/XMLSchema" xmlns:p="http://schemas.microsoft.com/office/2006/metadata/properties" xmlns:ns2="d26a33d8-8496-4dd0-bdb4-e7001d843bba" xmlns:ns3="d3294b56-e90c-47f0-a901-cbc2fa92cece" targetNamespace="http://schemas.microsoft.com/office/2006/metadata/properties" ma:root="true" ma:fieldsID="a3128a1220f62418f93c714162685835" ns2:_="" ns3:_="">
    <xsd:import namespace="d26a33d8-8496-4dd0-bdb4-e7001d843bba"/>
    <xsd:import namespace="d3294b56-e90c-47f0-a901-cbc2fa92cece"/>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Location" minOccurs="0"/>
                <xsd:element ref="ns2:MediaServiceGenerationTime" minOccurs="0"/>
                <xsd:element ref="ns2:MediaServiceEventHashCode" minOccurs="0"/>
                <xsd:element ref="ns2:MediaServiceOCR"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6a33d8-8496-4dd0-bdb4-e7001d843bba"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a61d46de-49b0-4243-96a3-a3e4bdd6abc7"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3294b56-e90c-47f0-a901-cbc2fa92cece"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fa1f63a2-230f-4923-ae91-f8235b014c92}" ma:internalName="TaxCatchAll" ma:showField="CatchAllData" ma:web="d3294b56-e90c-47f0-a901-cbc2fa92cec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d26a33d8-8496-4dd0-bdb4-e7001d843bba">
      <Terms xmlns="http://schemas.microsoft.com/office/infopath/2007/PartnerControls"/>
    </lcf76f155ced4ddcb4097134ff3c332f>
    <TaxCatchAll xmlns="d3294b56-e90c-47f0-a901-cbc2fa92cece"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00CB186-FC46-442D-B0A7-F75A7D1B5BFF}"/>
</file>

<file path=customXml/itemProps2.xml><?xml version="1.0" encoding="utf-8"?>
<ds:datastoreItem xmlns:ds="http://schemas.openxmlformats.org/officeDocument/2006/customXml" ds:itemID="{874803D7-AC89-4F2F-AA66-341ACEC9063C}">
  <ds:schemaRefs>
    <ds:schemaRef ds:uri="http://purl.org/dc/terms/"/>
    <ds:schemaRef ds:uri="http://schemas.microsoft.com/office/2006/documentManagement/types"/>
    <ds:schemaRef ds:uri="http://schemas.microsoft.com/office/infopath/2007/PartnerControls"/>
    <ds:schemaRef ds:uri="http://www.w3.org/XML/1998/namespace"/>
    <ds:schemaRef ds:uri="http://purl.org/dc/elements/1.1/"/>
    <ds:schemaRef ds:uri="d26a33d8-8496-4dd0-bdb4-e7001d843bba"/>
    <ds:schemaRef ds:uri="http://schemas.microsoft.com/office/2006/metadata/properties"/>
    <ds:schemaRef ds:uri="http://schemas.openxmlformats.org/package/2006/metadata/core-properties"/>
    <ds:schemaRef ds:uri="d3294b56-e90c-47f0-a901-cbc2fa92cece"/>
    <ds:schemaRef ds:uri="http://purl.org/dc/dcmitype/"/>
    <ds:schemaRef ds:uri="086c1f1e-be45-4afa-8a09-52931cbad540"/>
    <ds:schemaRef ds:uri="a6a800ba-02ae-487c-bb41-f1562ec37439"/>
  </ds:schemaRefs>
</ds:datastoreItem>
</file>

<file path=customXml/itemProps3.xml><?xml version="1.0" encoding="utf-8"?>
<ds:datastoreItem xmlns:ds="http://schemas.openxmlformats.org/officeDocument/2006/customXml" ds:itemID="{994986C0-844D-4D57-9CAF-E67D6CD396D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TotalTime>
  <Words>4653</Words>
  <Application>Microsoft Macintosh PowerPoint</Application>
  <PresentationFormat>Widescreen</PresentationFormat>
  <Paragraphs>363</Paragraphs>
  <Slides>49</Slides>
  <Notes>3</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49</vt:i4>
      </vt:variant>
    </vt:vector>
  </HeadingPairs>
  <TitlesOfParts>
    <vt:vector size="59" baseType="lpstr">
      <vt:lpstr>Arial</vt:lpstr>
      <vt:lpstr>Calibri</vt:lpstr>
      <vt:lpstr>Courier New</vt:lpstr>
      <vt:lpstr>Open Sans</vt:lpstr>
      <vt:lpstr>Pier Sans Light</vt:lpstr>
      <vt:lpstr>Symbol</vt:lpstr>
      <vt:lpstr>Times New Roman</vt:lpstr>
      <vt:lpstr>Wingdings</vt:lpstr>
      <vt:lpstr>CARDET Course template</vt:lpstr>
      <vt:lpstr>CARDET Course template - Cover page</vt:lpstr>
      <vt:lpstr>Ghidul AgeWise   Modulul 6 Alte-isme în lucrul cu persoanele vârstnice și foarte vârstnice  </vt:lpstr>
      <vt:lpstr>Despre ce este vorba...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Îndrumări pentru formatori și profesioniști  </vt:lpstr>
      <vt:lpstr>Îndrumări pentru formatori și profesioniști  </vt:lpstr>
      <vt:lpstr>Îndrumări pentru formatori și profesioniști  </vt:lpstr>
      <vt:lpstr>Îndrumări pentru formatori și profesioniști  </vt:lpstr>
      <vt:lpstr>Îndrumări pentru formatori și profesioniști  </vt:lpstr>
      <vt:lpstr>Îndrumări pentru formatori și profesioniști  </vt:lpstr>
      <vt:lpstr>Îndrumări pentru profesioniștii din educație și îngrijire</vt:lpstr>
      <vt:lpstr>Reguli de comunicare</vt:lpstr>
      <vt:lpstr>Reguli de comunicare</vt:lpstr>
      <vt:lpstr>Reguli de comunicare</vt:lpstr>
      <vt:lpstr>Reguli de comunicare  </vt:lpstr>
      <vt:lpstr>Reguli de comunicare  </vt:lpstr>
      <vt:lpstr>Aplicarea unor abordări sensibile cultural </vt:lpstr>
      <vt:lpstr>Aplicarea unor abordări sensibile cultural </vt:lpstr>
      <vt:lpstr>Aplicarea unor abordări sensibile cultural </vt:lpstr>
      <vt:lpstr>Îndrumări pentru profesioniștii din educație și îngrijire</vt:lpstr>
      <vt:lpstr>Îndrumări pentru profesioniștii din educație și îngrijire</vt:lpstr>
      <vt:lpstr>Îndrumări pentru profesioniștii din educație și îngrijire</vt:lpstr>
      <vt:lpstr>Îndrumări pentru profesioniștii din educație și îngrijire</vt:lpstr>
      <vt:lpstr>Vă mulțumim</vt:lpstr>
      <vt:lpstr>Bibliografie</vt:lpstr>
      <vt:lpstr>Bibliografie</vt:lpstr>
      <vt:lpstr>Bibliografie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2Fast4u</dc:creator>
  <cp:lastModifiedBy>Ioana Teacoe</cp:lastModifiedBy>
  <cp:revision>121</cp:revision>
  <cp:lastPrinted>2018-07-25T11:23:29Z</cp:lastPrinted>
  <dcterms:created xsi:type="dcterms:W3CDTF">2014-07-11T09:12:14Z</dcterms:created>
  <dcterms:modified xsi:type="dcterms:W3CDTF">2026-09-28T17:40:36Z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0x0101006EE0A6C00C77214D8209623C313996D0</vt:lpwstr>
  </property>
  <property fmtid="{D5CDD505-2E9C-101B-9397-08002B2CF9AE}" pid="3" name="MediaServiceImageTags">
    <vt:lpwstr/>
  </property>
</Properties>
</file>