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54"/>
  </p:notesMasterIdLst>
  <p:handoutMasterIdLst>
    <p:handoutMasterId r:id="rId55"/>
  </p:handoutMasterIdLst>
  <p:sldIdLst>
    <p:sldId id="269" r:id="rId6"/>
    <p:sldId id="263" r:id="rId7"/>
    <p:sldId id="308" r:id="rId8"/>
    <p:sldId id="315" r:id="rId9"/>
    <p:sldId id="317" r:id="rId10"/>
    <p:sldId id="340" r:id="rId11"/>
    <p:sldId id="341" r:id="rId12"/>
    <p:sldId id="344" r:id="rId13"/>
    <p:sldId id="342" r:id="rId14"/>
    <p:sldId id="343" r:id="rId15"/>
    <p:sldId id="345" r:id="rId16"/>
    <p:sldId id="346" r:id="rId17"/>
    <p:sldId id="347" r:id="rId18"/>
    <p:sldId id="348" r:id="rId19"/>
    <p:sldId id="350" r:id="rId20"/>
    <p:sldId id="349" r:id="rId21"/>
    <p:sldId id="351" r:id="rId22"/>
    <p:sldId id="352" r:id="rId23"/>
    <p:sldId id="353" r:id="rId24"/>
    <p:sldId id="366" r:id="rId25"/>
    <p:sldId id="374" r:id="rId26"/>
    <p:sldId id="367" r:id="rId27"/>
    <p:sldId id="368" r:id="rId28"/>
    <p:sldId id="369" r:id="rId29"/>
    <p:sldId id="370" r:id="rId30"/>
    <p:sldId id="371" r:id="rId31"/>
    <p:sldId id="354" r:id="rId32"/>
    <p:sldId id="355" r:id="rId33"/>
    <p:sldId id="356" r:id="rId34"/>
    <p:sldId id="357" r:id="rId35"/>
    <p:sldId id="359" r:id="rId36"/>
    <p:sldId id="360" r:id="rId37"/>
    <p:sldId id="335" r:id="rId38"/>
    <p:sldId id="361" r:id="rId39"/>
    <p:sldId id="362" r:id="rId40"/>
    <p:sldId id="363" r:id="rId41"/>
    <p:sldId id="364" r:id="rId42"/>
    <p:sldId id="365" r:id="rId43"/>
    <p:sldId id="322" r:id="rId44"/>
    <p:sldId id="372" r:id="rId45"/>
    <p:sldId id="373" r:id="rId46"/>
    <p:sldId id="337" r:id="rId47"/>
    <p:sldId id="338" r:id="rId48"/>
    <p:sldId id="376" r:id="rId49"/>
    <p:sldId id="268" r:id="rId50"/>
    <p:sldId id="339" r:id="rId51"/>
    <p:sldId id="378" r:id="rId52"/>
    <p:sldId id="377" r:id="rId53"/>
  </p:sldIdLst>
  <p:sldSz cx="12192000" cy="6858000"/>
  <p:notesSz cx="6858000" cy="9144000"/>
  <p:custDataLst>
    <p:tags r:id="rId5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164D08-01FD-4151-8B18-2F2D2C745D51}" v="170" dt="2026-04-13T16:08:15.0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68" d="100"/>
          <a:sy n="68" d="100"/>
        </p:scale>
        <p:origin x="1325"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undo custSel addSld delSld modSld sldOrd">
      <pc:chgData name="Karina Hossfeld" userId="be0b8066-ccf7-44d3-8c74-dc3048a57faa" providerId="ADAL" clId="{D8C974CB-349A-4BBB-8DBF-DB986E7368DE}" dt="2026-04-13T16:27:22.694" v="7963" actId="20577"/>
      <pc:docMkLst>
        <pc:docMk/>
      </pc:docMkLst>
      <pc:sldChg chg="del ord">
        <pc:chgData name="Karina Hossfeld" userId="be0b8066-ccf7-44d3-8c74-dc3048a57faa" providerId="ADAL" clId="{D8C974CB-349A-4BBB-8DBF-DB986E7368DE}" dt="2026-04-13T16:09:24.666" v="7752" actId="47"/>
        <pc:sldMkLst>
          <pc:docMk/>
          <pc:sldMk cId="0" sldId="257"/>
        </pc:sldMkLst>
      </pc:sldChg>
      <pc:sldChg chg="addSp modSp mod">
        <pc:chgData name="Karina Hossfeld" userId="be0b8066-ccf7-44d3-8c74-dc3048a57faa" providerId="ADAL" clId="{D8C974CB-349A-4BBB-8DBF-DB986E7368DE}" dt="2026-04-13T16:10:58.759" v="7755" actId="1076"/>
        <pc:sldMkLst>
          <pc:docMk/>
          <pc:sldMk cId="211038544" sldId="263"/>
        </pc:sldMkLst>
        <pc:spChg chg="add mod">
          <ac:chgData name="Karina Hossfeld" userId="be0b8066-ccf7-44d3-8c74-dc3048a57faa" providerId="ADAL" clId="{D8C974CB-349A-4BBB-8DBF-DB986E7368DE}" dt="2026-04-13T16:07:23.601" v="7668" actId="14100"/>
          <ac:spMkLst>
            <pc:docMk/>
            <pc:sldMk cId="211038544" sldId="263"/>
            <ac:spMk id="5" creationId="{4CA57A8B-ADF1-DF12-121D-BAB451DFA5F1}"/>
          </ac:spMkLst>
        </pc:spChg>
        <pc:spChg chg="mod">
          <ac:chgData name="Karina Hossfeld" userId="be0b8066-ccf7-44d3-8c74-dc3048a57faa" providerId="ADAL" clId="{D8C974CB-349A-4BBB-8DBF-DB986E7368DE}" dt="2026-04-13T16:10:55.802" v="7754" actId="1076"/>
          <ac:spMkLst>
            <pc:docMk/>
            <pc:sldMk cId="211038544" sldId="263"/>
            <ac:spMk id="8" creationId="{706AABF6-28E0-98E9-12BE-73C02B5DAD5B}"/>
          </ac:spMkLst>
        </pc:spChg>
        <pc:spChg chg="mod">
          <ac:chgData name="Karina Hossfeld" userId="be0b8066-ccf7-44d3-8c74-dc3048a57faa" providerId="ADAL" clId="{D8C974CB-349A-4BBB-8DBF-DB986E7368DE}" dt="2026-03-31T15:43:03.878" v="14" actId="6549"/>
          <ac:spMkLst>
            <pc:docMk/>
            <pc:sldMk cId="211038544" sldId="263"/>
            <ac:spMk id="13" creationId="{D9EDD190-C046-58AA-5DCA-A50E3404EE17}"/>
          </ac:spMkLst>
        </pc:spChg>
        <pc:spChg chg="mod">
          <ac:chgData name="Karina Hossfeld" userId="be0b8066-ccf7-44d3-8c74-dc3048a57faa" providerId="ADAL" clId="{D8C974CB-349A-4BBB-8DBF-DB986E7368DE}" dt="2026-04-13T16:06:10.239" v="7654" actId="20577"/>
          <ac:spMkLst>
            <pc:docMk/>
            <pc:sldMk cId="211038544" sldId="263"/>
            <ac:spMk id="15" creationId="{C27EF5CC-9B15-9C20-3894-09B854BA3340}"/>
          </ac:spMkLst>
        </pc:spChg>
        <pc:spChg chg="mod">
          <ac:chgData name="Karina Hossfeld" userId="be0b8066-ccf7-44d3-8c74-dc3048a57faa" providerId="ADAL" clId="{D8C974CB-349A-4BBB-8DBF-DB986E7368DE}" dt="2026-04-13T16:05:35.160" v="7623" actId="20577"/>
          <ac:spMkLst>
            <pc:docMk/>
            <pc:sldMk cId="211038544" sldId="263"/>
            <ac:spMk id="16" creationId="{09197BC6-C836-90F2-4DA0-EE2D45EB3C6B}"/>
          </ac:spMkLst>
        </pc:spChg>
        <pc:spChg chg="add mod">
          <ac:chgData name="Karina Hossfeld" userId="be0b8066-ccf7-44d3-8c74-dc3048a57faa" providerId="ADAL" clId="{D8C974CB-349A-4BBB-8DBF-DB986E7368DE}" dt="2026-04-13T16:08:58.393" v="7749" actId="1076"/>
          <ac:spMkLst>
            <pc:docMk/>
            <pc:sldMk cId="211038544" sldId="263"/>
            <ac:spMk id="18" creationId="{1C4692A0-E774-0C26-3ED7-63AC2C08076A}"/>
          </ac:spMkLst>
        </pc:spChg>
        <pc:grpChg chg="mod">
          <ac:chgData name="Karina Hossfeld" userId="be0b8066-ccf7-44d3-8c74-dc3048a57faa" providerId="ADAL" clId="{D8C974CB-349A-4BBB-8DBF-DB986E7368DE}" dt="2026-04-13T16:10:51.421" v="7753" actId="1076"/>
          <ac:grpSpMkLst>
            <pc:docMk/>
            <pc:sldMk cId="211038544" sldId="263"/>
            <ac:grpSpMk id="17" creationId="{D823E8FA-943B-B8E5-E4C2-EE746687FF30}"/>
          </ac:grpSpMkLst>
        </pc:grpChg>
        <pc:grpChg chg="mod">
          <ac:chgData name="Karina Hossfeld" userId="be0b8066-ccf7-44d3-8c74-dc3048a57faa" providerId="ADAL" clId="{D8C974CB-349A-4BBB-8DBF-DB986E7368DE}" dt="2026-04-13T16:07:26.846" v="7669" actId="14100"/>
          <ac:grpSpMkLst>
            <pc:docMk/>
            <pc:sldMk cId="211038544" sldId="263"/>
            <ac:grpSpMk id="19" creationId="{4BADE98A-6EEA-54FF-9A31-3533552923CE}"/>
          </ac:grpSpMkLst>
        </pc:grpChg>
        <pc:grpChg chg="mod">
          <ac:chgData name="Karina Hossfeld" userId="be0b8066-ccf7-44d3-8c74-dc3048a57faa" providerId="ADAL" clId="{D8C974CB-349A-4BBB-8DBF-DB986E7368DE}" dt="2026-04-13T16:08:00.332" v="7675" actId="1076"/>
          <ac:grpSpMkLst>
            <pc:docMk/>
            <pc:sldMk cId="211038544" sldId="263"/>
            <ac:grpSpMk id="20" creationId="{DDBF8196-E12A-A7C0-B06D-517DBC55CF8E}"/>
          </ac:grpSpMkLst>
        </pc:grpChg>
        <pc:grpChg chg="mod">
          <ac:chgData name="Karina Hossfeld" userId="be0b8066-ccf7-44d3-8c74-dc3048a57faa" providerId="ADAL" clId="{D8C974CB-349A-4BBB-8DBF-DB986E7368DE}" dt="2026-04-13T16:07:56.253" v="7674" actId="1076"/>
          <ac:grpSpMkLst>
            <pc:docMk/>
            <pc:sldMk cId="211038544" sldId="263"/>
            <ac:grpSpMk id="21" creationId="{B300833F-5B8C-1A0C-F55E-7BD1B37C2E49}"/>
          </ac:grpSpMkLst>
        </pc:grpChg>
        <pc:picChg chg="add mod">
          <ac:chgData name="Karina Hossfeld" userId="be0b8066-ccf7-44d3-8c74-dc3048a57faa" providerId="ADAL" clId="{D8C974CB-349A-4BBB-8DBF-DB986E7368DE}" dt="2026-04-13T16:10:58.759" v="7755" actId="1076"/>
          <ac:picMkLst>
            <pc:docMk/>
            <pc:sldMk cId="211038544" sldId="263"/>
            <ac:picMk id="6" creationId="{20E59279-1754-F14F-6E99-6BDAE7449A61}"/>
          </ac:picMkLst>
        </pc:picChg>
        <pc:picChg chg="mod">
          <ac:chgData name="Karina Hossfeld" userId="be0b8066-ccf7-44d3-8c74-dc3048a57faa" providerId="ADAL" clId="{D8C974CB-349A-4BBB-8DBF-DB986E7368DE}" dt="2026-04-13T16:09:15.493" v="7751" actId="1076"/>
          <ac:picMkLst>
            <pc:docMk/>
            <pc:sldMk cId="211038544" sldId="263"/>
            <ac:picMk id="7" creationId="{48DD6320-5909-1351-80B7-80B25A27BC48}"/>
          </ac:picMkLst>
        </pc:picChg>
      </pc:sldChg>
      <pc:sldChg chg="modSp mod">
        <pc:chgData name="Karina Hossfeld" userId="be0b8066-ccf7-44d3-8c74-dc3048a57faa" providerId="ADAL" clId="{D8C974CB-349A-4BBB-8DBF-DB986E7368DE}" dt="2026-03-31T15:13:44.796" v="13" actId="122"/>
        <pc:sldMkLst>
          <pc:docMk/>
          <pc:sldMk cId="3401547848" sldId="269"/>
        </pc:sldMkLst>
        <pc:spChg chg="mod">
          <ac:chgData name="Karina Hossfeld" userId="be0b8066-ccf7-44d3-8c74-dc3048a57faa" providerId="ADAL" clId="{D8C974CB-349A-4BBB-8DBF-DB986E7368DE}" dt="2026-03-31T14:33:57.164" v="12" actId="6549"/>
          <ac:spMkLst>
            <pc:docMk/>
            <pc:sldMk cId="3401547848" sldId="269"/>
            <ac:spMk id="2" creationId="{EA69C12C-7592-0329-91F0-97DF135376F4}"/>
          </ac:spMkLst>
        </pc:spChg>
        <pc:spChg chg="mod">
          <ac:chgData name="Karina Hossfeld" userId="be0b8066-ccf7-44d3-8c74-dc3048a57faa" providerId="ADAL" clId="{D8C974CB-349A-4BBB-8DBF-DB986E7368DE}" dt="2026-03-31T15:13:44.796" v="13" actId="122"/>
          <ac:spMkLst>
            <pc:docMk/>
            <pc:sldMk cId="3401547848" sldId="269"/>
            <ac:spMk id="6" creationId="{5FD4C950-2E28-9883-499D-35526022079B}"/>
          </ac:spMkLst>
        </pc:spChg>
      </pc:sldChg>
      <pc:sldChg chg="addSp modSp mod">
        <pc:chgData name="Karina Hossfeld" userId="be0b8066-ccf7-44d3-8c74-dc3048a57faa" providerId="ADAL" clId="{D8C974CB-349A-4BBB-8DBF-DB986E7368DE}" dt="2026-04-13T16:11:13.113" v="7758" actId="113"/>
        <pc:sldMkLst>
          <pc:docMk/>
          <pc:sldMk cId="592666063" sldId="308"/>
        </pc:sldMkLst>
        <pc:spChg chg="add mod">
          <ac:chgData name="Karina Hossfeld" userId="be0b8066-ccf7-44d3-8c74-dc3048a57faa" providerId="ADAL" clId="{D8C974CB-349A-4BBB-8DBF-DB986E7368DE}" dt="2026-04-09T10:45:16.563" v="931" actId="1076"/>
          <ac:spMkLst>
            <pc:docMk/>
            <pc:sldMk cId="592666063" sldId="308"/>
            <ac:spMk id="4" creationId="{D4218E63-C50F-FD4C-01E0-5F6CAE7B30D3}"/>
          </ac:spMkLst>
        </pc:spChg>
        <pc:graphicFrameChg chg="mod modGraphic">
          <ac:chgData name="Karina Hossfeld" userId="be0b8066-ccf7-44d3-8c74-dc3048a57faa" providerId="ADAL" clId="{D8C974CB-349A-4BBB-8DBF-DB986E7368DE}" dt="2026-04-13T16:11:13.113" v="7758" actId="113"/>
          <ac:graphicFrameMkLst>
            <pc:docMk/>
            <pc:sldMk cId="592666063" sldId="308"/>
            <ac:graphicFrameMk id="12" creationId="{B6B4ACCF-2E95-A47A-F8B1-C57DC027915C}"/>
          </ac:graphicFrameMkLst>
        </pc:graphicFrameChg>
        <pc:picChg chg="mod">
          <ac:chgData name="Karina Hossfeld" userId="be0b8066-ccf7-44d3-8c74-dc3048a57faa" providerId="ADAL" clId="{D8C974CB-349A-4BBB-8DBF-DB986E7368DE}" dt="2026-04-09T10:45:20.149" v="932" actId="1076"/>
          <ac:picMkLst>
            <pc:docMk/>
            <pc:sldMk cId="592666063" sldId="308"/>
            <ac:picMk id="14" creationId="{4896F7A5-0101-60B0-7FD7-5C914BD697A5}"/>
          </ac:picMkLst>
        </pc:picChg>
      </pc:sldChg>
      <pc:sldChg chg="addSp delSp modSp mod ord">
        <pc:chgData name="Karina Hossfeld" userId="be0b8066-ccf7-44d3-8c74-dc3048a57faa" providerId="ADAL" clId="{D8C974CB-349A-4BBB-8DBF-DB986E7368DE}" dt="2026-04-13T16:13:26.033" v="7781" actId="113"/>
        <pc:sldMkLst>
          <pc:docMk/>
          <pc:sldMk cId="1105463234" sldId="315"/>
        </pc:sldMkLst>
        <pc:spChg chg="add mod">
          <ac:chgData name="Karina Hossfeld" userId="be0b8066-ccf7-44d3-8c74-dc3048a57faa" providerId="ADAL" clId="{D8C974CB-349A-4BBB-8DBF-DB986E7368DE}" dt="2026-04-13T16:13:26.033" v="7781" actId="113"/>
          <ac:spMkLst>
            <pc:docMk/>
            <pc:sldMk cId="1105463234" sldId="315"/>
            <ac:spMk id="2" creationId="{475C1FC9-C708-58D9-86F7-E9460B4BE89A}"/>
          </ac:spMkLst>
        </pc:spChg>
        <pc:graphicFrameChg chg="mod modGraphic">
          <ac:chgData name="Karina Hossfeld" userId="be0b8066-ccf7-44d3-8c74-dc3048a57faa" providerId="ADAL" clId="{D8C974CB-349A-4BBB-8DBF-DB986E7368DE}" dt="2026-04-09T10:40:24.840" v="780" actId="6549"/>
          <ac:graphicFrameMkLst>
            <pc:docMk/>
            <pc:sldMk cId="1105463234" sldId="315"/>
            <ac:graphicFrameMk id="12" creationId="{949DB6F5-5C9D-8ADB-9F45-FB663873B324}"/>
          </ac:graphicFrameMkLst>
        </pc:graphicFrameChg>
      </pc:sldChg>
      <pc:sldChg chg="addSp delSp modSp mod ord">
        <pc:chgData name="Karina Hossfeld" userId="be0b8066-ccf7-44d3-8c74-dc3048a57faa" providerId="ADAL" clId="{D8C974CB-349A-4BBB-8DBF-DB986E7368DE}" dt="2026-04-13T16:15:27.755" v="7916" actId="20577"/>
        <pc:sldMkLst>
          <pc:docMk/>
          <pc:sldMk cId="3989750836" sldId="317"/>
        </pc:sldMkLst>
        <pc:spChg chg="mod">
          <ac:chgData name="Karina Hossfeld" userId="be0b8066-ccf7-44d3-8c74-dc3048a57faa" providerId="ADAL" clId="{D8C974CB-349A-4BBB-8DBF-DB986E7368DE}" dt="2026-04-09T10:47:56.654" v="1028" actId="1076"/>
          <ac:spMkLst>
            <pc:docMk/>
            <pc:sldMk cId="3989750836" sldId="317"/>
            <ac:spMk id="7" creationId="{0876EB83-A5A4-7B89-41FD-F6CA92531D45}"/>
          </ac:spMkLst>
        </pc:spChg>
        <pc:spChg chg="mod">
          <ac:chgData name="Karina Hossfeld" userId="be0b8066-ccf7-44d3-8c74-dc3048a57faa" providerId="ADAL" clId="{D8C974CB-349A-4BBB-8DBF-DB986E7368DE}" dt="2026-04-13T16:15:27.755" v="7916" actId="20577"/>
          <ac:spMkLst>
            <pc:docMk/>
            <pc:sldMk cId="3989750836" sldId="317"/>
            <ac:spMk id="14" creationId="{E14BE4DB-09A7-1D2E-BBD3-F407C80C744C}"/>
          </ac:spMkLst>
        </pc:spChg>
        <pc:spChg chg="mod">
          <ac:chgData name="Karina Hossfeld" userId="be0b8066-ccf7-44d3-8c74-dc3048a57faa" providerId="ADAL" clId="{D8C974CB-349A-4BBB-8DBF-DB986E7368DE}" dt="2026-04-10T09:53:16.665" v="3343" actId="20577"/>
          <ac:spMkLst>
            <pc:docMk/>
            <pc:sldMk cId="3989750836" sldId="317"/>
            <ac:spMk id="15" creationId="{2DE415EF-0BA7-2396-F167-149C11B9A78F}"/>
          </ac:spMkLst>
        </pc:spChg>
        <pc:picChg chg="add mod">
          <ac:chgData name="Karina Hossfeld" userId="be0b8066-ccf7-44d3-8c74-dc3048a57faa" providerId="ADAL" clId="{D8C974CB-349A-4BBB-8DBF-DB986E7368DE}" dt="2026-04-10T10:57:45.794" v="4273" actId="1076"/>
          <ac:picMkLst>
            <pc:docMk/>
            <pc:sldMk cId="3989750836" sldId="317"/>
            <ac:picMk id="3" creationId="{577A2460-21BD-4B63-E234-2FCD34E6E0C0}"/>
          </ac:picMkLst>
        </pc:picChg>
      </pc:sldChg>
      <pc:sldChg chg="addSp delSp modSp mod">
        <pc:chgData name="Karina Hossfeld" userId="be0b8066-ccf7-44d3-8c74-dc3048a57faa" providerId="ADAL" clId="{D8C974CB-349A-4BBB-8DBF-DB986E7368DE}" dt="2026-04-13T15:00:57.861" v="6755" actId="1076"/>
        <pc:sldMkLst>
          <pc:docMk/>
          <pc:sldMk cId="3453396849" sldId="322"/>
        </pc:sldMkLst>
        <pc:spChg chg="mod">
          <ac:chgData name="Karina Hossfeld" userId="be0b8066-ccf7-44d3-8c74-dc3048a57faa" providerId="ADAL" clId="{D8C974CB-349A-4BBB-8DBF-DB986E7368DE}" dt="2026-04-13T13:56:44.819" v="6218" actId="20577"/>
          <ac:spMkLst>
            <pc:docMk/>
            <pc:sldMk cId="3453396849" sldId="322"/>
            <ac:spMk id="2" creationId="{80E7DB35-E69E-85E1-96BD-B2CD52894D46}"/>
          </ac:spMkLst>
        </pc:spChg>
        <pc:spChg chg="mod">
          <ac:chgData name="Karina Hossfeld" userId="be0b8066-ccf7-44d3-8c74-dc3048a57faa" providerId="ADAL" clId="{D8C974CB-349A-4BBB-8DBF-DB986E7368DE}" dt="2026-04-13T13:57:19.081" v="6223" actId="1076"/>
          <ac:spMkLst>
            <pc:docMk/>
            <pc:sldMk cId="3453396849" sldId="322"/>
            <ac:spMk id="3" creationId="{F18D5008-64FA-8AED-FBA6-48E907FD5940}"/>
          </ac:spMkLst>
        </pc:spChg>
        <pc:spChg chg="del mod">
          <ac:chgData name="Karina Hossfeld" userId="be0b8066-ccf7-44d3-8c74-dc3048a57faa" providerId="ADAL" clId="{D8C974CB-349A-4BBB-8DBF-DB986E7368DE}" dt="2026-04-13T13:56:38.747" v="6215" actId="478"/>
          <ac:spMkLst>
            <pc:docMk/>
            <pc:sldMk cId="3453396849" sldId="322"/>
            <ac:spMk id="4" creationId="{0397DC76-48A4-CC24-5CD0-64E764EF3A29}"/>
          </ac:spMkLst>
        </pc:spChg>
        <pc:spChg chg="del mod">
          <ac:chgData name="Karina Hossfeld" userId="be0b8066-ccf7-44d3-8c74-dc3048a57faa" providerId="ADAL" clId="{D8C974CB-349A-4BBB-8DBF-DB986E7368DE}" dt="2026-04-13T13:56:36.756" v="6214" actId="478"/>
          <ac:spMkLst>
            <pc:docMk/>
            <pc:sldMk cId="3453396849" sldId="322"/>
            <ac:spMk id="5" creationId="{6B779FDE-93FF-0A60-1886-4BD47263CC68}"/>
          </ac:spMkLst>
        </pc:spChg>
        <pc:spChg chg="del mod">
          <ac:chgData name="Karina Hossfeld" userId="be0b8066-ccf7-44d3-8c74-dc3048a57faa" providerId="ADAL" clId="{D8C974CB-349A-4BBB-8DBF-DB986E7368DE}" dt="2026-04-13T13:56:40.480" v="6217" actId="478"/>
          <ac:spMkLst>
            <pc:docMk/>
            <pc:sldMk cId="3453396849" sldId="322"/>
            <ac:spMk id="7" creationId="{953FC1DC-509A-F0C4-B893-979F6E1D3896}"/>
          </ac:spMkLst>
        </pc:spChg>
        <pc:spChg chg="add mod">
          <ac:chgData name="Karina Hossfeld" userId="be0b8066-ccf7-44d3-8c74-dc3048a57faa" providerId="ADAL" clId="{D8C974CB-349A-4BBB-8DBF-DB986E7368DE}" dt="2026-04-13T15:00:29.457" v="6751" actId="12"/>
          <ac:spMkLst>
            <pc:docMk/>
            <pc:sldMk cId="3453396849" sldId="322"/>
            <ac:spMk id="8" creationId="{064C9823-8FE2-973D-B808-00AE4AEDB35D}"/>
          </ac:spMkLst>
        </pc:spChg>
        <pc:picChg chg="add mod">
          <ac:chgData name="Karina Hossfeld" userId="be0b8066-ccf7-44d3-8c74-dc3048a57faa" providerId="ADAL" clId="{D8C974CB-349A-4BBB-8DBF-DB986E7368DE}" dt="2026-04-13T15:00:57.861" v="6755" actId="1076"/>
          <ac:picMkLst>
            <pc:docMk/>
            <pc:sldMk cId="3453396849" sldId="322"/>
            <ac:picMk id="9" creationId="{F4BA3CE0-8F73-7F9F-CF33-3DE9213106CB}"/>
          </ac:picMkLst>
        </pc:picChg>
      </pc:sldChg>
      <pc:sldChg chg="del">
        <pc:chgData name="Karina Hossfeld" userId="be0b8066-ccf7-44d3-8c74-dc3048a57faa" providerId="ADAL" clId="{D8C974CB-349A-4BBB-8DBF-DB986E7368DE}" dt="2026-04-13T14:10:23.968" v="6305" actId="47"/>
        <pc:sldMkLst>
          <pc:docMk/>
          <pc:sldMk cId="1280120495" sldId="323"/>
        </pc:sldMkLst>
      </pc:sldChg>
      <pc:sldChg chg="del">
        <pc:chgData name="Karina Hossfeld" userId="be0b8066-ccf7-44d3-8c74-dc3048a57faa" providerId="ADAL" clId="{D8C974CB-349A-4BBB-8DBF-DB986E7368DE}" dt="2026-04-13T14:10:23.968" v="6305" actId="47"/>
        <pc:sldMkLst>
          <pc:docMk/>
          <pc:sldMk cId="3459067763" sldId="324"/>
        </pc:sldMkLst>
      </pc:sldChg>
      <pc:sldChg chg="del">
        <pc:chgData name="Karina Hossfeld" userId="be0b8066-ccf7-44d3-8c74-dc3048a57faa" providerId="ADAL" clId="{D8C974CB-349A-4BBB-8DBF-DB986E7368DE}" dt="2026-04-13T14:10:23.968" v="6305" actId="47"/>
        <pc:sldMkLst>
          <pc:docMk/>
          <pc:sldMk cId="953068276" sldId="325"/>
        </pc:sldMkLst>
      </pc:sldChg>
      <pc:sldChg chg="del">
        <pc:chgData name="Karina Hossfeld" userId="be0b8066-ccf7-44d3-8c74-dc3048a57faa" providerId="ADAL" clId="{D8C974CB-349A-4BBB-8DBF-DB986E7368DE}" dt="2026-04-13T14:10:23.968" v="6305" actId="47"/>
        <pc:sldMkLst>
          <pc:docMk/>
          <pc:sldMk cId="1383536887" sldId="326"/>
        </pc:sldMkLst>
      </pc:sldChg>
      <pc:sldChg chg="del">
        <pc:chgData name="Karina Hossfeld" userId="be0b8066-ccf7-44d3-8c74-dc3048a57faa" providerId="ADAL" clId="{D8C974CB-349A-4BBB-8DBF-DB986E7368DE}" dt="2026-04-13T14:10:23.968" v="6305" actId="47"/>
        <pc:sldMkLst>
          <pc:docMk/>
          <pc:sldMk cId="2592191786" sldId="327"/>
        </pc:sldMkLst>
      </pc:sldChg>
      <pc:sldChg chg="del">
        <pc:chgData name="Karina Hossfeld" userId="be0b8066-ccf7-44d3-8c74-dc3048a57faa" providerId="ADAL" clId="{D8C974CB-349A-4BBB-8DBF-DB986E7368DE}" dt="2026-04-13T14:10:23.968" v="6305" actId="47"/>
        <pc:sldMkLst>
          <pc:docMk/>
          <pc:sldMk cId="1130720526" sldId="328"/>
        </pc:sldMkLst>
      </pc:sldChg>
      <pc:sldChg chg="del">
        <pc:chgData name="Karina Hossfeld" userId="be0b8066-ccf7-44d3-8c74-dc3048a57faa" providerId="ADAL" clId="{D8C974CB-349A-4BBB-8DBF-DB986E7368DE}" dt="2026-04-13T14:10:23.968" v="6305" actId="47"/>
        <pc:sldMkLst>
          <pc:docMk/>
          <pc:sldMk cId="3489102874" sldId="329"/>
        </pc:sldMkLst>
      </pc:sldChg>
      <pc:sldChg chg="del">
        <pc:chgData name="Karina Hossfeld" userId="be0b8066-ccf7-44d3-8c74-dc3048a57faa" providerId="ADAL" clId="{D8C974CB-349A-4BBB-8DBF-DB986E7368DE}" dt="2026-04-13T14:10:23.968" v="6305" actId="47"/>
        <pc:sldMkLst>
          <pc:docMk/>
          <pc:sldMk cId="2884276754" sldId="330"/>
        </pc:sldMkLst>
      </pc:sldChg>
      <pc:sldChg chg="del">
        <pc:chgData name="Karina Hossfeld" userId="be0b8066-ccf7-44d3-8c74-dc3048a57faa" providerId="ADAL" clId="{D8C974CB-349A-4BBB-8DBF-DB986E7368DE}" dt="2026-04-13T14:10:23.968" v="6305" actId="47"/>
        <pc:sldMkLst>
          <pc:docMk/>
          <pc:sldMk cId="4073919417" sldId="331"/>
        </pc:sldMkLst>
      </pc:sldChg>
      <pc:sldChg chg="del">
        <pc:chgData name="Karina Hossfeld" userId="be0b8066-ccf7-44d3-8c74-dc3048a57faa" providerId="ADAL" clId="{D8C974CB-349A-4BBB-8DBF-DB986E7368DE}" dt="2026-04-13T14:10:23.968" v="6305" actId="47"/>
        <pc:sldMkLst>
          <pc:docMk/>
          <pc:sldMk cId="1213314981" sldId="332"/>
        </pc:sldMkLst>
      </pc:sldChg>
      <pc:sldChg chg="del">
        <pc:chgData name="Karina Hossfeld" userId="be0b8066-ccf7-44d3-8c74-dc3048a57faa" providerId="ADAL" clId="{D8C974CB-349A-4BBB-8DBF-DB986E7368DE}" dt="2026-04-13T14:10:23.968" v="6305" actId="47"/>
        <pc:sldMkLst>
          <pc:docMk/>
          <pc:sldMk cId="3677487528" sldId="333"/>
        </pc:sldMkLst>
      </pc:sldChg>
      <pc:sldChg chg="addSp delSp modSp mod ord">
        <pc:chgData name="Karina Hossfeld" userId="be0b8066-ccf7-44d3-8c74-dc3048a57faa" providerId="ADAL" clId="{D8C974CB-349A-4BBB-8DBF-DB986E7368DE}" dt="2026-04-09T11:03:12.737" v="1093" actId="20577"/>
        <pc:sldMkLst>
          <pc:docMk/>
          <pc:sldMk cId="178526642" sldId="335"/>
        </pc:sldMkLst>
        <pc:graphicFrameChg chg="add mod modGraphic">
          <ac:chgData name="Karina Hossfeld" userId="be0b8066-ccf7-44d3-8c74-dc3048a57faa" providerId="ADAL" clId="{D8C974CB-349A-4BBB-8DBF-DB986E7368DE}" dt="2026-04-09T11:03:12.737" v="1093" actId="20577"/>
          <ac:graphicFrameMkLst>
            <pc:docMk/>
            <pc:sldMk cId="178526642" sldId="335"/>
            <ac:graphicFrameMk id="3" creationId="{A644CD7A-7F9B-5F65-8BB6-E8FD6A5DA5BE}"/>
          </ac:graphicFrameMkLst>
        </pc:graphicFrameChg>
      </pc:sldChg>
      <pc:sldChg chg="del">
        <pc:chgData name="Karina Hossfeld" userId="be0b8066-ccf7-44d3-8c74-dc3048a57faa" providerId="ADAL" clId="{D8C974CB-349A-4BBB-8DBF-DB986E7368DE}" dt="2026-04-13T14:10:23.968" v="6305" actId="47"/>
        <pc:sldMkLst>
          <pc:docMk/>
          <pc:sldMk cId="174495818" sldId="336"/>
        </pc:sldMkLst>
      </pc:sldChg>
      <pc:sldChg chg="addSp delSp modSp mod">
        <pc:chgData name="Karina Hossfeld" userId="be0b8066-ccf7-44d3-8c74-dc3048a57faa" providerId="ADAL" clId="{D8C974CB-349A-4BBB-8DBF-DB986E7368DE}" dt="2026-04-13T15:49:12.465" v="7412" actId="948"/>
        <pc:sldMkLst>
          <pc:docMk/>
          <pc:sldMk cId="547440467" sldId="337"/>
        </pc:sldMkLst>
        <pc:spChg chg="mod">
          <ac:chgData name="Karina Hossfeld" userId="be0b8066-ccf7-44d3-8c74-dc3048a57faa" providerId="ADAL" clId="{D8C974CB-349A-4BBB-8DBF-DB986E7368DE}" dt="2026-04-13T15:48:10.324" v="7402" actId="1076"/>
          <ac:spMkLst>
            <pc:docMk/>
            <pc:sldMk cId="547440467" sldId="337"/>
            <ac:spMk id="4" creationId="{9445F797-C6D6-117F-BD9B-26E8B99AFFE9}"/>
          </ac:spMkLst>
        </pc:spChg>
        <pc:spChg chg="del">
          <ac:chgData name="Karina Hossfeld" userId="be0b8066-ccf7-44d3-8c74-dc3048a57faa" providerId="ADAL" clId="{D8C974CB-349A-4BBB-8DBF-DB986E7368DE}" dt="2026-04-13T14:11:30.388" v="6306" actId="478"/>
          <ac:spMkLst>
            <pc:docMk/>
            <pc:sldMk cId="547440467" sldId="337"/>
            <ac:spMk id="5" creationId="{F0EF47D3-F238-9C75-6F1C-8D4CC826B808}"/>
          </ac:spMkLst>
        </pc:spChg>
        <pc:spChg chg="del">
          <ac:chgData name="Karina Hossfeld" userId="be0b8066-ccf7-44d3-8c74-dc3048a57faa" providerId="ADAL" clId="{D8C974CB-349A-4BBB-8DBF-DB986E7368DE}" dt="2026-04-13T14:11:37.392" v="6309" actId="478"/>
          <ac:spMkLst>
            <pc:docMk/>
            <pc:sldMk cId="547440467" sldId="337"/>
            <ac:spMk id="7" creationId="{33601F77-D472-463F-A125-B585B3A5A558}"/>
          </ac:spMkLst>
        </pc:spChg>
        <pc:spChg chg="add del mod">
          <ac:chgData name="Karina Hossfeld" userId="be0b8066-ccf7-44d3-8c74-dc3048a57faa" providerId="ADAL" clId="{D8C974CB-349A-4BBB-8DBF-DB986E7368DE}" dt="2026-04-13T14:18:37.510" v="6519"/>
          <ac:spMkLst>
            <pc:docMk/>
            <pc:sldMk cId="547440467" sldId="337"/>
            <ac:spMk id="8" creationId="{D3ADFC8F-8559-0B74-63F9-B3BD0576EF20}"/>
          </ac:spMkLst>
        </pc:spChg>
        <pc:spChg chg="add mod">
          <ac:chgData name="Karina Hossfeld" userId="be0b8066-ccf7-44d3-8c74-dc3048a57faa" providerId="ADAL" clId="{D8C974CB-349A-4BBB-8DBF-DB986E7368DE}" dt="2026-04-13T15:49:12.465" v="7412" actId="948"/>
          <ac:spMkLst>
            <pc:docMk/>
            <pc:sldMk cId="547440467" sldId="337"/>
            <ac:spMk id="10" creationId="{40270FC7-7DFC-4964-104A-C7F038E6A926}"/>
          </ac:spMkLst>
        </pc:spChg>
        <pc:spChg chg="add del mod">
          <ac:chgData name="Karina Hossfeld" userId="be0b8066-ccf7-44d3-8c74-dc3048a57faa" providerId="ADAL" clId="{D8C974CB-349A-4BBB-8DBF-DB986E7368DE}" dt="2026-04-13T14:18:37.510" v="6521"/>
          <ac:spMkLst>
            <pc:docMk/>
            <pc:sldMk cId="547440467" sldId="337"/>
            <ac:spMk id="12" creationId="{850D1BEC-AD12-D60B-843E-E31FD460A363}"/>
          </ac:spMkLst>
        </pc:spChg>
        <pc:picChg chg="del mod">
          <ac:chgData name="Karina Hossfeld" userId="be0b8066-ccf7-44d3-8c74-dc3048a57faa" providerId="ADAL" clId="{D8C974CB-349A-4BBB-8DBF-DB986E7368DE}" dt="2026-04-13T15:07:04.705" v="6776" actId="478"/>
          <ac:picMkLst>
            <pc:docMk/>
            <pc:sldMk cId="547440467" sldId="337"/>
            <ac:picMk id="6" creationId="{50140925-6F4F-D5C7-C72E-5D52D54CF0DC}"/>
          </ac:picMkLst>
        </pc:picChg>
        <pc:picChg chg="add mod">
          <ac:chgData name="Karina Hossfeld" userId="be0b8066-ccf7-44d3-8c74-dc3048a57faa" providerId="ADAL" clId="{D8C974CB-349A-4BBB-8DBF-DB986E7368DE}" dt="2026-04-13T15:07:16.153" v="6779" actId="14100"/>
          <ac:picMkLst>
            <pc:docMk/>
            <pc:sldMk cId="547440467" sldId="337"/>
            <ac:picMk id="14" creationId="{2827ED48-0D2A-D4DD-902A-88901C1BF58A}"/>
          </ac:picMkLst>
        </pc:picChg>
      </pc:sldChg>
      <pc:sldChg chg="addSp delSp modSp mod">
        <pc:chgData name="Karina Hossfeld" userId="be0b8066-ccf7-44d3-8c74-dc3048a57faa" providerId="ADAL" clId="{D8C974CB-349A-4BBB-8DBF-DB986E7368DE}" dt="2026-04-13T15:50:33.242" v="7420" actId="6549"/>
        <pc:sldMkLst>
          <pc:docMk/>
          <pc:sldMk cId="2627884210" sldId="338"/>
        </pc:sldMkLst>
        <pc:spChg chg="mod">
          <ac:chgData name="Karina Hossfeld" userId="be0b8066-ccf7-44d3-8c74-dc3048a57faa" providerId="ADAL" clId="{D8C974CB-349A-4BBB-8DBF-DB986E7368DE}" dt="2026-04-13T15:49:43.975" v="7416"/>
          <ac:spMkLst>
            <pc:docMk/>
            <pc:sldMk cId="2627884210" sldId="338"/>
            <ac:spMk id="4" creationId="{0478DD94-97D1-CE00-5F67-635AA133B537}"/>
          </ac:spMkLst>
        </pc:spChg>
        <pc:spChg chg="del mod">
          <ac:chgData name="Karina Hossfeld" userId="be0b8066-ccf7-44d3-8c74-dc3048a57faa" providerId="ADAL" clId="{D8C974CB-349A-4BBB-8DBF-DB986E7368DE}" dt="2026-04-13T15:08:41.804" v="6789"/>
          <ac:spMkLst>
            <pc:docMk/>
            <pc:sldMk cId="2627884210" sldId="338"/>
            <ac:spMk id="6" creationId="{004D0DA8-B863-7C91-5C9D-913CB9E7D6F2}"/>
          </ac:spMkLst>
        </pc:spChg>
        <pc:spChg chg="add mod">
          <ac:chgData name="Karina Hossfeld" userId="be0b8066-ccf7-44d3-8c74-dc3048a57faa" providerId="ADAL" clId="{D8C974CB-349A-4BBB-8DBF-DB986E7368DE}" dt="2026-04-13T15:50:33.242" v="7420" actId="6549"/>
          <ac:spMkLst>
            <pc:docMk/>
            <pc:sldMk cId="2627884210" sldId="338"/>
            <ac:spMk id="7" creationId="{38263435-F86C-1689-4E07-720A7F7F8ABC}"/>
          </ac:spMkLst>
        </pc:spChg>
        <pc:spChg chg="add mod">
          <ac:chgData name="Karina Hossfeld" userId="be0b8066-ccf7-44d3-8c74-dc3048a57faa" providerId="ADAL" clId="{D8C974CB-349A-4BBB-8DBF-DB986E7368DE}" dt="2026-04-13T15:50:01.979" v="7419" actId="255"/>
          <ac:spMkLst>
            <pc:docMk/>
            <pc:sldMk cId="2627884210" sldId="338"/>
            <ac:spMk id="10" creationId="{07EB0B9C-F6D8-684C-88EB-2B866E76590C}"/>
          </ac:spMkLst>
        </pc:spChg>
        <pc:picChg chg="add mod">
          <ac:chgData name="Karina Hossfeld" userId="be0b8066-ccf7-44d3-8c74-dc3048a57faa" providerId="ADAL" clId="{D8C974CB-349A-4BBB-8DBF-DB986E7368DE}" dt="2026-04-13T15:07:30.512" v="6782" actId="1076"/>
          <ac:picMkLst>
            <pc:docMk/>
            <pc:sldMk cId="2627884210" sldId="338"/>
            <ac:picMk id="3" creationId="{64331251-50D0-3107-3A41-4F1782CAFE08}"/>
          </ac:picMkLst>
        </pc:picChg>
        <pc:picChg chg="del">
          <ac:chgData name="Karina Hossfeld" userId="be0b8066-ccf7-44d3-8c74-dc3048a57faa" providerId="ADAL" clId="{D8C974CB-349A-4BBB-8DBF-DB986E7368DE}" dt="2026-04-13T15:07:26.009" v="6780" actId="478"/>
          <ac:picMkLst>
            <pc:docMk/>
            <pc:sldMk cId="2627884210" sldId="338"/>
            <ac:picMk id="9" creationId="{BC5878FE-FB9E-64B7-90D7-7F82956F4B58}"/>
          </ac:picMkLst>
        </pc:picChg>
      </pc:sldChg>
      <pc:sldChg chg="modSp mod">
        <pc:chgData name="Karina Hossfeld" userId="be0b8066-ccf7-44d3-8c74-dc3048a57faa" providerId="ADAL" clId="{D8C974CB-349A-4BBB-8DBF-DB986E7368DE}" dt="2026-04-13T15:58:04.386" v="7533" actId="255"/>
        <pc:sldMkLst>
          <pc:docMk/>
          <pc:sldMk cId="1756618234" sldId="339"/>
        </pc:sldMkLst>
        <pc:spChg chg="mod">
          <ac:chgData name="Karina Hossfeld" userId="be0b8066-ccf7-44d3-8c74-dc3048a57faa" providerId="ADAL" clId="{D8C974CB-349A-4BBB-8DBF-DB986E7368DE}" dt="2026-04-13T15:58:04.386" v="7533" actId="255"/>
          <ac:spMkLst>
            <pc:docMk/>
            <pc:sldMk cId="1756618234" sldId="339"/>
            <ac:spMk id="4" creationId="{0FAD8D10-6C80-EAA1-9335-2FD64B2FEB8C}"/>
          </ac:spMkLst>
        </pc:spChg>
      </pc:sldChg>
      <pc:sldChg chg="addSp modSp add mod">
        <pc:chgData name="Karina Hossfeld" userId="be0b8066-ccf7-44d3-8c74-dc3048a57faa" providerId="ADAL" clId="{D8C974CB-349A-4BBB-8DBF-DB986E7368DE}" dt="2026-04-10T11:01:41.039" v="4282" actId="1076"/>
        <pc:sldMkLst>
          <pc:docMk/>
          <pc:sldMk cId="630019776" sldId="340"/>
        </pc:sldMkLst>
        <pc:spChg chg="mod">
          <ac:chgData name="Karina Hossfeld" userId="be0b8066-ccf7-44d3-8c74-dc3048a57faa" providerId="ADAL" clId="{D8C974CB-349A-4BBB-8DBF-DB986E7368DE}" dt="2026-04-09T10:16:49.577" v="597" actId="1076"/>
          <ac:spMkLst>
            <pc:docMk/>
            <pc:sldMk cId="630019776" sldId="340"/>
            <ac:spMk id="7" creationId="{4B586D66-747A-387D-D61C-7BB59392DE7E}"/>
          </ac:spMkLst>
        </pc:spChg>
        <pc:spChg chg="mod">
          <ac:chgData name="Karina Hossfeld" userId="be0b8066-ccf7-44d3-8c74-dc3048a57faa" providerId="ADAL" clId="{D8C974CB-349A-4BBB-8DBF-DB986E7368DE}" dt="2026-04-10T10:58:31.095" v="4278" actId="1076"/>
          <ac:spMkLst>
            <pc:docMk/>
            <pc:sldMk cId="630019776" sldId="340"/>
            <ac:spMk id="14" creationId="{11DDD23F-52AB-0506-8B9F-C23C981A0FD7}"/>
          </ac:spMkLst>
        </pc:spChg>
        <pc:spChg chg="mod">
          <ac:chgData name="Karina Hossfeld" userId="be0b8066-ccf7-44d3-8c74-dc3048a57faa" providerId="ADAL" clId="{D8C974CB-349A-4BBB-8DBF-DB986E7368DE}" dt="2026-04-10T09:53:29.594" v="3345"/>
          <ac:spMkLst>
            <pc:docMk/>
            <pc:sldMk cId="630019776" sldId="340"/>
            <ac:spMk id="15" creationId="{E891CA70-16E0-26BA-DEFA-FA5416B43EA6}"/>
          </ac:spMkLst>
        </pc:spChg>
        <pc:picChg chg="add mod">
          <ac:chgData name="Karina Hossfeld" userId="be0b8066-ccf7-44d3-8c74-dc3048a57faa" providerId="ADAL" clId="{D8C974CB-349A-4BBB-8DBF-DB986E7368DE}" dt="2026-04-10T11:01:41.039" v="4282" actId="1076"/>
          <ac:picMkLst>
            <pc:docMk/>
            <pc:sldMk cId="630019776" sldId="340"/>
            <ac:picMk id="3" creationId="{E522B274-F09A-AEA7-E90A-FF5F14CCAC12}"/>
          </ac:picMkLst>
        </pc:picChg>
      </pc:sldChg>
      <pc:sldChg chg="addSp delSp modSp add mod">
        <pc:chgData name="Karina Hossfeld" userId="be0b8066-ccf7-44d3-8c74-dc3048a57faa" providerId="ADAL" clId="{D8C974CB-349A-4BBB-8DBF-DB986E7368DE}" dt="2026-04-10T11:03:35.594" v="4286" actId="14100"/>
        <pc:sldMkLst>
          <pc:docMk/>
          <pc:sldMk cId="2567842608" sldId="341"/>
        </pc:sldMkLst>
        <pc:spChg chg="add mod">
          <ac:chgData name="Karina Hossfeld" userId="be0b8066-ccf7-44d3-8c74-dc3048a57faa" providerId="ADAL" clId="{D8C974CB-349A-4BBB-8DBF-DB986E7368DE}" dt="2026-04-10T09:55:03.634" v="3354" actId="12"/>
          <ac:spMkLst>
            <pc:docMk/>
            <pc:sldMk cId="2567842608" sldId="341"/>
            <ac:spMk id="3" creationId="{C0075101-C1B6-B1DD-9640-884E40671699}"/>
          </ac:spMkLst>
        </pc:spChg>
        <pc:spChg chg="add mod">
          <ac:chgData name="Karina Hossfeld" userId="be0b8066-ccf7-44d3-8c74-dc3048a57faa" providerId="ADAL" clId="{D8C974CB-349A-4BBB-8DBF-DB986E7368DE}" dt="2026-04-10T09:55:15.494" v="3355" actId="1076"/>
          <ac:spMkLst>
            <pc:docMk/>
            <pc:sldMk cId="2567842608" sldId="341"/>
            <ac:spMk id="4" creationId="{BD2BA8F6-894D-39F1-938E-0B694722ABD1}"/>
          </ac:spMkLst>
        </pc:spChg>
        <pc:spChg chg="mod">
          <ac:chgData name="Karina Hossfeld" userId="be0b8066-ccf7-44d3-8c74-dc3048a57faa" providerId="ADAL" clId="{D8C974CB-349A-4BBB-8DBF-DB986E7368DE}" dt="2026-04-09T11:09:52.768" v="1108" actId="20577"/>
          <ac:spMkLst>
            <pc:docMk/>
            <pc:sldMk cId="2567842608" sldId="341"/>
            <ac:spMk id="7" creationId="{3CF77144-651A-2922-2F03-46B32D453628}"/>
          </ac:spMkLst>
        </pc:spChg>
        <pc:picChg chg="add mod">
          <ac:chgData name="Karina Hossfeld" userId="be0b8066-ccf7-44d3-8c74-dc3048a57faa" providerId="ADAL" clId="{D8C974CB-349A-4BBB-8DBF-DB986E7368DE}" dt="2026-04-10T11:03:35.594" v="4286" actId="14100"/>
          <ac:picMkLst>
            <pc:docMk/>
            <pc:sldMk cId="2567842608" sldId="341"/>
            <ac:picMk id="6" creationId="{4C58D808-C669-BD98-8E53-D31BDC6A5FAF}"/>
          </ac:picMkLst>
        </pc:picChg>
      </pc:sldChg>
      <pc:sldChg chg="addSp delSp modSp add mod">
        <pc:chgData name="Karina Hossfeld" userId="be0b8066-ccf7-44d3-8c74-dc3048a57faa" providerId="ADAL" clId="{D8C974CB-349A-4BBB-8DBF-DB986E7368DE}" dt="2026-04-13T16:16:39.268" v="7917" actId="20577"/>
        <pc:sldMkLst>
          <pc:docMk/>
          <pc:sldMk cId="3493252423" sldId="342"/>
        </pc:sldMkLst>
        <pc:spChg chg="add mod">
          <ac:chgData name="Karina Hossfeld" userId="be0b8066-ccf7-44d3-8c74-dc3048a57faa" providerId="ADAL" clId="{D8C974CB-349A-4BBB-8DBF-DB986E7368DE}" dt="2026-04-09T11:29:04.682" v="1763" actId="1076"/>
          <ac:spMkLst>
            <pc:docMk/>
            <pc:sldMk cId="3493252423" sldId="342"/>
            <ac:spMk id="3" creationId="{E4E2DE14-26AC-4E1B-C34F-758294CB3475}"/>
          </ac:spMkLst>
        </pc:spChg>
        <pc:spChg chg="add mod">
          <ac:chgData name="Karina Hossfeld" userId="be0b8066-ccf7-44d3-8c74-dc3048a57faa" providerId="ADAL" clId="{D8C974CB-349A-4BBB-8DBF-DB986E7368DE}" dt="2026-04-13T16:16:39.268" v="7917" actId="20577"/>
          <ac:spMkLst>
            <pc:docMk/>
            <pc:sldMk cId="3493252423" sldId="342"/>
            <ac:spMk id="5" creationId="{0FD94749-F18C-B4FF-5A25-7001D1AEED18}"/>
          </ac:spMkLst>
        </pc:spChg>
        <pc:spChg chg="add mod">
          <ac:chgData name="Karina Hossfeld" userId="be0b8066-ccf7-44d3-8c74-dc3048a57faa" providerId="ADAL" clId="{D8C974CB-349A-4BBB-8DBF-DB986E7368DE}" dt="2026-04-09T11:29:27.389" v="1768" actId="122"/>
          <ac:spMkLst>
            <pc:docMk/>
            <pc:sldMk cId="3493252423" sldId="342"/>
            <ac:spMk id="8" creationId="{17DB170C-7EDC-5583-99B7-4A0B03684E15}"/>
          </ac:spMkLst>
        </pc:spChg>
      </pc:sldChg>
      <pc:sldChg chg="addSp delSp modSp add mod">
        <pc:chgData name="Karina Hossfeld" userId="be0b8066-ccf7-44d3-8c74-dc3048a57faa" providerId="ADAL" clId="{D8C974CB-349A-4BBB-8DBF-DB986E7368DE}" dt="2026-04-13T16:17:11.527" v="7918" actId="20577"/>
        <pc:sldMkLst>
          <pc:docMk/>
          <pc:sldMk cId="2529148966" sldId="343"/>
        </pc:sldMkLst>
        <pc:spChg chg="add mod">
          <ac:chgData name="Karina Hossfeld" userId="be0b8066-ccf7-44d3-8c74-dc3048a57faa" providerId="ADAL" clId="{D8C974CB-349A-4BBB-8DBF-DB986E7368DE}" dt="2026-04-13T16:17:11.527" v="7918" actId="20577"/>
          <ac:spMkLst>
            <pc:docMk/>
            <pc:sldMk cId="2529148966" sldId="343"/>
            <ac:spMk id="3" creationId="{A34AFDB7-C85B-0339-39E2-564ACC84DF3C}"/>
          </ac:spMkLst>
        </pc:spChg>
        <pc:spChg chg="add mod">
          <ac:chgData name="Karina Hossfeld" userId="be0b8066-ccf7-44d3-8c74-dc3048a57faa" providerId="ADAL" clId="{D8C974CB-349A-4BBB-8DBF-DB986E7368DE}" dt="2026-04-09T11:35:51.533" v="1919" actId="1076"/>
          <ac:spMkLst>
            <pc:docMk/>
            <pc:sldMk cId="2529148966" sldId="343"/>
            <ac:spMk id="5" creationId="{D7DF79CD-69CA-028C-47B9-1C0E33E1E0F7}"/>
          </ac:spMkLst>
        </pc:spChg>
        <pc:picChg chg="add mod">
          <ac:chgData name="Karina Hossfeld" userId="be0b8066-ccf7-44d3-8c74-dc3048a57faa" providerId="ADAL" clId="{D8C974CB-349A-4BBB-8DBF-DB986E7368DE}" dt="2026-04-10T11:10:52.452" v="4293" actId="1076"/>
          <ac:picMkLst>
            <pc:docMk/>
            <pc:sldMk cId="2529148966" sldId="343"/>
            <ac:picMk id="4" creationId="{8D339B0D-9D1F-B6F6-84B3-66B4CC7517A9}"/>
          </ac:picMkLst>
        </pc:picChg>
      </pc:sldChg>
      <pc:sldChg chg="addSp modSp add mod">
        <pc:chgData name="Karina Hossfeld" userId="be0b8066-ccf7-44d3-8c74-dc3048a57faa" providerId="ADAL" clId="{D8C974CB-349A-4BBB-8DBF-DB986E7368DE}" dt="2026-04-10T11:08:06.481" v="4291" actId="1076"/>
        <pc:sldMkLst>
          <pc:docMk/>
          <pc:sldMk cId="4125167245" sldId="344"/>
        </pc:sldMkLst>
        <pc:spChg chg="mod">
          <ac:chgData name="Karina Hossfeld" userId="be0b8066-ccf7-44d3-8c74-dc3048a57faa" providerId="ADAL" clId="{D8C974CB-349A-4BBB-8DBF-DB986E7368DE}" dt="2026-04-10T11:04:02.132" v="4287" actId="20577"/>
          <ac:spMkLst>
            <pc:docMk/>
            <pc:sldMk cId="4125167245" sldId="344"/>
            <ac:spMk id="3" creationId="{861C5842-1FCD-3704-AF95-04BB30BD6519}"/>
          </ac:spMkLst>
        </pc:spChg>
        <pc:picChg chg="add mod">
          <ac:chgData name="Karina Hossfeld" userId="be0b8066-ccf7-44d3-8c74-dc3048a57faa" providerId="ADAL" clId="{D8C974CB-349A-4BBB-8DBF-DB986E7368DE}" dt="2026-04-10T11:08:06.481" v="4291" actId="1076"/>
          <ac:picMkLst>
            <pc:docMk/>
            <pc:sldMk cId="4125167245" sldId="344"/>
            <ac:picMk id="4" creationId="{C66652C5-9A49-95C1-007E-899649BC7B54}"/>
          </ac:picMkLst>
        </pc:picChg>
      </pc:sldChg>
      <pc:sldChg chg="addSp delSp modSp add mod">
        <pc:chgData name="Karina Hossfeld" userId="be0b8066-ccf7-44d3-8c74-dc3048a57faa" providerId="ADAL" clId="{D8C974CB-349A-4BBB-8DBF-DB986E7368DE}" dt="2026-04-13T16:18:01.089" v="7921" actId="1076"/>
        <pc:sldMkLst>
          <pc:docMk/>
          <pc:sldMk cId="3855692890" sldId="345"/>
        </pc:sldMkLst>
        <pc:spChg chg="add mod">
          <ac:chgData name="Karina Hossfeld" userId="be0b8066-ccf7-44d3-8c74-dc3048a57faa" providerId="ADAL" clId="{D8C974CB-349A-4BBB-8DBF-DB986E7368DE}" dt="2026-04-13T16:17:48.707" v="7920" actId="1076"/>
          <ac:spMkLst>
            <pc:docMk/>
            <pc:sldMk cId="3855692890" sldId="345"/>
            <ac:spMk id="2" creationId="{5E7A8485-B61F-2730-ED92-C97B143C597F}"/>
          </ac:spMkLst>
        </pc:spChg>
        <pc:spChg chg="add mod">
          <ac:chgData name="Karina Hossfeld" userId="be0b8066-ccf7-44d3-8c74-dc3048a57faa" providerId="ADAL" clId="{D8C974CB-349A-4BBB-8DBF-DB986E7368DE}" dt="2026-04-13T16:18:01.089" v="7921" actId="1076"/>
          <ac:spMkLst>
            <pc:docMk/>
            <pc:sldMk cId="3855692890" sldId="345"/>
            <ac:spMk id="6" creationId="{473A5FA4-A5F2-D43F-5DB4-FCA6CCFD5D32}"/>
          </ac:spMkLst>
        </pc:spChg>
        <pc:spChg chg="add mod">
          <ac:chgData name="Karina Hossfeld" userId="be0b8066-ccf7-44d3-8c74-dc3048a57faa" providerId="ADAL" clId="{D8C974CB-349A-4BBB-8DBF-DB986E7368DE}" dt="2026-04-09T11:50:35.164" v="1997" actId="20577"/>
          <ac:spMkLst>
            <pc:docMk/>
            <pc:sldMk cId="3855692890" sldId="345"/>
            <ac:spMk id="8" creationId="{46E6F112-7259-CD63-3AE1-180713FC225F}"/>
          </ac:spMkLst>
        </pc:spChg>
        <pc:spChg chg="add mod">
          <ac:chgData name="Karina Hossfeld" userId="be0b8066-ccf7-44d3-8c74-dc3048a57faa" providerId="ADAL" clId="{D8C974CB-349A-4BBB-8DBF-DB986E7368DE}" dt="2026-04-13T16:17:43.807" v="7919" actId="1076"/>
          <ac:spMkLst>
            <pc:docMk/>
            <pc:sldMk cId="3855692890" sldId="345"/>
            <ac:spMk id="13" creationId="{9DC384AA-0BFA-F525-2E0B-3816454D4FCA}"/>
          </ac:spMkLst>
        </pc:spChg>
        <pc:spChg chg="mod">
          <ac:chgData name="Karina Hossfeld" userId="be0b8066-ccf7-44d3-8c74-dc3048a57faa" providerId="ADAL" clId="{D8C974CB-349A-4BBB-8DBF-DB986E7368DE}" dt="2026-04-10T09:57:12.648" v="3367" actId="255"/>
          <ac:spMkLst>
            <pc:docMk/>
            <pc:sldMk cId="3855692890" sldId="345"/>
            <ac:spMk id="15" creationId="{642A8229-8A41-A4CC-9568-941FC04EDF1C}"/>
          </ac:spMkLst>
        </pc:spChg>
        <pc:picChg chg="add mod ord">
          <ac:chgData name="Karina Hossfeld" userId="be0b8066-ccf7-44d3-8c74-dc3048a57faa" providerId="ADAL" clId="{D8C974CB-349A-4BBB-8DBF-DB986E7368DE}" dt="2026-04-10T11:13:04.509" v="4299" actId="1076"/>
          <ac:picMkLst>
            <pc:docMk/>
            <pc:sldMk cId="3855692890" sldId="345"/>
            <ac:picMk id="10" creationId="{0FAFB909-2C53-3AFC-3378-AFF14F730FEA}"/>
          </ac:picMkLst>
        </pc:picChg>
      </pc:sldChg>
      <pc:sldChg chg="addSp delSp modSp add mod ord">
        <pc:chgData name="Karina Hossfeld" userId="be0b8066-ccf7-44d3-8c74-dc3048a57faa" providerId="ADAL" clId="{D8C974CB-349A-4BBB-8DBF-DB986E7368DE}" dt="2026-04-10T11:13:21.491" v="4301" actId="1076"/>
        <pc:sldMkLst>
          <pc:docMk/>
          <pc:sldMk cId="1579452151" sldId="346"/>
        </pc:sldMkLst>
        <pc:spChg chg="mod">
          <ac:chgData name="Karina Hossfeld" userId="be0b8066-ccf7-44d3-8c74-dc3048a57faa" providerId="ADAL" clId="{D8C974CB-349A-4BBB-8DBF-DB986E7368DE}" dt="2026-04-10T09:57:37.906" v="3369" actId="14100"/>
          <ac:spMkLst>
            <pc:docMk/>
            <pc:sldMk cId="1579452151" sldId="346"/>
            <ac:spMk id="3" creationId="{D2F3A033-7C04-D464-93A9-4A61DAA150CC}"/>
          </ac:spMkLst>
        </pc:spChg>
        <pc:spChg chg="mod">
          <ac:chgData name="Karina Hossfeld" userId="be0b8066-ccf7-44d3-8c74-dc3048a57faa" providerId="ADAL" clId="{D8C974CB-349A-4BBB-8DBF-DB986E7368DE}" dt="2026-04-09T12:34:39.937" v="2110" actId="1076"/>
          <ac:spMkLst>
            <pc:docMk/>
            <pc:sldMk cId="1579452151" sldId="346"/>
            <ac:spMk id="5" creationId="{4CD9529F-4F0A-7CAD-1361-AF915A639BB6}"/>
          </ac:spMkLst>
        </pc:spChg>
        <pc:spChg chg="add mod">
          <ac:chgData name="Karina Hossfeld" userId="be0b8066-ccf7-44d3-8c74-dc3048a57faa" providerId="ADAL" clId="{D8C974CB-349A-4BBB-8DBF-DB986E7368DE}" dt="2026-04-09T12:34:44.856" v="2111" actId="1076"/>
          <ac:spMkLst>
            <pc:docMk/>
            <pc:sldMk cId="1579452151" sldId="346"/>
            <ac:spMk id="7" creationId="{B7725151-41FF-0BEE-68C3-DF9BA38C4A62}"/>
          </ac:spMkLst>
        </pc:spChg>
        <pc:spChg chg="add mod">
          <ac:chgData name="Karina Hossfeld" userId="be0b8066-ccf7-44d3-8c74-dc3048a57faa" providerId="ADAL" clId="{D8C974CB-349A-4BBB-8DBF-DB986E7368DE}" dt="2026-04-09T12:34:32.104" v="2109" actId="1076"/>
          <ac:spMkLst>
            <pc:docMk/>
            <pc:sldMk cId="1579452151" sldId="346"/>
            <ac:spMk id="8" creationId="{4722CFEC-0EB7-E852-0162-AD5AA9711EB9}"/>
          </ac:spMkLst>
        </pc:spChg>
        <pc:spChg chg="add mod">
          <ac:chgData name="Karina Hossfeld" userId="be0b8066-ccf7-44d3-8c74-dc3048a57faa" providerId="ADAL" clId="{D8C974CB-349A-4BBB-8DBF-DB986E7368DE}" dt="2026-04-09T12:35:51.778" v="2164" actId="1076"/>
          <ac:spMkLst>
            <pc:docMk/>
            <pc:sldMk cId="1579452151" sldId="346"/>
            <ac:spMk id="10" creationId="{C52A89E1-3327-BEE8-AC66-A017E918B748}"/>
          </ac:spMkLst>
        </pc:spChg>
        <pc:picChg chg="add mod">
          <ac:chgData name="Karina Hossfeld" userId="be0b8066-ccf7-44d3-8c74-dc3048a57faa" providerId="ADAL" clId="{D8C974CB-349A-4BBB-8DBF-DB986E7368DE}" dt="2026-04-10T11:13:21.491" v="4301" actId="1076"/>
          <ac:picMkLst>
            <pc:docMk/>
            <pc:sldMk cId="1579452151" sldId="346"/>
            <ac:picMk id="11" creationId="{BE863CEC-ABE8-BD09-CF33-32A1B6A2E746}"/>
          </ac:picMkLst>
        </pc:picChg>
      </pc:sldChg>
      <pc:sldChg chg="addSp delSp modSp add mod">
        <pc:chgData name="Karina Hossfeld" userId="be0b8066-ccf7-44d3-8c74-dc3048a57faa" providerId="ADAL" clId="{D8C974CB-349A-4BBB-8DBF-DB986E7368DE}" dt="2026-04-10T11:13:31.337" v="4303" actId="1076"/>
        <pc:sldMkLst>
          <pc:docMk/>
          <pc:sldMk cId="1726717766" sldId="347"/>
        </pc:sldMkLst>
        <pc:spChg chg="mod">
          <ac:chgData name="Karina Hossfeld" userId="be0b8066-ccf7-44d3-8c74-dc3048a57faa" providerId="ADAL" clId="{D8C974CB-349A-4BBB-8DBF-DB986E7368DE}" dt="2026-04-10T09:57:51.044" v="3371" actId="14100"/>
          <ac:spMkLst>
            <pc:docMk/>
            <pc:sldMk cId="1726717766" sldId="347"/>
            <ac:spMk id="3" creationId="{179C642C-57EB-C5EE-AFBA-0CA052C70C3A}"/>
          </ac:spMkLst>
        </pc:spChg>
        <pc:spChg chg="mod">
          <ac:chgData name="Karina Hossfeld" userId="be0b8066-ccf7-44d3-8c74-dc3048a57faa" providerId="ADAL" clId="{D8C974CB-349A-4BBB-8DBF-DB986E7368DE}" dt="2026-04-09T13:13:30.710" v="2907" actId="20577"/>
          <ac:spMkLst>
            <pc:docMk/>
            <pc:sldMk cId="1726717766" sldId="347"/>
            <ac:spMk id="5" creationId="{D72DE54A-0979-53C0-341F-3253096BE218}"/>
          </ac:spMkLst>
        </pc:spChg>
        <pc:spChg chg="add mod">
          <ac:chgData name="Karina Hossfeld" userId="be0b8066-ccf7-44d3-8c74-dc3048a57faa" providerId="ADAL" clId="{D8C974CB-349A-4BBB-8DBF-DB986E7368DE}" dt="2026-04-09T13:09:23.760" v="2808" actId="1076"/>
          <ac:spMkLst>
            <pc:docMk/>
            <pc:sldMk cId="1726717766" sldId="347"/>
            <ac:spMk id="8" creationId="{576C8D2E-14D7-797B-D9E5-E3DCE1CF5E92}"/>
          </ac:spMkLst>
        </pc:spChg>
        <pc:spChg chg="add mod">
          <ac:chgData name="Karina Hossfeld" userId="be0b8066-ccf7-44d3-8c74-dc3048a57faa" providerId="ADAL" clId="{D8C974CB-349A-4BBB-8DBF-DB986E7368DE}" dt="2026-04-09T13:14:45.869" v="2911" actId="1076"/>
          <ac:spMkLst>
            <pc:docMk/>
            <pc:sldMk cId="1726717766" sldId="347"/>
            <ac:spMk id="9" creationId="{45955CC7-CB83-3959-37FC-8CEFF6D17373}"/>
          </ac:spMkLst>
        </pc:spChg>
        <pc:spChg chg="add mod">
          <ac:chgData name="Karina Hossfeld" userId="be0b8066-ccf7-44d3-8c74-dc3048a57faa" providerId="ADAL" clId="{D8C974CB-349A-4BBB-8DBF-DB986E7368DE}" dt="2026-04-09T13:14:37.443" v="2910" actId="1076"/>
          <ac:spMkLst>
            <pc:docMk/>
            <pc:sldMk cId="1726717766" sldId="347"/>
            <ac:spMk id="11" creationId="{79013C7E-DCE1-F390-A793-0851D127BE57}"/>
          </ac:spMkLst>
        </pc:spChg>
        <pc:spChg chg="add mod">
          <ac:chgData name="Karina Hossfeld" userId="be0b8066-ccf7-44d3-8c74-dc3048a57faa" providerId="ADAL" clId="{D8C974CB-349A-4BBB-8DBF-DB986E7368DE}" dt="2026-04-09T13:13:25.448" v="2901" actId="1076"/>
          <ac:spMkLst>
            <pc:docMk/>
            <pc:sldMk cId="1726717766" sldId="347"/>
            <ac:spMk id="14" creationId="{3F06A727-F9A0-57D5-07B3-164828F47B07}"/>
          </ac:spMkLst>
        </pc:spChg>
        <pc:spChg chg="add mod">
          <ac:chgData name="Karina Hossfeld" userId="be0b8066-ccf7-44d3-8c74-dc3048a57faa" providerId="ADAL" clId="{D8C974CB-349A-4BBB-8DBF-DB986E7368DE}" dt="2026-04-09T13:10:06.570" v="2834" actId="14100"/>
          <ac:spMkLst>
            <pc:docMk/>
            <pc:sldMk cId="1726717766" sldId="347"/>
            <ac:spMk id="16" creationId="{C0263318-EF7F-E601-E990-73873FE95924}"/>
          </ac:spMkLst>
        </pc:spChg>
        <pc:picChg chg="add mod">
          <ac:chgData name="Karina Hossfeld" userId="be0b8066-ccf7-44d3-8c74-dc3048a57faa" providerId="ADAL" clId="{D8C974CB-349A-4BBB-8DBF-DB986E7368DE}" dt="2026-04-10T11:13:31.337" v="4303" actId="1076"/>
          <ac:picMkLst>
            <pc:docMk/>
            <pc:sldMk cId="1726717766" sldId="347"/>
            <ac:picMk id="17" creationId="{FD9F8747-AFBD-18F9-5FD8-8C267015489D}"/>
          </ac:picMkLst>
        </pc:picChg>
      </pc:sldChg>
      <pc:sldChg chg="addSp delSp modSp add mod">
        <pc:chgData name="Karina Hossfeld" userId="be0b8066-ccf7-44d3-8c74-dc3048a57faa" providerId="ADAL" clId="{D8C974CB-349A-4BBB-8DBF-DB986E7368DE}" dt="2026-04-10T11:13:45.102" v="4305" actId="1076"/>
        <pc:sldMkLst>
          <pc:docMk/>
          <pc:sldMk cId="2826879790" sldId="348"/>
        </pc:sldMkLst>
        <pc:spChg chg="mod">
          <ac:chgData name="Karina Hossfeld" userId="be0b8066-ccf7-44d3-8c74-dc3048a57faa" providerId="ADAL" clId="{D8C974CB-349A-4BBB-8DBF-DB986E7368DE}" dt="2026-04-10T09:58:07.540" v="3373" actId="14100"/>
          <ac:spMkLst>
            <pc:docMk/>
            <pc:sldMk cId="2826879790" sldId="348"/>
            <ac:spMk id="3" creationId="{CAADA0D1-F51A-1D3A-0824-D4F3602FED43}"/>
          </ac:spMkLst>
        </pc:spChg>
        <pc:spChg chg="mod">
          <ac:chgData name="Karina Hossfeld" userId="be0b8066-ccf7-44d3-8c74-dc3048a57faa" providerId="ADAL" clId="{D8C974CB-349A-4BBB-8DBF-DB986E7368DE}" dt="2026-04-09T13:35:32.887" v="3043" actId="20577"/>
          <ac:spMkLst>
            <pc:docMk/>
            <pc:sldMk cId="2826879790" sldId="348"/>
            <ac:spMk id="5" creationId="{167C5CA1-9C34-3078-18C7-5FD7B8EDC00D}"/>
          </ac:spMkLst>
        </pc:spChg>
        <pc:spChg chg="add mod">
          <ac:chgData name="Karina Hossfeld" userId="be0b8066-ccf7-44d3-8c74-dc3048a57faa" providerId="ADAL" clId="{D8C974CB-349A-4BBB-8DBF-DB986E7368DE}" dt="2026-04-09T13:35:49.017" v="3063" actId="20577"/>
          <ac:spMkLst>
            <pc:docMk/>
            <pc:sldMk cId="2826879790" sldId="348"/>
            <ac:spMk id="6" creationId="{AA291C07-A3F7-A1D0-2CEA-501204861916}"/>
          </ac:spMkLst>
        </pc:spChg>
        <pc:spChg chg="add mod">
          <ac:chgData name="Karina Hossfeld" userId="be0b8066-ccf7-44d3-8c74-dc3048a57faa" providerId="ADAL" clId="{D8C974CB-349A-4BBB-8DBF-DB986E7368DE}" dt="2026-04-09T13:35:17.439" v="3019" actId="20577"/>
          <ac:spMkLst>
            <pc:docMk/>
            <pc:sldMk cId="2826879790" sldId="348"/>
            <ac:spMk id="8" creationId="{812F9D63-4293-C49F-3388-EAC41A303239}"/>
          </ac:spMkLst>
        </pc:spChg>
        <pc:picChg chg="add mod">
          <ac:chgData name="Karina Hossfeld" userId="be0b8066-ccf7-44d3-8c74-dc3048a57faa" providerId="ADAL" clId="{D8C974CB-349A-4BBB-8DBF-DB986E7368DE}" dt="2026-04-10T11:13:45.102" v="4305" actId="1076"/>
          <ac:picMkLst>
            <pc:docMk/>
            <pc:sldMk cId="2826879790" sldId="348"/>
            <ac:picMk id="9" creationId="{7CDA342C-04F6-4AAB-5AFB-0F265A00D180}"/>
          </ac:picMkLst>
        </pc:picChg>
      </pc:sldChg>
      <pc:sldChg chg="addSp delSp modSp add mod">
        <pc:chgData name="Karina Hossfeld" userId="be0b8066-ccf7-44d3-8c74-dc3048a57faa" providerId="ADAL" clId="{D8C974CB-349A-4BBB-8DBF-DB986E7368DE}" dt="2026-04-13T14:22:32.002" v="6537" actId="1076"/>
        <pc:sldMkLst>
          <pc:docMk/>
          <pc:sldMk cId="4027834626" sldId="349"/>
        </pc:sldMkLst>
        <pc:spChg chg="mod">
          <ac:chgData name="Karina Hossfeld" userId="be0b8066-ccf7-44d3-8c74-dc3048a57faa" providerId="ADAL" clId="{D8C974CB-349A-4BBB-8DBF-DB986E7368DE}" dt="2026-04-10T10:16:42.028" v="3386" actId="6549"/>
          <ac:spMkLst>
            <pc:docMk/>
            <pc:sldMk cId="4027834626" sldId="349"/>
            <ac:spMk id="5" creationId="{B2D99E38-40EC-68A2-4FA7-2EE781DC069E}"/>
          </ac:spMkLst>
        </pc:spChg>
        <pc:spChg chg="add mod">
          <ac:chgData name="Karina Hossfeld" userId="be0b8066-ccf7-44d3-8c74-dc3048a57faa" providerId="ADAL" clId="{D8C974CB-349A-4BBB-8DBF-DB986E7368DE}" dt="2026-04-13T14:22:32.002" v="6537" actId="1076"/>
          <ac:spMkLst>
            <pc:docMk/>
            <pc:sldMk cId="4027834626" sldId="349"/>
            <ac:spMk id="6" creationId="{7111451B-1C6D-BF86-50C8-0F2D135C1405}"/>
          </ac:spMkLst>
        </pc:spChg>
        <pc:spChg chg="mod">
          <ac:chgData name="Karina Hossfeld" userId="be0b8066-ccf7-44d3-8c74-dc3048a57faa" providerId="ADAL" clId="{D8C974CB-349A-4BBB-8DBF-DB986E7368DE}" dt="2026-04-10T09:59:31.036" v="3385" actId="1076"/>
          <ac:spMkLst>
            <pc:docMk/>
            <pc:sldMk cId="4027834626" sldId="349"/>
            <ac:spMk id="15" creationId="{7B91CD7A-30AF-4E44-676F-6E10D47DF6F0}"/>
          </ac:spMkLst>
        </pc:spChg>
        <pc:picChg chg="add mod">
          <ac:chgData name="Karina Hossfeld" userId="be0b8066-ccf7-44d3-8c74-dc3048a57faa" providerId="ADAL" clId="{D8C974CB-349A-4BBB-8DBF-DB986E7368DE}" dt="2026-04-13T14:21:24.028" v="6528" actId="1076"/>
          <ac:picMkLst>
            <pc:docMk/>
            <pc:sldMk cId="4027834626" sldId="349"/>
            <ac:picMk id="7" creationId="{B609D58B-957B-30AA-88AF-07AB83247234}"/>
          </ac:picMkLst>
        </pc:picChg>
        <pc:picChg chg="add del mod">
          <ac:chgData name="Karina Hossfeld" userId="be0b8066-ccf7-44d3-8c74-dc3048a57faa" providerId="ADAL" clId="{D8C974CB-349A-4BBB-8DBF-DB986E7368DE}" dt="2026-04-13T14:20:57.815" v="6522" actId="21"/>
          <ac:picMkLst>
            <pc:docMk/>
            <pc:sldMk cId="4027834626" sldId="349"/>
            <ac:picMk id="8" creationId="{4FDD4418-956A-74D1-81D9-A2F0561DE5C9}"/>
          </ac:picMkLst>
        </pc:picChg>
      </pc:sldChg>
      <pc:sldChg chg="addSp delSp modSp add mod">
        <pc:chgData name="Karina Hossfeld" userId="be0b8066-ccf7-44d3-8c74-dc3048a57faa" providerId="ADAL" clId="{D8C974CB-349A-4BBB-8DBF-DB986E7368DE}" dt="2026-04-10T11:13:57.230" v="4307" actId="1076"/>
        <pc:sldMkLst>
          <pc:docMk/>
          <pc:sldMk cId="1031939190" sldId="350"/>
        </pc:sldMkLst>
        <pc:spChg chg="mod">
          <ac:chgData name="Karina Hossfeld" userId="be0b8066-ccf7-44d3-8c74-dc3048a57faa" providerId="ADAL" clId="{D8C974CB-349A-4BBB-8DBF-DB986E7368DE}" dt="2026-04-10T09:58:18.497" v="3375" actId="14100"/>
          <ac:spMkLst>
            <pc:docMk/>
            <pc:sldMk cId="1031939190" sldId="350"/>
            <ac:spMk id="3" creationId="{B5392F09-4728-B020-55FB-DFC0114DEBF0}"/>
          </ac:spMkLst>
        </pc:spChg>
        <pc:spChg chg="mod">
          <ac:chgData name="Karina Hossfeld" userId="be0b8066-ccf7-44d3-8c74-dc3048a57faa" providerId="ADAL" clId="{D8C974CB-349A-4BBB-8DBF-DB986E7368DE}" dt="2026-04-10T08:46:44.308" v="3323" actId="1076"/>
          <ac:spMkLst>
            <pc:docMk/>
            <pc:sldMk cId="1031939190" sldId="350"/>
            <ac:spMk id="5" creationId="{8CD0BB11-73B2-10EE-A2C9-83F194E33B8C}"/>
          </ac:spMkLst>
        </pc:spChg>
        <pc:spChg chg="add mod">
          <ac:chgData name="Karina Hossfeld" userId="be0b8066-ccf7-44d3-8c74-dc3048a57faa" providerId="ADAL" clId="{D8C974CB-349A-4BBB-8DBF-DB986E7368DE}" dt="2026-04-10T08:46:35.177" v="3322" actId="12"/>
          <ac:spMkLst>
            <pc:docMk/>
            <pc:sldMk cId="1031939190" sldId="350"/>
            <ac:spMk id="6" creationId="{23D05F5E-145C-8D9D-A90C-9EB81B34A728}"/>
          </ac:spMkLst>
        </pc:spChg>
        <pc:spChg chg="add mod">
          <ac:chgData name="Karina Hossfeld" userId="be0b8066-ccf7-44d3-8c74-dc3048a57faa" providerId="ADAL" clId="{D8C974CB-349A-4BBB-8DBF-DB986E7368DE}" dt="2026-04-10T08:46:21.409" v="3319" actId="12"/>
          <ac:spMkLst>
            <pc:docMk/>
            <pc:sldMk cId="1031939190" sldId="350"/>
            <ac:spMk id="7" creationId="{8027E92B-46DC-4D45-2A11-61EC3FDBE9F1}"/>
          </ac:spMkLst>
        </pc:spChg>
        <pc:picChg chg="add mod">
          <ac:chgData name="Karina Hossfeld" userId="be0b8066-ccf7-44d3-8c74-dc3048a57faa" providerId="ADAL" clId="{D8C974CB-349A-4BBB-8DBF-DB986E7368DE}" dt="2026-04-10T11:13:57.230" v="4307" actId="1076"/>
          <ac:picMkLst>
            <pc:docMk/>
            <pc:sldMk cId="1031939190" sldId="350"/>
            <ac:picMk id="8" creationId="{449BD748-8C0B-6963-D006-958AB9F44117}"/>
          </ac:picMkLst>
        </pc:picChg>
      </pc:sldChg>
      <pc:sldChg chg="addSp delSp modSp add mod">
        <pc:chgData name="Karina Hossfeld" userId="be0b8066-ccf7-44d3-8c74-dc3048a57faa" providerId="ADAL" clId="{D8C974CB-349A-4BBB-8DBF-DB986E7368DE}" dt="2026-04-13T14:21:13.644" v="6526" actId="21"/>
        <pc:sldMkLst>
          <pc:docMk/>
          <pc:sldMk cId="4076479027" sldId="351"/>
        </pc:sldMkLst>
        <pc:spChg chg="add mod">
          <ac:chgData name="Karina Hossfeld" userId="be0b8066-ccf7-44d3-8c74-dc3048a57faa" providerId="ADAL" clId="{D8C974CB-349A-4BBB-8DBF-DB986E7368DE}" dt="2026-04-10T11:18:58.108" v="4328" actId="5793"/>
          <ac:spMkLst>
            <pc:docMk/>
            <pc:sldMk cId="4076479027" sldId="351"/>
            <ac:spMk id="3" creationId="{AB55884F-4946-28F0-04B9-A82C75B8078F}"/>
          </ac:spMkLst>
        </pc:spChg>
        <pc:spChg chg="mod">
          <ac:chgData name="Karina Hossfeld" userId="be0b8066-ccf7-44d3-8c74-dc3048a57faa" providerId="ADAL" clId="{D8C974CB-349A-4BBB-8DBF-DB986E7368DE}" dt="2026-04-10T10:24:14.920" v="3644" actId="20577"/>
          <ac:spMkLst>
            <pc:docMk/>
            <pc:sldMk cId="4076479027" sldId="351"/>
            <ac:spMk id="6" creationId="{46340E1A-6ED7-0652-0A50-F13C1CFD1DFF}"/>
          </ac:spMkLst>
        </pc:spChg>
        <pc:picChg chg="add del mod">
          <ac:chgData name="Karina Hossfeld" userId="be0b8066-ccf7-44d3-8c74-dc3048a57faa" providerId="ADAL" clId="{D8C974CB-349A-4BBB-8DBF-DB986E7368DE}" dt="2026-04-13T14:21:13.644" v="6526" actId="21"/>
          <ac:picMkLst>
            <pc:docMk/>
            <pc:sldMk cId="4076479027" sldId="351"/>
            <ac:picMk id="7" creationId="{B609D58B-957B-30AA-88AF-07AB83247234}"/>
          </ac:picMkLst>
        </pc:picChg>
        <pc:picChg chg="add mod">
          <ac:chgData name="Karina Hossfeld" userId="be0b8066-ccf7-44d3-8c74-dc3048a57faa" providerId="ADAL" clId="{D8C974CB-349A-4BBB-8DBF-DB986E7368DE}" dt="2026-04-13T14:21:10.273" v="6525" actId="1076"/>
          <ac:picMkLst>
            <pc:docMk/>
            <pc:sldMk cId="4076479027" sldId="351"/>
            <ac:picMk id="8" creationId="{4FDD4418-956A-74D1-81D9-A2F0561DE5C9}"/>
          </ac:picMkLst>
        </pc:picChg>
      </pc:sldChg>
      <pc:sldChg chg="addSp delSp modSp add mod">
        <pc:chgData name="Karina Hossfeld" userId="be0b8066-ccf7-44d3-8c74-dc3048a57faa" providerId="ADAL" clId="{D8C974CB-349A-4BBB-8DBF-DB986E7368DE}" dt="2026-04-13T14:23:22.656" v="6546" actId="20577"/>
        <pc:sldMkLst>
          <pc:docMk/>
          <pc:sldMk cId="3888749031" sldId="352"/>
        </pc:sldMkLst>
        <pc:spChg chg="add mod">
          <ac:chgData name="Karina Hossfeld" userId="be0b8066-ccf7-44d3-8c74-dc3048a57faa" providerId="ADAL" clId="{D8C974CB-349A-4BBB-8DBF-DB986E7368DE}" dt="2026-04-13T14:22:53.115" v="6538" actId="108"/>
          <ac:spMkLst>
            <pc:docMk/>
            <pc:sldMk cId="3888749031" sldId="352"/>
            <ac:spMk id="2" creationId="{16915A4A-07B4-A57B-6D8F-BC49A148255C}"/>
          </ac:spMkLst>
        </pc:spChg>
        <pc:spChg chg="mod">
          <ac:chgData name="Karina Hossfeld" userId="be0b8066-ccf7-44d3-8c74-dc3048a57faa" providerId="ADAL" clId="{D8C974CB-349A-4BBB-8DBF-DB986E7368DE}" dt="2026-04-13T14:23:22.656" v="6546" actId="20577"/>
          <ac:spMkLst>
            <pc:docMk/>
            <pc:sldMk cId="3888749031" sldId="352"/>
            <ac:spMk id="5" creationId="{6D409DAD-6548-4C3A-7C65-B0640C9F1A48}"/>
          </ac:spMkLst>
        </pc:spChg>
      </pc:sldChg>
      <pc:sldChg chg="addSp delSp modSp add mod">
        <pc:chgData name="Karina Hossfeld" userId="be0b8066-ccf7-44d3-8c74-dc3048a57faa" providerId="ADAL" clId="{D8C974CB-349A-4BBB-8DBF-DB986E7368DE}" dt="2026-04-10T10:57:13.013" v="4271" actId="1076"/>
        <pc:sldMkLst>
          <pc:docMk/>
          <pc:sldMk cId="3791111887" sldId="353"/>
        </pc:sldMkLst>
        <pc:spChg chg="add mod">
          <ac:chgData name="Karina Hossfeld" userId="be0b8066-ccf7-44d3-8c74-dc3048a57faa" providerId="ADAL" clId="{D8C974CB-349A-4BBB-8DBF-DB986E7368DE}" dt="2026-04-10T10:56:15.179" v="4267" actId="12"/>
          <ac:spMkLst>
            <pc:docMk/>
            <pc:sldMk cId="3791111887" sldId="353"/>
            <ac:spMk id="4" creationId="{96B18BA3-18BB-AA70-758A-719D72F9FEA7}"/>
          </ac:spMkLst>
        </pc:spChg>
        <pc:picChg chg="add mod">
          <ac:chgData name="Karina Hossfeld" userId="be0b8066-ccf7-44d3-8c74-dc3048a57faa" providerId="ADAL" clId="{D8C974CB-349A-4BBB-8DBF-DB986E7368DE}" dt="2026-04-10T10:57:13.013" v="4271" actId="1076"/>
          <ac:picMkLst>
            <pc:docMk/>
            <pc:sldMk cId="3791111887" sldId="353"/>
            <ac:picMk id="7" creationId="{7B52C7DB-5182-6613-65F3-7813F9B4DF2C}"/>
          </ac:picMkLst>
        </pc:picChg>
      </pc:sldChg>
      <pc:sldChg chg="addSp modSp new mod">
        <pc:chgData name="Karina Hossfeld" userId="be0b8066-ccf7-44d3-8c74-dc3048a57faa" providerId="ADAL" clId="{D8C974CB-349A-4BBB-8DBF-DB986E7368DE}" dt="2026-04-13T14:44:00.763" v="6707" actId="948"/>
        <pc:sldMkLst>
          <pc:docMk/>
          <pc:sldMk cId="1913425607" sldId="354"/>
        </pc:sldMkLst>
        <pc:spChg chg="mod">
          <ac:chgData name="Karina Hossfeld" userId="be0b8066-ccf7-44d3-8c74-dc3048a57faa" providerId="ADAL" clId="{D8C974CB-349A-4BBB-8DBF-DB986E7368DE}" dt="2026-04-10T11:17:09.948" v="4317" actId="1076"/>
          <ac:spMkLst>
            <pc:docMk/>
            <pc:sldMk cId="1913425607" sldId="354"/>
            <ac:spMk id="2" creationId="{24D520B5-243A-1AFB-F4EB-B6D5C23908BB}"/>
          </ac:spMkLst>
        </pc:spChg>
        <pc:spChg chg="mod">
          <ac:chgData name="Karina Hossfeld" userId="be0b8066-ccf7-44d3-8c74-dc3048a57faa" providerId="ADAL" clId="{D8C974CB-349A-4BBB-8DBF-DB986E7368DE}" dt="2026-04-13T14:44:00.763" v="6707" actId="948"/>
          <ac:spMkLst>
            <pc:docMk/>
            <pc:sldMk cId="1913425607" sldId="354"/>
            <ac:spMk id="3" creationId="{4BBE46ED-8D5F-27A5-3D2B-181CA58A3B7A}"/>
          </ac:spMkLst>
        </pc:spChg>
        <pc:picChg chg="add mod">
          <ac:chgData name="Karina Hossfeld" userId="be0b8066-ccf7-44d3-8c74-dc3048a57faa" providerId="ADAL" clId="{D8C974CB-349A-4BBB-8DBF-DB986E7368DE}" dt="2026-04-13T14:43:34.366" v="6706" actId="1076"/>
          <ac:picMkLst>
            <pc:docMk/>
            <pc:sldMk cId="1913425607" sldId="354"/>
            <ac:picMk id="4" creationId="{F9A2FD1B-4CC9-A475-9F07-E96C77CBC9DE}"/>
          </ac:picMkLst>
        </pc:picChg>
      </pc:sldChg>
      <pc:sldChg chg="addSp delSp modSp add mod">
        <pc:chgData name="Karina Hossfeld" userId="be0b8066-ccf7-44d3-8c74-dc3048a57faa" providerId="ADAL" clId="{D8C974CB-349A-4BBB-8DBF-DB986E7368DE}" dt="2026-04-13T16:25:35.354" v="7947" actId="12"/>
        <pc:sldMkLst>
          <pc:docMk/>
          <pc:sldMk cId="4031538393" sldId="355"/>
        </pc:sldMkLst>
        <pc:spChg chg="add mod">
          <ac:chgData name="Karina Hossfeld" userId="be0b8066-ccf7-44d3-8c74-dc3048a57faa" providerId="ADAL" clId="{D8C974CB-349A-4BBB-8DBF-DB986E7368DE}" dt="2026-04-13T16:25:35.354" v="7947" actId="12"/>
          <ac:spMkLst>
            <pc:docMk/>
            <pc:sldMk cId="4031538393" sldId="355"/>
            <ac:spMk id="5" creationId="{43703650-F54B-53EC-3782-8B430C0502D8}"/>
          </ac:spMkLst>
        </pc:spChg>
        <pc:picChg chg="add mod">
          <ac:chgData name="Karina Hossfeld" userId="be0b8066-ccf7-44d3-8c74-dc3048a57faa" providerId="ADAL" clId="{D8C974CB-349A-4BBB-8DBF-DB986E7368DE}" dt="2026-04-13T14:44:20.216" v="6709" actId="1076"/>
          <ac:picMkLst>
            <pc:docMk/>
            <pc:sldMk cId="4031538393" sldId="355"/>
            <ac:picMk id="3" creationId="{DE7C6634-F8EC-1922-312F-8133940CDF68}"/>
          </ac:picMkLst>
        </pc:picChg>
      </pc:sldChg>
      <pc:sldChg chg="addSp modSp add mod">
        <pc:chgData name="Karina Hossfeld" userId="be0b8066-ccf7-44d3-8c74-dc3048a57faa" providerId="ADAL" clId="{D8C974CB-349A-4BBB-8DBF-DB986E7368DE}" dt="2026-04-10T11:31:37.771" v="4544" actId="1076"/>
        <pc:sldMkLst>
          <pc:docMk/>
          <pc:sldMk cId="3698342017" sldId="356"/>
        </pc:sldMkLst>
        <pc:spChg chg="mod">
          <ac:chgData name="Karina Hossfeld" userId="be0b8066-ccf7-44d3-8c74-dc3048a57faa" providerId="ADAL" clId="{D8C974CB-349A-4BBB-8DBF-DB986E7368DE}" dt="2026-04-10T11:29:47.587" v="4538" actId="20578"/>
          <ac:spMkLst>
            <pc:docMk/>
            <pc:sldMk cId="3698342017" sldId="356"/>
            <ac:spMk id="2" creationId="{814183ED-23FD-20B5-6E4E-1A094D1AB228}"/>
          </ac:spMkLst>
        </pc:spChg>
        <pc:spChg chg="mod">
          <ac:chgData name="Karina Hossfeld" userId="be0b8066-ccf7-44d3-8c74-dc3048a57faa" providerId="ADAL" clId="{D8C974CB-349A-4BBB-8DBF-DB986E7368DE}" dt="2026-04-10T11:30:05.922" v="4540" actId="14100"/>
          <ac:spMkLst>
            <pc:docMk/>
            <pc:sldMk cId="3698342017" sldId="356"/>
            <ac:spMk id="5" creationId="{EB223FFC-5F86-E973-4DF2-972B4517C645}"/>
          </ac:spMkLst>
        </pc:spChg>
        <pc:picChg chg="add mod">
          <ac:chgData name="Karina Hossfeld" userId="be0b8066-ccf7-44d3-8c74-dc3048a57faa" providerId="ADAL" clId="{D8C974CB-349A-4BBB-8DBF-DB986E7368DE}" dt="2026-04-10T11:31:37.771" v="4544" actId="1076"/>
          <ac:picMkLst>
            <pc:docMk/>
            <pc:sldMk cId="3698342017" sldId="356"/>
            <ac:picMk id="4" creationId="{917154A1-D36E-5319-E85E-8EF1F16FBC6F}"/>
          </ac:picMkLst>
        </pc:picChg>
      </pc:sldChg>
      <pc:sldChg chg="addSp modSp add mod">
        <pc:chgData name="Karina Hossfeld" userId="be0b8066-ccf7-44d3-8c74-dc3048a57faa" providerId="ADAL" clId="{D8C974CB-349A-4BBB-8DBF-DB986E7368DE}" dt="2026-04-13T14:54:29.663" v="6727" actId="1076"/>
        <pc:sldMkLst>
          <pc:docMk/>
          <pc:sldMk cId="3425795070" sldId="357"/>
        </pc:sldMkLst>
        <pc:spChg chg="mod">
          <ac:chgData name="Karina Hossfeld" userId="be0b8066-ccf7-44d3-8c74-dc3048a57faa" providerId="ADAL" clId="{D8C974CB-349A-4BBB-8DBF-DB986E7368DE}" dt="2026-04-13T14:54:29.663" v="6727" actId="1076"/>
          <ac:spMkLst>
            <pc:docMk/>
            <pc:sldMk cId="3425795070" sldId="357"/>
            <ac:spMk id="5" creationId="{802606D5-CE52-FBAE-B05F-5C001551AC3E}"/>
          </ac:spMkLst>
        </pc:spChg>
        <pc:picChg chg="add mod">
          <ac:chgData name="Karina Hossfeld" userId="be0b8066-ccf7-44d3-8c74-dc3048a57faa" providerId="ADAL" clId="{D8C974CB-349A-4BBB-8DBF-DB986E7368DE}" dt="2026-04-13T14:54:12.319" v="6723" actId="1076"/>
          <ac:picMkLst>
            <pc:docMk/>
            <pc:sldMk cId="3425795070" sldId="357"/>
            <ac:picMk id="4" creationId="{374AAAFE-6257-00DE-7255-1D819293E65C}"/>
          </ac:picMkLst>
        </pc:picChg>
        <pc:picChg chg="add mod">
          <ac:chgData name="Karina Hossfeld" userId="be0b8066-ccf7-44d3-8c74-dc3048a57faa" providerId="ADAL" clId="{D8C974CB-349A-4BBB-8DBF-DB986E7368DE}" dt="2026-04-13T14:54:25.726" v="6726" actId="1076"/>
          <ac:picMkLst>
            <pc:docMk/>
            <pc:sldMk cId="3425795070" sldId="357"/>
            <ac:picMk id="7" creationId="{B15E990B-5734-788D-B7B8-BE33280219D2}"/>
          </ac:picMkLst>
        </pc:picChg>
      </pc:sldChg>
      <pc:sldChg chg="add del">
        <pc:chgData name="Karina Hossfeld" userId="be0b8066-ccf7-44d3-8c74-dc3048a57faa" providerId="ADAL" clId="{D8C974CB-349A-4BBB-8DBF-DB986E7368DE}" dt="2026-04-13T13:55:29.545" v="6205" actId="47"/>
        <pc:sldMkLst>
          <pc:docMk/>
          <pc:sldMk cId="254337529" sldId="358"/>
        </pc:sldMkLst>
      </pc:sldChg>
      <pc:sldChg chg="addSp modSp add mod">
        <pc:chgData name="Karina Hossfeld" userId="be0b8066-ccf7-44d3-8c74-dc3048a57faa" providerId="ADAL" clId="{D8C974CB-349A-4BBB-8DBF-DB986E7368DE}" dt="2026-04-13T16:26:01.550" v="7949" actId="20577"/>
        <pc:sldMkLst>
          <pc:docMk/>
          <pc:sldMk cId="522856950" sldId="359"/>
        </pc:sldMkLst>
        <pc:spChg chg="mod">
          <ac:chgData name="Karina Hossfeld" userId="be0b8066-ccf7-44d3-8c74-dc3048a57faa" providerId="ADAL" clId="{D8C974CB-349A-4BBB-8DBF-DB986E7368DE}" dt="2026-04-13T16:26:01.550" v="7949" actId="20577"/>
          <ac:spMkLst>
            <pc:docMk/>
            <pc:sldMk cId="522856950" sldId="359"/>
            <ac:spMk id="5" creationId="{62790CA1-89D8-2D7C-7CC8-AB3B208C7FCD}"/>
          </ac:spMkLst>
        </pc:spChg>
        <pc:picChg chg="add mod">
          <ac:chgData name="Karina Hossfeld" userId="be0b8066-ccf7-44d3-8c74-dc3048a57faa" providerId="ADAL" clId="{D8C974CB-349A-4BBB-8DBF-DB986E7368DE}" dt="2026-04-13T14:56:30.192" v="6731" actId="1076"/>
          <ac:picMkLst>
            <pc:docMk/>
            <pc:sldMk cId="522856950" sldId="359"/>
            <ac:picMk id="4" creationId="{69726E4A-34ED-3201-52D7-CD72E5ABC897}"/>
          </ac:picMkLst>
        </pc:picChg>
      </pc:sldChg>
      <pc:sldChg chg="addSp modSp add mod">
        <pc:chgData name="Karina Hossfeld" userId="be0b8066-ccf7-44d3-8c74-dc3048a57faa" providerId="ADAL" clId="{D8C974CB-349A-4BBB-8DBF-DB986E7368DE}" dt="2026-04-13T14:57:47.738" v="6733" actId="1076"/>
        <pc:sldMkLst>
          <pc:docMk/>
          <pc:sldMk cId="2867146954" sldId="360"/>
        </pc:sldMkLst>
        <pc:spChg chg="mod">
          <ac:chgData name="Karina Hossfeld" userId="be0b8066-ccf7-44d3-8c74-dc3048a57faa" providerId="ADAL" clId="{D8C974CB-349A-4BBB-8DBF-DB986E7368DE}" dt="2026-04-10T15:02:04.862" v="4721" actId="1076"/>
          <ac:spMkLst>
            <pc:docMk/>
            <pc:sldMk cId="2867146954" sldId="360"/>
            <ac:spMk id="5" creationId="{5FCE0F50-DFBC-B8CF-EBEC-F9B940C8FE9E}"/>
          </ac:spMkLst>
        </pc:spChg>
        <pc:picChg chg="add mod">
          <ac:chgData name="Karina Hossfeld" userId="be0b8066-ccf7-44d3-8c74-dc3048a57faa" providerId="ADAL" clId="{D8C974CB-349A-4BBB-8DBF-DB986E7368DE}" dt="2026-04-13T14:57:47.738" v="6733" actId="1076"/>
          <ac:picMkLst>
            <pc:docMk/>
            <pc:sldMk cId="2867146954" sldId="360"/>
            <ac:picMk id="4" creationId="{F1CA9804-B6B1-C8C2-0FB0-1E2DF2121FF3}"/>
          </ac:picMkLst>
        </pc:picChg>
      </pc:sldChg>
      <pc:sldChg chg="addSp modSp new mod">
        <pc:chgData name="Karina Hossfeld" userId="be0b8066-ccf7-44d3-8c74-dc3048a57faa" providerId="ADAL" clId="{D8C974CB-349A-4BBB-8DBF-DB986E7368DE}" dt="2026-04-13T14:58:28.537" v="6737" actId="14100"/>
        <pc:sldMkLst>
          <pc:docMk/>
          <pc:sldMk cId="484784472" sldId="361"/>
        </pc:sldMkLst>
        <pc:spChg chg="mod">
          <ac:chgData name="Karina Hossfeld" userId="be0b8066-ccf7-44d3-8c74-dc3048a57faa" providerId="ADAL" clId="{D8C974CB-349A-4BBB-8DBF-DB986E7368DE}" dt="2026-04-13T10:28:53.784" v="4939" actId="1076"/>
          <ac:spMkLst>
            <pc:docMk/>
            <pc:sldMk cId="484784472" sldId="361"/>
            <ac:spMk id="2" creationId="{A57FDB6D-563E-B946-4E0F-614EE0CB2C3C}"/>
          </ac:spMkLst>
        </pc:spChg>
        <pc:spChg chg="mod">
          <ac:chgData name="Karina Hossfeld" userId="be0b8066-ccf7-44d3-8c74-dc3048a57faa" providerId="ADAL" clId="{D8C974CB-349A-4BBB-8DBF-DB986E7368DE}" dt="2026-04-13T14:58:28.537" v="6737" actId="14100"/>
          <ac:spMkLst>
            <pc:docMk/>
            <pc:sldMk cId="484784472" sldId="361"/>
            <ac:spMk id="3" creationId="{3116168D-942D-041D-2603-3556294AA4D9}"/>
          </ac:spMkLst>
        </pc:spChg>
        <pc:picChg chg="add mod">
          <ac:chgData name="Karina Hossfeld" userId="be0b8066-ccf7-44d3-8c74-dc3048a57faa" providerId="ADAL" clId="{D8C974CB-349A-4BBB-8DBF-DB986E7368DE}" dt="2026-04-13T14:58:23.501" v="6736" actId="1076"/>
          <ac:picMkLst>
            <pc:docMk/>
            <pc:sldMk cId="484784472" sldId="361"/>
            <ac:picMk id="4" creationId="{1CB9EBC0-7D8A-26B9-B65A-35DE2A2AED57}"/>
          </ac:picMkLst>
        </pc:picChg>
      </pc:sldChg>
      <pc:sldChg chg="modSp add mod">
        <pc:chgData name="Karina Hossfeld" userId="be0b8066-ccf7-44d3-8c74-dc3048a57faa" providerId="ADAL" clId="{D8C974CB-349A-4BBB-8DBF-DB986E7368DE}" dt="2026-04-13T10:29:04.550" v="4940" actId="108"/>
        <pc:sldMkLst>
          <pc:docMk/>
          <pc:sldMk cId="3445492654" sldId="362"/>
        </pc:sldMkLst>
        <pc:spChg chg="mod">
          <ac:chgData name="Karina Hossfeld" userId="be0b8066-ccf7-44d3-8c74-dc3048a57faa" providerId="ADAL" clId="{D8C974CB-349A-4BBB-8DBF-DB986E7368DE}" dt="2026-04-13T10:29:04.550" v="4940" actId="108"/>
          <ac:spMkLst>
            <pc:docMk/>
            <pc:sldMk cId="3445492654" sldId="362"/>
            <ac:spMk id="2" creationId="{AE76AE18-FA67-098C-67D9-E5B0F1640182}"/>
          </ac:spMkLst>
        </pc:spChg>
        <pc:spChg chg="mod">
          <ac:chgData name="Karina Hossfeld" userId="be0b8066-ccf7-44d3-8c74-dc3048a57faa" providerId="ADAL" clId="{D8C974CB-349A-4BBB-8DBF-DB986E7368DE}" dt="2026-04-13T10:15:41.163" v="4821" actId="255"/>
          <ac:spMkLst>
            <pc:docMk/>
            <pc:sldMk cId="3445492654" sldId="362"/>
            <ac:spMk id="3" creationId="{3BBEFAA2-92C5-6F17-00BD-D58E8F8A8D87}"/>
          </ac:spMkLst>
        </pc:spChg>
      </pc:sldChg>
      <pc:sldChg chg="addSp modSp add mod">
        <pc:chgData name="Karina Hossfeld" userId="be0b8066-ccf7-44d3-8c74-dc3048a57faa" providerId="ADAL" clId="{D8C974CB-349A-4BBB-8DBF-DB986E7368DE}" dt="2026-04-13T14:58:54.338" v="6741" actId="1076"/>
        <pc:sldMkLst>
          <pc:docMk/>
          <pc:sldMk cId="3736582604" sldId="363"/>
        </pc:sldMkLst>
        <pc:spChg chg="mod">
          <ac:chgData name="Karina Hossfeld" userId="be0b8066-ccf7-44d3-8c74-dc3048a57faa" providerId="ADAL" clId="{D8C974CB-349A-4BBB-8DBF-DB986E7368DE}" dt="2026-04-13T10:29:11.111" v="4941" actId="108"/>
          <ac:spMkLst>
            <pc:docMk/>
            <pc:sldMk cId="3736582604" sldId="363"/>
            <ac:spMk id="2" creationId="{599FEC7C-0455-2829-C59F-28DBBD6549A4}"/>
          </ac:spMkLst>
        </pc:spChg>
        <pc:spChg chg="mod">
          <ac:chgData name="Karina Hossfeld" userId="be0b8066-ccf7-44d3-8c74-dc3048a57faa" providerId="ADAL" clId="{D8C974CB-349A-4BBB-8DBF-DB986E7368DE}" dt="2026-04-13T10:17:50.472" v="4837" actId="1076"/>
          <ac:spMkLst>
            <pc:docMk/>
            <pc:sldMk cId="3736582604" sldId="363"/>
            <ac:spMk id="3" creationId="{011E1F43-AF37-B71E-A0E9-DFA930A70FFA}"/>
          </ac:spMkLst>
        </pc:spChg>
        <pc:spChg chg="add mod">
          <ac:chgData name="Karina Hossfeld" userId="be0b8066-ccf7-44d3-8c74-dc3048a57faa" providerId="ADAL" clId="{D8C974CB-349A-4BBB-8DBF-DB986E7368DE}" dt="2026-04-13T14:58:54.338" v="6741" actId="1076"/>
          <ac:spMkLst>
            <pc:docMk/>
            <pc:sldMk cId="3736582604" sldId="363"/>
            <ac:spMk id="5" creationId="{DB7BA0F0-4413-C7A2-782B-55D7037390DE}"/>
          </ac:spMkLst>
        </pc:spChg>
        <pc:picChg chg="add mod">
          <ac:chgData name="Karina Hossfeld" userId="be0b8066-ccf7-44d3-8c74-dc3048a57faa" providerId="ADAL" clId="{D8C974CB-349A-4BBB-8DBF-DB986E7368DE}" dt="2026-04-13T14:58:49.286" v="6740" actId="1076"/>
          <ac:picMkLst>
            <pc:docMk/>
            <pc:sldMk cId="3736582604" sldId="363"/>
            <ac:picMk id="4" creationId="{9F7A45C0-FC02-4910-764D-965C88C66BEF}"/>
          </ac:picMkLst>
        </pc:picChg>
      </pc:sldChg>
      <pc:sldChg chg="addSp delSp modSp add mod ord">
        <pc:chgData name="Karina Hossfeld" userId="be0b8066-ccf7-44d3-8c74-dc3048a57faa" providerId="ADAL" clId="{D8C974CB-349A-4BBB-8DBF-DB986E7368DE}" dt="2026-04-13T10:45:19.868" v="4989" actId="1076"/>
        <pc:sldMkLst>
          <pc:docMk/>
          <pc:sldMk cId="2723467647" sldId="364"/>
        </pc:sldMkLst>
        <pc:spChg chg="mod">
          <ac:chgData name="Karina Hossfeld" userId="be0b8066-ccf7-44d3-8c74-dc3048a57faa" providerId="ADAL" clId="{D8C974CB-349A-4BBB-8DBF-DB986E7368DE}" dt="2026-04-13T10:29:49.327" v="4945" actId="1076"/>
          <ac:spMkLst>
            <pc:docMk/>
            <pc:sldMk cId="2723467647" sldId="364"/>
            <ac:spMk id="2" creationId="{8AF59E58-B2CA-1BA2-36F9-980BAAEF26E2}"/>
          </ac:spMkLst>
        </pc:spChg>
        <pc:spChg chg="mod">
          <ac:chgData name="Karina Hossfeld" userId="be0b8066-ccf7-44d3-8c74-dc3048a57faa" providerId="ADAL" clId="{D8C974CB-349A-4BBB-8DBF-DB986E7368DE}" dt="2026-04-13T10:25:54.132" v="4932" actId="1076"/>
          <ac:spMkLst>
            <pc:docMk/>
            <pc:sldMk cId="2723467647" sldId="364"/>
            <ac:spMk id="3" creationId="{9D0BD934-BED0-7C2D-4D0B-C672201C8BDF}"/>
          </ac:spMkLst>
        </pc:spChg>
        <pc:spChg chg="add mod">
          <ac:chgData name="Karina Hossfeld" userId="be0b8066-ccf7-44d3-8c74-dc3048a57faa" providerId="ADAL" clId="{D8C974CB-349A-4BBB-8DBF-DB986E7368DE}" dt="2026-04-13T10:25:57.884" v="4933" actId="1076"/>
          <ac:spMkLst>
            <pc:docMk/>
            <pc:sldMk cId="2723467647" sldId="364"/>
            <ac:spMk id="5" creationId="{F085BA71-6026-37A0-751B-4A858CA530E2}"/>
          </ac:spMkLst>
        </pc:spChg>
        <pc:spChg chg="add del mod">
          <ac:chgData name="Karina Hossfeld" userId="be0b8066-ccf7-44d3-8c74-dc3048a57faa" providerId="ADAL" clId="{D8C974CB-349A-4BBB-8DBF-DB986E7368DE}" dt="2026-04-13T10:25:13.634" v="4926" actId="478"/>
          <ac:spMkLst>
            <pc:docMk/>
            <pc:sldMk cId="2723467647" sldId="364"/>
            <ac:spMk id="7" creationId="{6CBFB6B3-75FD-3C5F-FF6D-DBAC15E29EDB}"/>
          </ac:spMkLst>
        </pc:spChg>
        <pc:spChg chg="add mod">
          <ac:chgData name="Karina Hossfeld" userId="be0b8066-ccf7-44d3-8c74-dc3048a57faa" providerId="ADAL" clId="{D8C974CB-349A-4BBB-8DBF-DB986E7368DE}" dt="2026-04-13T10:25:50.331" v="4931" actId="1076"/>
          <ac:spMkLst>
            <pc:docMk/>
            <pc:sldMk cId="2723467647" sldId="364"/>
            <ac:spMk id="8" creationId="{AB25F798-25C0-5D2F-5747-A652E150B037}"/>
          </ac:spMkLst>
        </pc:spChg>
        <pc:spChg chg="add mod">
          <ac:chgData name="Karina Hossfeld" userId="be0b8066-ccf7-44d3-8c74-dc3048a57faa" providerId="ADAL" clId="{D8C974CB-349A-4BBB-8DBF-DB986E7368DE}" dt="2026-04-13T10:26:02.657" v="4934" actId="1076"/>
          <ac:spMkLst>
            <pc:docMk/>
            <pc:sldMk cId="2723467647" sldId="364"/>
            <ac:spMk id="10" creationId="{DB40F9BC-7F42-6EA6-9A0C-B6D3E6FFDA5B}"/>
          </ac:spMkLst>
        </pc:spChg>
        <pc:picChg chg="add mod">
          <ac:chgData name="Karina Hossfeld" userId="be0b8066-ccf7-44d3-8c74-dc3048a57faa" providerId="ADAL" clId="{D8C974CB-349A-4BBB-8DBF-DB986E7368DE}" dt="2026-04-13T10:45:19.868" v="4989" actId="1076"/>
          <ac:picMkLst>
            <pc:docMk/>
            <pc:sldMk cId="2723467647" sldId="364"/>
            <ac:picMk id="11" creationId="{30C97835-D7A2-13DB-5308-E1D04EA1C90E}"/>
          </ac:picMkLst>
        </pc:picChg>
      </pc:sldChg>
      <pc:sldChg chg="addSp delSp modSp add mod ord">
        <pc:chgData name="Karina Hossfeld" userId="be0b8066-ccf7-44d3-8c74-dc3048a57faa" providerId="ADAL" clId="{D8C974CB-349A-4BBB-8DBF-DB986E7368DE}" dt="2026-04-13T16:27:22.694" v="7963" actId="20577"/>
        <pc:sldMkLst>
          <pc:docMk/>
          <pc:sldMk cId="2650344676" sldId="365"/>
        </pc:sldMkLst>
        <pc:spChg chg="del">
          <ac:chgData name="Karina Hossfeld" userId="be0b8066-ccf7-44d3-8c74-dc3048a57faa" providerId="ADAL" clId="{D8C974CB-349A-4BBB-8DBF-DB986E7368DE}" dt="2026-04-13T10:30:36.729" v="4950" actId="478"/>
          <ac:spMkLst>
            <pc:docMk/>
            <pc:sldMk cId="2650344676" sldId="365"/>
            <ac:spMk id="3" creationId="{0D2C8334-7B41-291B-AD72-5A88B950D28F}"/>
          </ac:spMkLst>
        </pc:spChg>
        <pc:spChg chg="del">
          <ac:chgData name="Karina Hossfeld" userId="be0b8066-ccf7-44d3-8c74-dc3048a57faa" providerId="ADAL" clId="{D8C974CB-349A-4BBB-8DBF-DB986E7368DE}" dt="2026-04-13T10:30:34.558" v="4949" actId="478"/>
          <ac:spMkLst>
            <pc:docMk/>
            <pc:sldMk cId="2650344676" sldId="365"/>
            <ac:spMk id="5" creationId="{A4A47833-6EF9-4B70-8398-E380CEB337F1}"/>
          </ac:spMkLst>
        </pc:spChg>
        <pc:spChg chg="add mod">
          <ac:chgData name="Karina Hossfeld" userId="be0b8066-ccf7-44d3-8c74-dc3048a57faa" providerId="ADAL" clId="{D8C974CB-349A-4BBB-8DBF-DB986E7368DE}" dt="2026-04-13T16:27:22.694" v="7963" actId="20577"/>
          <ac:spMkLst>
            <pc:docMk/>
            <pc:sldMk cId="2650344676" sldId="365"/>
            <ac:spMk id="6" creationId="{F295A04D-F61E-86E0-4071-652083FC521B}"/>
          </ac:spMkLst>
        </pc:spChg>
        <pc:picChg chg="add mod ord">
          <ac:chgData name="Karina Hossfeld" userId="be0b8066-ccf7-44d3-8c74-dc3048a57faa" providerId="ADAL" clId="{D8C974CB-349A-4BBB-8DBF-DB986E7368DE}" dt="2026-04-13T14:59:26.815" v="6747" actId="1076"/>
          <ac:picMkLst>
            <pc:docMk/>
            <pc:sldMk cId="2650344676" sldId="365"/>
            <ac:picMk id="7" creationId="{73F27F2A-3F38-C9AF-2D88-AD671064667D}"/>
          </ac:picMkLst>
        </pc:picChg>
      </pc:sldChg>
      <pc:sldChg chg="modSp add mod">
        <pc:chgData name="Karina Hossfeld" userId="be0b8066-ccf7-44d3-8c74-dc3048a57faa" providerId="ADAL" clId="{D8C974CB-349A-4BBB-8DBF-DB986E7368DE}" dt="2026-04-13T14:28:22.721" v="6594" actId="948"/>
        <pc:sldMkLst>
          <pc:docMk/>
          <pc:sldMk cId="3218916205" sldId="366"/>
        </pc:sldMkLst>
        <pc:spChg chg="mod">
          <ac:chgData name="Karina Hossfeld" userId="be0b8066-ccf7-44d3-8c74-dc3048a57faa" providerId="ADAL" clId="{D8C974CB-349A-4BBB-8DBF-DB986E7368DE}" dt="2026-04-13T14:28:22.721" v="6594" actId="948"/>
          <ac:spMkLst>
            <pc:docMk/>
            <pc:sldMk cId="3218916205" sldId="366"/>
            <ac:spMk id="4" creationId="{47A25DB8-86D5-EAA8-7B08-761A99D65AAE}"/>
          </ac:spMkLst>
        </pc:spChg>
        <pc:spChg chg="mod">
          <ac:chgData name="Karina Hossfeld" userId="be0b8066-ccf7-44d3-8c74-dc3048a57faa" providerId="ADAL" clId="{D8C974CB-349A-4BBB-8DBF-DB986E7368DE}" dt="2026-04-13T10:51:14.956" v="5089" actId="20577"/>
          <ac:spMkLst>
            <pc:docMk/>
            <pc:sldMk cId="3218916205" sldId="366"/>
            <ac:spMk id="15" creationId="{ECF1AFA1-E885-679B-A62B-BADF25719BF7}"/>
          </ac:spMkLst>
        </pc:spChg>
        <pc:picChg chg="mod">
          <ac:chgData name="Karina Hossfeld" userId="be0b8066-ccf7-44d3-8c74-dc3048a57faa" providerId="ADAL" clId="{D8C974CB-349A-4BBB-8DBF-DB986E7368DE}" dt="2026-04-13T14:24:34.309" v="6555" actId="1076"/>
          <ac:picMkLst>
            <pc:docMk/>
            <pc:sldMk cId="3218916205" sldId="366"/>
            <ac:picMk id="7" creationId="{BE38413D-5BD8-A44B-6BD1-B0B529FC1316}"/>
          </ac:picMkLst>
        </pc:picChg>
      </pc:sldChg>
      <pc:sldChg chg="addSp delSp modSp add mod">
        <pc:chgData name="Karina Hossfeld" userId="be0b8066-ccf7-44d3-8c74-dc3048a57faa" providerId="ADAL" clId="{D8C974CB-349A-4BBB-8DBF-DB986E7368DE}" dt="2026-04-13T16:21:48.355" v="7936" actId="12"/>
        <pc:sldMkLst>
          <pc:docMk/>
          <pc:sldMk cId="3362486530" sldId="367"/>
        </pc:sldMkLst>
        <pc:spChg chg="add del mod">
          <ac:chgData name="Karina Hossfeld" userId="be0b8066-ccf7-44d3-8c74-dc3048a57faa" providerId="ADAL" clId="{D8C974CB-349A-4BBB-8DBF-DB986E7368DE}" dt="2026-04-13T14:36:26.985" v="6656" actId="478"/>
          <ac:spMkLst>
            <pc:docMk/>
            <pc:sldMk cId="3362486530" sldId="367"/>
            <ac:spMk id="3" creationId="{5627D68C-DE0F-1B85-7696-984788FFBB06}"/>
          </ac:spMkLst>
        </pc:spChg>
        <pc:spChg chg="mod">
          <ac:chgData name="Karina Hossfeld" userId="be0b8066-ccf7-44d3-8c74-dc3048a57faa" providerId="ADAL" clId="{D8C974CB-349A-4BBB-8DBF-DB986E7368DE}" dt="2026-04-13T16:21:48.355" v="7936" actId="12"/>
          <ac:spMkLst>
            <pc:docMk/>
            <pc:sldMk cId="3362486530" sldId="367"/>
            <ac:spMk id="4" creationId="{72345D04-7930-CEAA-BE80-56B85BF2206E}"/>
          </ac:spMkLst>
        </pc:spChg>
        <pc:picChg chg="mod">
          <ac:chgData name="Karina Hossfeld" userId="be0b8066-ccf7-44d3-8c74-dc3048a57faa" providerId="ADAL" clId="{D8C974CB-349A-4BBB-8DBF-DB986E7368DE}" dt="2026-04-13T14:40:23.132" v="6695" actId="1076"/>
          <ac:picMkLst>
            <pc:docMk/>
            <pc:sldMk cId="3362486530" sldId="367"/>
            <ac:picMk id="7" creationId="{4AA20753-577C-4777-9468-1AFFB2600702}"/>
          </ac:picMkLst>
        </pc:picChg>
      </pc:sldChg>
      <pc:sldChg chg="addSp delSp modSp add mod">
        <pc:chgData name="Karina Hossfeld" userId="be0b8066-ccf7-44d3-8c74-dc3048a57faa" providerId="ADAL" clId="{D8C974CB-349A-4BBB-8DBF-DB986E7368DE}" dt="2026-04-13T13:35:47.938" v="5296" actId="1076"/>
        <pc:sldMkLst>
          <pc:docMk/>
          <pc:sldMk cId="3773435455" sldId="368"/>
        </pc:sldMkLst>
        <pc:spChg chg="add mod">
          <ac:chgData name="Karina Hossfeld" userId="be0b8066-ccf7-44d3-8c74-dc3048a57faa" providerId="ADAL" clId="{D8C974CB-349A-4BBB-8DBF-DB986E7368DE}" dt="2026-04-13T13:35:31.838" v="5295" actId="20577"/>
          <ac:spMkLst>
            <pc:docMk/>
            <pc:sldMk cId="3773435455" sldId="368"/>
            <ac:spMk id="3" creationId="{73734275-54FC-9419-8D67-D777630660EF}"/>
          </ac:spMkLst>
        </pc:spChg>
        <pc:spChg chg="del">
          <ac:chgData name="Karina Hossfeld" userId="be0b8066-ccf7-44d3-8c74-dc3048a57faa" providerId="ADAL" clId="{D8C974CB-349A-4BBB-8DBF-DB986E7368DE}" dt="2026-04-13T10:55:20.324" v="5163" actId="478"/>
          <ac:spMkLst>
            <pc:docMk/>
            <pc:sldMk cId="3773435455" sldId="368"/>
            <ac:spMk id="3" creationId="{A00A7488-ED87-B06E-1C12-DDC768E7928C}"/>
          </ac:spMkLst>
        </pc:spChg>
        <pc:spChg chg="del mod">
          <ac:chgData name="Karina Hossfeld" userId="be0b8066-ccf7-44d3-8c74-dc3048a57faa" providerId="ADAL" clId="{D8C974CB-349A-4BBB-8DBF-DB986E7368DE}" dt="2026-04-13T10:55:20.337" v="5165"/>
          <ac:spMkLst>
            <pc:docMk/>
            <pc:sldMk cId="3773435455" sldId="368"/>
            <ac:spMk id="4" creationId="{68E7E89B-2949-CD8E-FCF8-A29B5E6FD853}"/>
          </ac:spMkLst>
        </pc:spChg>
        <pc:spChg chg="add del mod">
          <ac:chgData name="Karina Hossfeld" userId="be0b8066-ccf7-44d3-8c74-dc3048a57faa" providerId="ADAL" clId="{D8C974CB-349A-4BBB-8DBF-DB986E7368DE}" dt="2026-04-13T13:31:56.530" v="5172" actId="478"/>
          <ac:spMkLst>
            <pc:docMk/>
            <pc:sldMk cId="3773435455" sldId="368"/>
            <ac:spMk id="5" creationId="{0B8A9E83-585E-8C4F-9D7F-569609CFF9AD}"/>
          </ac:spMkLst>
        </pc:spChg>
        <pc:spChg chg="mod">
          <ac:chgData name="Karina Hossfeld" userId="be0b8066-ccf7-44d3-8c74-dc3048a57faa" providerId="ADAL" clId="{D8C974CB-349A-4BBB-8DBF-DB986E7368DE}" dt="2026-04-13T10:55:52.448" v="5171" actId="108"/>
          <ac:spMkLst>
            <pc:docMk/>
            <pc:sldMk cId="3773435455" sldId="368"/>
            <ac:spMk id="15" creationId="{FC31F9CB-54B1-917D-6086-803ADA9AB93E}"/>
          </ac:spMkLst>
        </pc:spChg>
        <pc:picChg chg="mod">
          <ac:chgData name="Karina Hossfeld" userId="be0b8066-ccf7-44d3-8c74-dc3048a57faa" providerId="ADAL" clId="{D8C974CB-349A-4BBB-8DBF-DB986E7368DE}" dt="2026-04-13T13:35:47.938" v="5296" actId="1076"/>
          <ac:picMkLst>
            <pc:docMk/>
            <pc:sldMk cId="3773435455" sldId="368"/>
            <ac:picMk id="7" creationId="{81E1EC42-CC77-2CD3-174D-5A323C3ED96F}"/>
          </ac:picMkLst>
        </pc:picChg>
      </pc:sldChg>
      <pc:sldChg chg="addSp delSp modSp add mod">
        <pc:chgData name="Karina Hossfeld" userId="be0b8066-ccf7-44d3-8c74-dc3048a57faa" providerId="ADAL" clId="{D8C974CB-349A-4BBB-8DBF-DB986E7368DE}" dt="2026-04-13T13:42:30.701" v="5795" actId="20577"/>
        <pc:sldMkLst>
          <pc:docMk/>
          <pc:sldMk cId="1191702922" sldId="369"/>
        </pc:sldMkLst>
        <pc:spChg chg="del mod">
          <ac:chgData name="Karina Hossfeld" userId="be0b8066-ccf7-44d3-8c74-dc3048a57faa" providerId="ADAL" clId="{D8C974CB-349A-4BBB-8DBF-DB986E7368DE}" dt="2026-04-13T13:36:34.745" v="5300"/>
          <ac:spMkLst>
            <pc:docMk/>
            <pc:sldMk cId="1191702922" sldId="369"/>
            <ac:spMk id="3" creationId="{78BE9228-04BD-F837-F9FA-C81236087FC2}"/>
          </ac:spMkLst>
        </pc:spChg>
        <pc:spChg chg="add mod">
          <ac:chgData name="Karina Hossfeld" userId="be0b8066-ccf7-44d3-8c74-dc3048a57faa" providerId="ADAL" clId="{D8C974CB-349A-4BBB-8DBF-DB986E7368DE}" dt="2026-04-13T13:42:30.701" v="5795" actId="20577"/>
          <ac:spMkLst>
            <pc:docMk/>
            <pc:sldMk cId="1191702922" sldId="369"/>
            <ac:spMk id="4" creationId="{7EFCF828-A1F4-B281-5082-E05EECB7F768}"/>
          </ac:spMkLst>
        </pc:spChg>
      </pc:sldChg>
      <pc:sldChg chg="addSp delSp modSp add mod">
        <pc:chgData name="Karina Hossfeld" userId="be0b8066-ccf7-44d3-8c74-dc3048a57faa" providerId="ADAL" clId="{D8C974CB-349A-4BBB-8DBF-DB986E7368DE}" dt="2026-04-13T16:23:23.972" v="7942" actId="12"/>
        <pc:sldMkLst>
          <pc:docMk/>
          <pc:sldMk cId="3672504791" sldId="370"/>
        </pc:sldMkLst>
        <pc:spChg chg="add mod">
          <ac:chgData name="Karina Hossfeld" userId="be0b8066-ccf7-44d3-8c74-dc3048a57faa" providerId="ADAL" clId="{D8C974CB-349A-4BBB-8DBF-DB986E7368DE}" dt="2026-04-13T16:23:23.972" v="7942" actId="12"/>
          <ac:spMkLst>
            <pc:docMk/>
            <pc:sldMk cId="3672504791" sldId="370"/>
            <ac:spMk id="3" creationId="{F69BC4AF-4ED4-EF53-EC66-10043D03F927}"/>
          </ac:spMkLst>
        </pc:spChg>
        <pc:spChg chg="del">
          <ac:chgData name="Karina Hossfeld" userId="be0b8066-ccf7-44d3-8c74-dc3048a57faa" providerId="ADAL" clId="{D8C974CB-349A-4BBB-8DBF-DB986E7368DE}" dt="2026-04-13T13:42:52.332" v="5797" actId="478"/>
          <ac:spMkLst>
            <pc:docMk/>
            <pc:sldMk cId="3672504791" sldId="370"/>
            <ac:spMk id="4" creationId="{4C2A83EF-2A07-B65A-A3E2-542A791110B5}"/>
          </ac:spMkLst>
        </pc:spChg>
      </pc:sldChg>
      <pc:sldChg chg="addSp delSp modSp add mod">
        <pc:chgData name="Karina Hossfeld" userId="be0b8066-ccf7-44d3-8c74-dc3048a57faa" providerId="ADAL" clId="{D8C974CB-349A-4BBB-8DBF-DB986E7368DE}" dt="2026-04-13T16:24:27.944" v="7946" actId="12"/>
        <pc:sldMkLst>
          <pc:docMk/>
          <pc:sldMk cId="686439090" sldId="371"/>
        </pc:sldMkLst>
        <pc:spChg chg="del">
          <ac:chgData name="Karina Hossfeld" userId="be0b8066-ccf7-44d3-8c74-dc3048a57faa" providerId="ADAL" clId="{D8C974CB-349A-4BBB-8DBF-DB986E7368DE}" dt="2026-04-13T13:52:33.483" v="6144" actId="478"/>
          <ac:spMkLst>
            <pc:docMk/>
            <pc:sldMk cId="686439090" sldId="371"/>
            <ac:spMk id="3" creationId="{2DE434AE-B5A5-7DE1-8E4B-D095AF8F634D}"/>
          </ac:spMkLst>
        </pc:spChg>
        <pc:spChg chg="add mod">
          <ac:chgData name="Karina Hossfeld" userId="be0b8066-ccf7-44d3-8c74-dc3048a57faa" providerId="ADAL" clId="{D8C974CB-349A-4BBB-8DBF-DB986E7368DE}" dt="2026-04-13T16:24:27.944" v="7946" actId="12"/>
          <ac:spMkLst>
            <pc:docMk/>
            <pc:sldMk cId="686439090" sldId="371"/>
            <ac:spMk id="4" creationId="{1A702A8D-45B2-D22A-7FC9-54F7708DEB95}"/>
          </ac:spMkLst>
        </pc:spChg>
        <pc:picChg chg="mod">
          <ac:chgData name="Karina Hossfeld" userId="be0b8066-ccf7-44d3-8c74-dc3048a57faa" providerId="ADAL" clId="{D8C974CB-349A-4BBB-8DBF-DB986E7368DE}" dt="2026-04-13T13:54:16.171" v="6204" actId="1076"/>
          <ac:picMkLst>
            <pc:docMk/>
            <pc:sldMk cId="686439090" sldId="371"/>
            <ac:picMk id="7" creationId="{5D9DDB24-4E2F-6980-5C8E-11A22D66FDBB}"/>
          </ac:picMkLst>
        </pc:picChg>
      </pc:sldChg>
      <pc:sldChg chg="addSp delSp modSp add mod">
        <pc:chgData name="Karina Hossfeld" userId="be0b8066-ccf7-44d3-8c74-dc3048a57faa" providerId="ADAL" clId="{D8C974CB-349A-4BBB-8DBF-DB986E7368DE}" dt="2026-04-13T15:26:05.853" v="7192" actId="108"/>
        <pc:sldMkLst>
          <pc:docMk/>
          <pc:sldMk cId="588764128" sldId="372"/>
        </pc:sldMkLst>
        <pc:spChg chg="del">
          <ac:chgData name="Karina Hossfeld" userId="be0b8066-ccf7-44d3-8c74-dc3048a57faa" providerId="ADAL" clId="{D8C974CB-349A-4BBB-8DBF-DB986E7368DE}" dt="2026-04-13T13:58:31.379" v="6229" actId="478"/>
          <ac:spMkLst>
            <pc:docMk/>
            <pc:sldMk cId="588764128" sldId="372"/>
            <ac:spMk id="3" creationId="{2243B193-B439-4246-25E5-6F4D0034C232}"/>
          </ac:spMkLst>
        </pc:spChg>
        <pc:spChg chg="add mod">
          <ac:chgData name="Karina Hossfeld" userId="be0b8066-ccf7-44d3-8c74-dc3048a57faa" providerId="ADAL" clId="{D8C974CB-349A-4BBB-8DBF-DB986E7368DE}" dt="2026-04-13T15:03:10.620" v="6772" actId="1076"/>
          <ac:spMkLst>
            <pc:docMk/>
            <pc:sldMk cId="588764128" sldId="372"/>
            <ac:spMk id="5" creationId="{3F0F4823-C62C-0A4B-F4B9-48F499821F9F}"/>
          </ac:spMkLst>
        </pc:spChg>
        <pc:spChg chg="add mod">
          <ac:chgData name="Karina Hossfeld" userId="be0b8066-ccf7-44d3-8c74-dc3048a57faa" providerId="ADAL" clId="{D8C974CB-349A-4BBB-8DBF-DB986E7368DE}" dt="2026-04-13T15:26:05.853" v="7192" actId="108"/>
          <ac:spMkLst>
            <pc:docMk/>
            <pc:sldMk cId="588764128" sldId="372"/>
            <ac:spMk id="7" creationId="{086E692F-508C-53BE-22B8-91FCC160A4E2}"/>
          </ac:spMkLst>
        </pc:spChg>
        <pc:spChg chg="del mod">
          <ac:chgData name="Karina Hossfeld" userId="be0b8066-ccf7-44d3-8c74-dc3048a57faa" providerId="ADAL" clId="{D8C974CB-349A-4BBB-8DBF-DB986E7368DE}" dt="2026-04-13T13:58:28.998" v="6228" actId="478"/>
          <ac:spMkLst>
            <pc:docMk/>
            <pc:sldMk cId="588764128" sldId="372"/>
            <ac:spMk id="8" creationId="{5EF0A7B9-5A16-B7ED-7E20-4F24EB792E27}"/>
          </ac:spMkLst>
        </pc:spChg>
        <pc:spChg chg="add mod">
          <ac:chgData name="Karina Hossfeld" userId="be0b8066-ccf7-44d3-8c74-dc3048a57faa" providerId="ADAL" clId="{D8C974CB-349A-4BBB-8DBF-DB986E7368DE}" dt="2026-04-13T15:26:04.532" v="7191" actId="1076"/>
          <ac:spMkLst>
            <pc:docMk/>
            <pc:sldMk cId="588764128" sldId="372"/>
            <ac:spMk id="10" creationId="{B6899057-B5AE-6102-4C65-5338A22198BB}"/>
          </ac:spMkLst>
        </pc:spChg>
        <pc:picChg chg="add mod">
          <ac:chgData name="Karina Hossfeld" userId="be0b8066-ccf7-44d3-8c74-dc3048a57faa" providerId="ADAL" clId="{D8C974CB-349A-4BBB-8DBF-DB986E7368DE}" dt="2026-04-13T15:01:07.413" v="6757" actId="14100"/>
          <ac:picMkLst>
            <pc:docMk/>
            <pc:sldMk cId="588764128" sldId="372"/>
            <ac:picMk id="11" creationId="{DAA49EDB-1A43-EB82-9FBF-92864BDD4449}"/>
          </ac:picMkLst>
        </pc:picChg>
      </pc:sldChg>
      <pc:sldChg chg="addSp delSp modSp add mod">
        <pc:chgData name="Karina Hossfeld" userId="be0b8066-ccf7-44d3-8c74-dc3048a57faa" providerId="ADAL" clId="{D8C974CB-349A-4BBB-8DBF-DB986E7368DE}" dt="2026-04-13T15:48:28.601" v="7404" actId="1076"/>
        <pc:sldMkLst>
          <pc:docMk/>
          <pc:sldMk cId="326046702" sldId="373"/>
        </pc:sldMkLst>
        <pc:spChg chg="add mod">
          <ac:chgData name="Karina Hossfeld" userId="be0b8066-ccf7-44d3-8c74-dc3048a57faa" providerId="ADAL" clId="{D8C974CB-349A-4BBB-8DBF-DB986E7368DE}" dt="2026-04-13T14:03:15.874" v="6300" actId="948"/>
          <ac:spMkLst>
            <pc:docMk/>
            <pc:sldMk cId="326046702" sldId="373"/>
            <ac:spMk id="4" creationId="{08634BD7-59FC-45A9-DC82-A5DE6E2F7025}"/>
          </ac:spMkLst>
        </pc:spChg>
        <pc:spChg chg="mod">
          <ac:chgData name="Karina Hossfeld" userId="be0b8066-ccf7-44d3-8c74-dc3048a57faa" providerId="ADAL" clId="{D8C974CB-349A-4BBB-8DBF-DB986E7368DE}" dt="2026-04-13T15:48:28.601" v="7404" actId="1076"/>
          <ac:spMkLst>
            <pc:docMk/>
            <pc:sldMk cId="326046702" sldId="373"/>
            <ac:spMk id="5" creationId="{4B6C089B-91EB-6597-D10E-CBC56EC1B78C}"/>
          </ac:spMkLst>
        </pc:spChg>
        <pc:spChg chg="del">
          <ac:chgData name="Karina Hossfeld" userId="be0b8066-ccf7-44d3-8c74-dc3048a57faa" providerId="ADAL" clId="{D8C974CB-349A-4BBB-8DBF-DB986E7368DE}" dt="2026-04-13T14:00:03.948" v="6237" actId="478"/>
          <ac:spMkLst>
            <pc:docMk/>
            <pc:sldMk cId="326046702" sldId="373"/>
            <ac:spMk id="7" creationId="{4ABC1E84-B33B-F60B-F86A-86120F87D648}"/>
          </ac:spMkLst>
        </pc:spChg>
        <pc:spChg chg="add mod">
          <ac:chgData name="Karina Hossfeld" userId="be0b8066-ccf7-44d3-8c74-dc3048a57faa" providerId="ADAL" clId="{D8C974CB-349A-4BBB-8DBF-DB986E7368DE}" dt="2026-04-13T14:04:01.914" v="6304" actId="113"/>
          <ac:spMkLst>
            <pc:docMk/>
            <pc:sldMk cId="326046702" sldId="373"/>
            <ac:spMk id="8" creationId="{B6AA01A9-B7C1-3C13-54DF-FADA20C71F8F}"/>
          </ac:spMkLst>
        </pc:spChg>
        <pc:spChg chg="del">
          <ac:chgData name="Karina Hossfeld" userId="be0b8066-ccf7-44d3-8c74-dc3048a57faa" providerId="ADAL" clId="{D8C974CB-349A-4BBB-8DBF-DB986E7368DE}" dt="2026-04-13T14:00:06.226" v="6238" actId="478"/>
          <ac:spMkLst>
            <pc:docMk/>
            <pc:sldMk cId="326046702" sldId="373"/>
            <ac:spMk id="10" creationId="{844D68F6-A7C2-CA8A-5B85-7BF83F6D1CEB}"/>
          </ac:spMkLst>
        </pc:spChg>
        <pc:picChg chg="add mod">
          <ac:chgData name="Karina Hossfeld" userId="be0b8066-ccf7-44d3-8c74-dc3048a57faa" providerId="ADAL" clId="{D8C974CB-349A-4BBB-8DBF-DB986E7368DE}" dt="2026-04-13T15:05:10.088" v="6774" actId="1076"/>
          <ac:picMkLst>
            <pc:docMk/>
            <pc:sldMk cId="326046702" sldId="373"/>
            <ac:picMk id="11" creationId="{80C82D41-67F7-445F-85BE-7E6BE0C61E97}"/>
          </ac:picMkLst>
        </pc:picChg>
      </pc:sldChg>
      <pc:sldChg chg="addSp modSp add mod">
        <pc:chgData name="Karina Hossfeld" userId="be0b8066-ccf7-44d3-8c74-dc3048a57faa" providerId="ADAL" clId="{D8C974CB-349A-4BBB-8DBF-DB986E7368DE}" dt="2026-04-13T14:26:49.708" v="6576" actId="1076"/>
        <pc:sldMkLst>
          <pc:docMk/>
          <pc:sldMk cId="3243648513" sldId="374"/>
        </pc:sldMkLst>
        <pc:spChg chg="add mod">
          <ac:chgData name="Karina Hossfeld" userId="be0b8066-ccf7-44d3-8c74-dc3048a57faa" providerId="ADAL" clId="{D8C974CB-349A-4BBB-8DBF-DB986E7368DE}" dt="2026-04-13T14:26:39.719" v="6574" actId="12"/>
          <ac:spMkLst>
            <pc:docMk/>
            <pc:sldMk cId="3243648513" sldId="374"/>
            <ac:spMk id="3" creationId="{AF43D912-35FC-D520-8B2E-8E878E42B095}"/>
          </ac:spMkLst>
        </pc:spChg>
        <pc:spChg chg="mod">
          <ac:chgData name="Karina Hossfeld" userId="be0b8066-ccf7-44d3-8c74-dc3048a57faa" providerId="ADAL" clId="{D8C974CB-349A-4BBB-8DBF-DB986E7368DE}" dt="2026-04-13T14:26:45.802" v="6575" actId="1076"/>
          <ac:spMkLst>
            <pc:docMk/>
            <pc:sldMk cId="3243648513" sldId="374"/>
            <ac:spMk id="4" creationId="{E3EB0FF0-AD46-2716-7A3F-769BBF4D374C}"/>
          </ac:spMkLst>
        </pc:spChg>
        <pc:picChg chg="mod">
          <ac:chgData name="Karina Hossfeld" userId="be0b8066-ccf7-44d3-8c74-dc3048a57faa" providerId="ADAL" clId="{D8C974CB-349A-4BBB-8DBF-DB986E7368DE}" dt="2026-04-13T14:26:49.708" v="6576" actId="1076"/>
          <ac:picMkLst>
            <pc:docMk/>
            <pc:sldMk cId="3243648513" sldId="374"/>
            <ac:picMk id="7" creationId="{E7FC1456-979F-2280-28B2-A6DE58054910}"/>
          </ac:picMkLst>
        </pc:picChg>
      </pc:sldChg>
      <pc:sldChg chg="modSp add del mod">
        <pc:chgData name="Karina Hossfeld" userId="be0b8066-ccf7-44d3-8c74-dc3048a57faa" providerId="ADAL" clId="{D8C974CB-349A-4BBB-8DBF-DB986E7368DE}" dt="2026-04-13T15:34:40.125" v="7231" actId="47"/>
        <pc:sldMkLst>
          <pc:docMk/>
          <pc:sldMk cId="1934452339" sldId="375"/>
        </pc:sldMkLst>
        <pc:spChg chg="mod">
          <ac:chgData name="Karina Hossfeld" userId="be0b8066-ccf7-44d3-8c74-dc3048a57faa" providerId="ADAL" clId="{D8C974CB-349A-4BBB-8DBF-DB986E7368DE}" dt="2026-04-13T15:29:45.560" v="7200" actId="1076"/>
          <ac:spMkLst>
            <pc:docMk/>
            <pc:sldMk cId="1934452339" sldId="375"/>
            <ac:spMk id="4" creationId="{03C24C87-9950-D751-F645-1416A0106B26}"/>
          </ac:spMkLst>
        </pc:spChg>
        <pc:spChg chg="mod">
          <ac:chgData name="Karina Hossfeld" userId="be0b8066-ccf7-44d3-8c74-dc3048a57faa" providerId="ADAL" clId="{D8C974CB-349A-4BBB-8DBF-DB986E7368DE}" dt="2026-04-13T15:20:37.983" v="7158" actId="12"/>
          <ac:spMkLst>
            <pc:docMk/>
            <pc:sldMk cId="1934452339" sldId="375"/>
            <ac:spMk id="7" creationId="{570F8DAC-2FEA-7392-B31A-2309C0C3E7CB}"/>
          </ac:spMkLst>
        </pc:spChg>
      </pc:sldChg>
      <pc:sldChg chg="addSp delSp modSp add mod">
        <pc:chgData name="Karina Hossfeld" userId="be0b8066-ccf7-44d3-8c74-dc3048a57faa" providerId="ADAL" clId="{D8C974CB-349A-4BBB-8DBF-DB986E7368DE}" dt="2026-04-13T15:52:39.467" v="7499" actId="1076"/>
        <pc:sldMkLst>
          <pc:docMk/>
          <pc:sldMk cId="1881271080" sldId="376"/>
        </pc:sldMkLst>
        <pc:spChg chg="mod">
          <ac:chgData name="Karina Hossfeld" userId="be0b8066-ccf7-44d3-8c74-dc3048a57faa" providerId="ADAL" clId="{D8C974CB-349A-4BBB-8DBF-DB986E7368DE}" dt="2026-04-13T15:52:39.467" v="7499" actId="1076"/>
          <ac:spMkLst>
            <pc:docMk/>
            <pc:sldMk cId="1881271080" sldId="376"/>
            <ac:spMk id="4" creationId="{211DF4AF-3797-DFB2-C133-EB6E2A5C5849}"/>
          </ac:spMkLst>
        </pc:spChg>
        <pc:spChg chg="mod">
          <ac:chgData name="Karina Hossfeld" userId="be0b8066-ccf7-44d3-8c74-dc3048a57faa" providerId="ADAL" clId="{D8C974CB-349A-4BBB-8DBF-DB986E7368DE}" dt="2026-04-13T15:52:31.529" v="7498" actId="1076"/>
          <ac:spMkLst>
            <pc:docMk/>
            <pc:sldMk cId="1881271080" sldId="376"/>
            <ac:spMk id="7" creationId="{030DDA32-7BA6-B1DB-2BC1-54526E1FA725}"/>
          </ac:spMkLst>
        </pc:spChg>
        <pc:picChg chg="del">
          <ac:chgData name="Karina Hossfeld" userId="be0b8066-ccf7-44d3-8c74-dc3048a57faa" providerId="ADAL" clId="{D8C974CB-349A-4BBB-8DBF-DB986E7368DE}" dt="2026-04-13T15:30:38.036" v="7230" actId="478"/>
          <ac:picMkLst>
            <pc:docMk/>
            <pc:sldMk cId="1881271080" sldId="376"/>
            <ac:picMk id="3" creationId="{F6754E34-7E59-9FF5-12B5-26DF057D8A80}"/>
          </ac:picMkLst>
        </pc:picChg>
        <pc:picChg chg="add mod">
          <ac:chgData name="Karina Hossfeld" userId="be0b8066-ccf7-44d3-8c74-dc3048a57faa" providerId="ADAL" clId="{D8C974CB-349A-4BBB-8DBF-DB986E7368DE}" dt="2026-04-13T15:52:19.937" v="7497" actId="1076"/>
          <ac:picMkLst>
            <pc:docMk/>
            <pc:sldMk cId="1881271080" sldId="376"/>
            <ac:picMk id="5" creationId="{58D36EB8-452D-2E40-679F-A2EB4157D005}"/>
          </ac:picMkLst>
        </pc:picChg>
      </pc:sldChg>
      <pc:sldChg chg="modSp add mod">
        <pc:chgData name="Karina Hossfeld" userId="be0b8066-ccf7-44d3-8c74-dc3048a57faa" providerId="ADAL" clId="{D8C974CB-349A-4BBB-8DBF-DB986E7368DE}" dt="2026-04-13T16:01:21.205" v="7553" actId="255"/>
        <pc:sldMkLst>
          <pc:docMk/>
          <pc:sldMk cId="976934238" sldId="377"/>
        </pc:sldMkLst>
        <pc:spChg chg="mod">
          <ac:chgData name="Karina Hossfeld" userId="be0b8066-ccf7-44d3-8c74-dc3048a57faa" providerId="ADAL" clId="{D8C974CB-349A-4BBB-8DBF-DB986E7368DE}" dt="2026-04-13T16:01:21.205" v="7553" actId="255"/>
          <ac:spMkLst>
            <pc:docMk/>
            <pc:sldMk cId="976934238" sldId="377"/>
            <ac:spMk id="4" creationId="{8B01C879-8F8A-61C3-EBD9-7859D1C4C4C5}"/>
          </ac:spMkLst>
        </pc:spChg>
      </pc:sldChg>
      <pc:sldChg chg="modSp add mod">
        <pc:chgData name="Karina Hossfeld" userId="be0b8066-ccf7-44d3-8c74-dc3048a57faa" providerId="ADAL" clId="{D8C974CB-349A-4BBB-8DBF-DB986E7368DE}" dt="2026-04-13T16:01:28.794" v="7554" actId="1076"/>
        <pc:sldMkLst>
          <pc:docMk/>
          <pc:sldMk cId="1294078692" sldId="378"/>
        </pc:sldMkLst>
        <pc:spChg chg="mod">
          <ac:chgData name="Karina Hossfeld" userId="be0b8066-ccf7-44d3-8c74-dc3048a57faa" providerId="ADAL" clId="{D8C974CB-349A-4BBB-8DBF-DB986E7368DE}" dt="2026-04-13T16:01:28.794" v="7554" actId="1076"/>
          <ac:spMkLst>
            <pc:docMk/>
            <pc:sldMk cId="1294078692" sldId="378"/>
            <ac:spMk id="4" creationId="{69578FEE-C86D-0E0E-6EF6-4F4A1A390E6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27/7/2026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27/7/2026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12038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C1E3-C15D-B657-28B8-5042151D5F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743346-E776-3116-E813-A174BCBA0C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CDA298-2F63-EA84-C29A-AB1D2ACC61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8E1C3E-1FA0-C5BE-1B83-B9E2081D2A4F}"/>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03391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489-E9AB-9BBC-445E-D4FC47F259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7528F4-A46B-723B-4B8C-C179F198D2F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E3123E-EC1D-33C7-D3FE-0483C6EE4AD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7CBD87A-CF9A-E6D1-742B-69D88F81A9FC}"/>
              </a:ext>
            </a:extLst>
          </p:cNvPr>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083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O título do slide vai aqui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 para editar o estilo do título principal</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FA1E3E-07AF-3C36-B7AB-17974D418C5D}"/>
              </a:ext>
            </a:extLst>
          </p:cNvPr>
          <p:cNvSpPr txBox="1">
            <a:spLocks/>
          </p:cNvSpPr>
          <p:nvPr/>
        </p:nvSpPr>
        <p:spPr>
          <a:xfrm>
            <a:off x="374726" y="2184268"/>
            <a:ext cx="6914821" cy="1334065"/>
          </a:xfrm>
          <a:prstGeom prst="rect">
            <a:avLst/>
          </a:prstGeom>
          <a:noFill/>
        </p:spPr>
        <p:txBody>
          <a:bodyPr vert="horz" lIns="91440" tIns="45720" rIns="91440" bIns="45720" rtlCol="0" anchor="ctr">
            <a:normAutofit/>
          </a:bodyPr>
          <a:lstStyle>
            <a:lvl1pPr algn="l"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dirty="0"/>
              <a:t>Manual </a:t>
            </a:r>
            <a:r>
              <a:rPr lang="pt-PT" dirty="0" err="1"/>
              <a:t>AgeWise</a:t>
            </a:r>
            <a:endParaRPr lang="en-CY" dirty="0"/>
          </a:p>
        </p:txBody>
      </p:sp>
      <p:sp>
        <p:nvSpPr>
          <p:cNvPr id="5" name="Title 1">
            <a:extLst>
              <a:ext uri="{FF2B5EF4-FFF2-40B4-BE49-F238E27FC236}">
                <a16:creationId xmlns:a16="http://schemas.microsoft.com/office/drawing/2014/main" id="{80DB7BDE-47FB-BAF4-CC3F-E54E86E11D23}"/>
              </a:ext>
            </a:extLst>
          </p:cNvPr>
          <p:cNvSpPr txBox="1">
            <a:spLocks/>
          </p:cNvSpPr>
          <p:nvPr/>
        </p:nvSpPr>
        <p:spPr>
          <a:xfrm>
            <a:off x="374726" y="3134119"/>
            <a:ext cx="7197328" cy="2520618"/>
          </a:xfrm>
          <a:prstGeom prst="rect">
            <a:avLst/>
          </a:prstGeom>
          <a:noFill/>
        </p:spPr>
        <p:txBody>
          <a:bodyPr vert="horz" lIns="91440" tIns="45720" rIns="91440" bIns="45720" rtlCol="0" anchor="ctr">
            <a:normAutofit fontScale="90000" lnSpcReduction="10000"/>
          </a:bodyPr>
          <a:lstStyle>
            <a:lvl1pPr algn="l"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br>
              <a:rPr lang="de-DE" sz="4000" i="1" dirty="0"/>
            </a:br>
            <a:r>
              <a:rPr lang="en-US" sz="2200" b="0" i="1" dirty="0">
                <a:solidFill>
                  <a:schemeClr val="tx1"/>
                </a:solidFill>
                <a:ea typeface="+mn-ea"/>
                <a:cs typeface="+mn-cs"/>
              </a:rPr>
              <a:t>Módulo 6. “</a:t>
            </a:r>
            <a:r>
              <a:rPr lang="pt-PT" sz="2200" b="0" i="1" dirty="0" err="1">
                <a:solidFill>
                  <a:schemeClr val="tx1"/>
                </a:solidFill>
                <a:ea typeface="+mn-ea"/>
                <a:cs typeface="+mn-cs"/>
              </a:rPr>
              <a:t>Alterização</a:t>
            </a:r>
            <a:r>
              <a:rPr lang="pt-PT" sz="2200" b="0" i="1" dirty="0">
                <a:solidFill>
                  <a:schemeClr val="tx1"/>
                </a:solidFill>
                <a:ea typeface="+mn-ea"/>
                <a:cs typeface="+mn-cs"/>
              </a:rPr>
              <a:t>” no Trabalho com Pessoas Mais Velhas e Idosas</a:t>
            </a:r>
            <a:br>
              <a:rPr lang="en-US" sz="2200" b="0" i="1" dirty="0">
                <a:solidFill>
                  <a:schemeClr val="tx1"/>
                </a:solidFill>
                <a:ea typeface="+mn-ea"/>
                <a:cs typeface="+mn-cs"/>
              </a:rPr>
            </a:br>
            <a:br>
              <a:rPr lang="en-US" sz="2200" b="0" i="1" dirty="0">
                <a:solidFill>
                  <a:schemeClr val="tx1"/>
                </a:solidFill>
                <a:ea typeface="+mn-ea"/>
                <a:cs typeface="+mn-cs"/>
              </a:rPr>
            </a:br>
            <a:r>
              <a:rPr lang="en-US" sz="1800" b="0" i="1" dirty="0" err="1">
                <a:solidFill>
                  <a:schemeClr val="tx1"/>
                </a:solidFill>
                <a:ea typeface="+mn-ea"/>
                <a:cs typeface="+mn-cs"/>
              </a:rPr>
              <a:t>Desenvolvido</a:t>
            </a:r>
            <a:r>
              <a:rPr lang="en-US" sz="1800" b="0" i="1" dirty="0">
                <a:solidFill>
                  <a:schemeClr val="tx1"/>
                </a:solidFill>
                <a:ea typeface="+mn-ea"/>
                <a:cs typeface="+mn-cs"/>
              </a:rPr>
              <a:t> </a:t>
            </a:r>
            <a:r>
              <a:rPr lang="en-US" sz="1800" b="0" i="1" dirty="0" err="1">
                <a:solidFill>
                  <a:schemeClr val="tx1"/>
                </a:solidFill>
                <a:ea typeface="+mn-ea"/>
                <a:cs typeface="+mn-cs"/>
              </a:rPr>
              <a:t>por</a:t>
            </a:r>
            <a:r>
              <a:rPr lang="en-US" sz="1800" b="0" i="1" dirty="0">
                <a:solidFill>
                  <a:schemeClr val="tx1"/>
                </a:solidFill>
                <a:ea typeface="+mn-ea"/>
                <a:cs typeface="+mn-cs"/>
              </a:rPr>
              <a:t> </a:t>
            </a:r>
            <a:r>
              <a:rPr lang="pt-PT" sz="1800" b="0" i="1" dirty="0">
                <a:solidFill>
                  <a:schemeClr val="tx1"/>
                </a:solidFill>
                <a:ea typeface="+mn-ea"/>
                <a:cs typeface="+mn-cs"/>
              </a:rPr>
              <a:t>Karina </a:t>
            </a:r>
            <a:r>
              <a:rPr lang="pt-PT" sz="1800" b="0" i="1" dirty="0" err="1">
                <a:solidFill>
                  <a:schemeClr val="tx1"/>
                </a:solidFill>
                <a:ea typeface="+mn-ea"/>
                <a:cs typeface="+mn-cs"/>
              </a:rPr>
              <a:t>Hoßfeld</a:t>
            </a:r>
            <a:r>
              <a:rPr lang="pt-PT" sz="1800" b="0" i="1" dirty="0">
                <a:solidFill>
                  <a:schemeClr val="tx1"/>
                </a:solidFill>
                <a:ea typeface="+mn-ea"/>
                <a:cs typeface="+mn-cs"/>
              </a:rPr>
              <a:t> - </a:t>
            </a:r>
            <a:r>
              <a:rPr lang="en-US" sz="1800" b="0" i="1" dirty="0">
                <a:solidFill>
                  <a:schemeClr val="tx1"/>
                </a:solidFill>
                <a:ea typeface="+mn-ea"/>
                <a:cs typeface="+mn-cs"/>
              </a:rPr>
              <a:t>Association of Lower Saxony </a:t>
            </a:r>
            <a:br>
              <a:rPr lang="en-US" sz="1800" b="0" i="1" dirty="0">
                <a:solidFill>
                  <a:schemeClr val="tx1"/>
                </a:solidFill>
                <a:ea typeface="+mn-ea"/>
                <a:cs typeface="+mn-cs"/>
              </a:rPr>
            </a:br>
            <a:r>
              <a:rPr lang="en-US" sz="1800" b="0" i="1" dirty="0">
                <a:solidFill>
                  <a:schemeClr val="tx1"/>
                </a:solidFill>
                <a:ea typeface="+mn-ea"/>
                <a:cs typeface="+mn-cs"/>
              </a:rPr>
              <a:t>Educational Initiatives e.V.(VNB e.V.)</a:t>
            </a:r>
            <a:br>
              <a:rPr lang="en-US" sz="1800" b="0" i="1" dirty="0">
                <a:solidFill>
                  <a:schemeClr val="tx1"/>
                </a:solidFill>
                <a:ea typeface="+mn-ea"/>
                <a:cs typeface="+mn-cs"/>
              </a:rPr>
            </a:br>
            <a:br>
              <a:rPr lang="de-DE" dirty="0"/>
            </a:br>
            <a:endParaRPr lang="en-CY" sz="3600" dirty="0"/>
          </a:p>
        </p:txBody>
      </p:sp>
      <p:sp>
        <p:nvSpPr>
          <p:cNvPr id="10" name="CaixaDeTexto 9">
            <a:extLst>
              <a:ext uri="{FF2B5EF4-FFF2-40B4-BE49-F238E27FC236}">
                <a16:creationId xmlns:a16="http://schemas.microsoft.com/office/drawing/2014/main" id="{27501B5C-C96A-FB3C-49B1-7503DC370AF3}"/>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12" name="CaixaDeTexto 11">
            <a:extLst>
              <a:ext uri="{FF2B5EF4-FFF2-40B4-BE49-F238E27FC236}">
                <a16:creationId xmlns:a16="http://schemas.microsoft.com/office/drawing/2014/main" id="{C8349DD7-E2DF-7A66-F568-D3CDD9AE66D5}"/>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14" name="Imagem 13">
            <a:extLst>
              <a:ext uri="{FF2B5EF4-FFF2-40B4-BE49-F238E27FC236}">
                <a16:creationId xmlns:a16="http://schemas.microsoft.com/office/drawing/2014/main" id="{4178DFFB-482D-B292-2658-ECE3B1FA54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É disso que se trata...</a:t>
            </a:r>
            <a:endParaRPr lang="el-GR" b="1" dirty="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2"/>
          <a:stretch>
            <a:fillRect/>
          </a:stretch>
        </p:blipFill>
        <p:spPr>
          <a:xfrm rot="21218384">
            <a:off x="1828691" y="1376702"/>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22075" y="4519864"/>
            <a:ext cx="3435164" cy="1571885"/>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3"/>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816832"/>
              <a:ext cx="2564524" cy="325345"/>
            </a:xfrm>
            <a:prstGeom prst="rect">
              <a:avLst/>
            </a:prstGeom>
            <a:noFill/>
          </p:spPr>
          <p:txBody>
            <a:bodyPr wrap="square" rtlCol="0">
              <a:spAutoFit/>
            </a:bodyPr>
            <a:lstStyle/>
            <a:p>
              <a:pPr algn="ct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717259" y="4078067"/>
            <a:ext cx="3342186" cy="1778679"/>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3"/>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560484" y="1309404"/>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3"/>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10394" y="2067951"/>
              <a:ext cx="2564524" cy="504662"/>
            </a:xfrm>
            <a:prstGeom prst="rect">
              <a:avLst/>
            </a:prstGeom>
            <a:noFill/>
          </p:spPr>
          <p:txBody>
            <a:bodyPr wrap="square" rtlCol="0">
              <a:spAutoFit/>
            </a:bodyPr>
            <a:lstStyle/>
            <a:p>
              <a:pPr algn="ctr"/>
              <a:r>
                <a:rPr lang="de-DE" sz="2400" dirty="0"/>
                <a:t>Desafios na prática</a:t>
              </a:r>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1428012" y="3091797"/>
            <a:ext cx="3485273" cy="1221863"/>
            <a:chOff x="8398278" y="1724310"/>
            <a:chExt cx="3145687"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3"/>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29238" y="1984144"/>
              <a:ext cx="3014727" cy="325344"/>
            </a:xfrm>
            <a:prstGeom prst="rect">
              <a:avLst/>
            </a:prstGeom>
            <a:noFill/>
          </p:spPr>
          <p:txBody>
            <a:bodyPr wrap="square" rtlCol="0">
              <a:spAutoFit/>
            </a:bodyPr>
            <a:lstStyle/>
            <a:p>
              <a:pPr algn="ctr"/>
              <a:r>
                <a:rPr lang="de-DE" sz="2400" dirty="0"/>
                <a:t>Interseccionalidade</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53793" y="4238496"/>
            <a:ext cx="3044268" cy="830997"/>
          </a:xfrm>
          <a:prstGeom prst="rect">
            <a:avLst/>
          </a:prstGeom>
          <a:noFill/>
        </p:spPr>
        <p:txBody>
          <a:bodyPr wrap="square">
            <a:spAutoFit/>
          </a:bodyPr>
          <a:lstStyle/>
          <a:p>
            <a:r>
              <a:rPr lang="en-US" sz="2400" dirty="0"/>
              <a:t>O «outro» no </a:t>
            </a:r>
            <a:r>
              <a:rPr lang="en-US" sz="2400" dirty="0" err="1"/>
              <a:t>que </a:t>
            </a:r>
            <a:r>
              <a:rPr lang="en-US" sz="2400" dirty="0"/>
              <a:t>diz respeito à sexualidade </a:t>
            </a:r>
            <a:r>
              <a:rPr lang="en-US" sz="2400" dirty="0" err="1"/>
              <a:t>na </a:t>
            </a:r>
            <a:r>
              <a:rPr lang="en-US" sz="2400" dirty="0"/>
              <a:t>terceira idade</a:t>
            </a:r>
          </a:p>
        </p:txBody>
      </p:sp>
      <p:sp>
        <p:nvSpPr>
          <p:cNvPr id="5" name="Textfeld 4">
            <a:extLst>
              <a:ext uri="{FF2B5EF4-FFF2-40B4-BE49-F238E27FC236}">
                <a16:creationId xmlns:a16="http://schemas.microsoft.com/office/drawing/2014/main" id="{4CA57A8B-ADF1-DF12-121D-BAB451DFA5F1}"/>
              </a:ext>
            </a:extLst>
          </p:cNvPr>
          <p:cNvSpPr txBox="1"/>
          <p:nvPr/>
        </p:nvSpPr>
        <p:spPr>
          <a:xfrm rot="21157697">
            <a:off x="600524" y="4583114"/>
            <a:ext cx="3058659" cy="1200329"/>
          </a:xfrm>
          <a:prstGeom prst="rect">
            <a:avLst/>
          </a:prstGeom>
          <a:noFill/>
        </p:spPr>
        <p:txBody>
          <a:bodyPr wrap="square">
            <a:spAutoFit/>
          </a:bodyPr>
          <a:lstStyle/>
          <a:p>
            <a:r>
              <a:rPr lang="de-DE" sz="2400" dirty="0"/>
              <a:t>«</a:t>
            </a:r>
            <a:r>
              <a:rPr lang="de-DE" sz="2400" dirty="0" err="1"/>
              <a:t>Alterização</a:t>
            </a:r>
            <a:r>
              <a:rPr lang="de-DE" sz="2400" dirty="0"/>
              <a:t>» — Significado </a:t>
            </a:r>
          </a:p>
          <a:p>
            <a:r>
              <a:rPr lang="de-DE" sz="2400" dirty="0"/>
              <a:t>e repercussões</a:t>
            </a:r>
          </a:p>
        </p:txBody>
      </p:sp>
      <p:pic>
        <p:nvPicPr>
          <p:cNvPr id="6" name="Grafik 5" descr="Ein Bild, das Rechteck, Kunst enthält.&#10;&#10;KI-generierte Inhalte können fehlerhaft sein.">
            <a:extLst>
              <a:ext uri="{FF2B5EF4-FFF2-40B4-BE49-F238E27FC236}">
                <a16:creationId xmlns:a16="http://schemas.microsoft.com/office/drawing/2014/main" id="{20E59279-1754-F14F-6E99-6BDAE7449A61}"/>
              </a:ext>
            </a:extLst>
          </p:cNvPr>
          <p:cNvPicPr>
            <a:picLocks noChangeAspect="1"/>
          </p:cNvPicPr>
          <p:nvPr/>
        </p:nvPicPr>
        <p:blipFill>
          <a:blip r:embed="rId3"/>
          <a:stretch>
            <a:fillRect/>
          </a:stretch>
        </p:blipFill>
        <p:spPr>
          <a:xfrm rot="21305993">
            <a:off x="8152682" y="1154225"/>
            <a:ext cx="3642349" cy="1417874"/>
          </a:xfrm>
          <a:prstGeom prst="rect">
            <a:avLst/>
          </a:prstGeom>
        </p:spPr>
      </p:pic>
      <p:sp>
        <p:nvSpPr>
          <p:cNvPr id="18" name="Textfeld 17">
            <a:extLst>
              <a:ext uri="{FF2B5EF4-FFF2-40B4-BE49-F238E27FC236}">
                <a16:creationId xmlns:a16="http://schemas.microsoft.com/office/drawing/2014/main" id="{1C4692A0-E774-0C26-3ED7-63AC2C08076A}"/>
              </a:ext>
            </a:extLst>
          </p:cNvPr>
          <p:cNvSpPr txBox="1"/>
          <p:nvPr/>
        </p:nvSpPr>
        <p:spPr>
          <a:xfrm rot="21255527">
            <a:off x="8363730" y="1489596"/>
            <a:ext cx="3044268" cy="461665"/>
          </a:xfrm>
          <a:prstGeom prst="rect">
            <a:avLst/>
          </a:prstGeom>
          <a:noFill/>
        </p:spPr>
        <p:txBody>
          <a:bodyPr wrap="square">
            <a:spAutoFit/>
          </a:bodyPr>
          <a:lstStyle/>
          <a:p>
            <a:r>
              <a:rPr lang="en-US" sz="2400" dirty="0" err="1"/>
              <a:t>Orientações </a:t>
            </a:r>
            <a:r>
              <a:rPr lang="en-US" sz="2400" dirty="0"/>
              <a:t>para a prática</a:t>
            </a:r>
          </a:p>
        </p:txBody>
      </p:sp>
      <p:pic>
        <p:nvPicPr>
          <p:cNvPr id="22" name="Imagem 21">
            <a:extLst>
              <a:ext uri="{FF2B5EF4-FFF2-40B4-BE49-F238E27FC236}">
                <a16:creationId xmlns:a16="http://schemas.microsoft.com/office/drawing/2014/main" id="{5608202D-CCDD-CDBE-EC00-60E6019D68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488108983"/>
              </p:ext>
            </p:extLst>
          </p:nvPr>
        </p:nvGraphicFramePr>
        <p:xfrm>
          <a:off x="4120055" y="1549246"/>
          <a:ext cx="7430815" cy="3833280"/>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3833280">
                <a:tc>
                  <a:txBody>
                    <a:bodyPr/>
                    <a:lstStyle/>
                    <a:p>
                      <a:pPr marL="342900" lvl="0" indent="-342900">
                        <a:buClr>
                          <a:schemeClr val="accent3"/>
                        </a:buClr>
                        <a:buFont typeface="Arial" panose="020B0604020202020204" pitchFamily="34" charset="0"/>
                        <a:buChar char="•"/>
                      </a:pPr>
                      <a:r>
                        <a:rPr lang="de-DE" sz="2400" b="0" kern="1200" dirty="0">
                          <a:solidFill>
                            <a:schemeClr val="dk1"/>
                          </a:solidFill>
                          <a:effectLst/>
                          <a:latin typeface="+mn-lt"/>
                          <a:ea typeface="+mn-ea"/>
                          <a:cs typeface="+mn-cs"/>
                        </a:rPr>
                        <a:t>Obter </a:t>
                      </a:r>
                      <a:r>
                        <a:rPr lang="de-DE" sz="2400" b="1" kern="1200" dirty="0">
                          <a:solidFill>
                            <a:schemeClr val="dk1"/>
                          </a:solidFill>
                          <a:effectLst/>
                          <a:latin typeface="+mn-lt"/>
                          <a:ea typeface="+mn-ea"/>
                          <a:cs typeface="+mn-cs"/>
                        </a:rPr>
                        <a:t>pontos de partida </a:t>
                      </a:r>
                      <a:r>
                        <a:rPr lang="de-DE" sz="2400" b="0" kern="1200" dirty="0">
                          <a:solidFill>
                            <a:schemeClr val="dk1"/>
                          </a:solidFill>
                          <a:effectLst/>
                          <a:latin typeface="+mn-lt"/>
                          <a:ea typeface="+mn-ea"/>
                          <a:cs typeface="+mn-cs"/>
                        </a:rPr>
                        <a:t>para o próprio trabalho, a fim de reconhecer os «outros-ismos» como práticas estruturais (e não apenas como atitudes individuais),</a:t>
                      </a:r>
                    </a:p>
                    <a:p>
                      <a:pPr marL="342900" lvl="0" indent="-342900">
                        <a:buClr>
                          <a:schemeClr val="accent3"/>
                        </a:buClr>
                        <a:buFont typeface="Arial" panose="020B0604020202020204" pitchFamily="34" charset="0"/>
                        <a:buChar char="•"/>
                      </a:pPr>
                      <a:r>
                        <a:rPr lang="de-DE" sz="2400" b="0" kern="1200" dirty="0">
                          <a:solidFill>
                            <a:schemeClr val="dk1"/>
                          </a:solidFill>
                          <a:effectLst/>
                          <a:latin typeface="+mn-lt"/>
                          <a:ea typeface="+mn-ea"/>
                          <a:cs typeface="+mn-cs"/>
                        </a:rPr>
                        <a:t>desenvolver </a:t>
                      </a:r>
                      <a:r>
                        <a:rPr lang="de-DE" sz="2400" b="1" kern="1200" dirty="0">
                          <a:solidFill>
                            <a:schemeClr val="dk1"/>
                          </a:solidFill>
                          <a:effectLst/>
                          <a:latin typeface="+mn-lt"/>
                          <a:ea typeface="+mn-ea"/>
                          <a:cs typeface="+mn-cs"/>
                        </a:rPr>
                        <a:t>uma compreensão mais profunda </a:t>
                      </a:r>
                      <a:r>
                        <a:rPr lang="de-DE" sz="2400" b="0" kern="1200" dirty="0">
                          <a:solidFill>
                            <a:schemeClr val="dk1"/>
                          </a:solidFill>
                          <a:effectLst/>
                          <a:latin typeface="+mn-lt"/>
                          <a:ea typeface="+mn-ea"/>
                          <a:cs typeface="+mn-cs"/>
                        </a:rPr>
                        <a:t>da </a:t>
                      </a:r>
                      <a:r>
                        <a:rPr lang="de-DE" sz="2400" b="0" dirty="0"/>
                        <a:t>sobreposição de diferentes formas de discriminação (</a:t>
                      </a:r>
                      <a:r>
                        <a:rPr lang="de-DE" sz="2400" b="0" kern="1200" dirty="0">
                          <a:solidFill>
                            <a:schemeClr val="dk1"/>
                          </a:solidFill>
                          <a:effectLst/>
                          <a:latin typeface="+mn-lt"/>
                          <a:ea typeface="+mn-ea"/>
                          <a:cs typeface="+mn-cs"/>
                        </a:rPr>
                        <a:t>interseccionalidade), </a:t>
                      </a:r>
                    </a:p>
                    <a:p>
                      <a:pPr marL="342900" lvl="0" indent="-342900">
                        <a:buClr>
                          <a:schemeClr val="accent3"/>
                        </a:buClr>
                        <a:buFont typeface="Arial" panose="020B0604020202020204" pitchFamily="34" charset="0"/>
                        <a:buChar char="•"/>
                      </a:pPr>
                      <a:r>
                        <a:rPr lang="de-DE" sz="2400" b="0" kern="1200" dirty="0">
                          <a:solidFill>
                            <a:schemeClr val="dk1"/>
                          </a:solidFill>
                          <a:effectLst/>
                          <a:latin typeface="+mn-lt"/>
                          <a:ea typeface="+mn-ea"/>
                          <a:cs typeface="+mn-cs"/>
                        </a:rPr>
                        <a:t>levar consigo</a:t>
                      </a:r>
                      <a:r>
                        <a:rPr lang="de-DE" sz="2400" b="1" kern="1200" dirty="0">
                          <a:solidFill>
                            <a:schemeClr val="dk1"/>
                          </a:solidFill>
                          <a:effectLst/>
                          <a:latin typeface="+mn-lt"/>
                          <a:ea typeface="+mn-ea"/>
                          <a:cs typeface="+mn-cs"/>
                        </a:rPr>
                        <a:t> ideias e estímulos </a:t>
                      </a:r>
                      <a:r>
                        <a:rPr lang="de-DE" sz="2400" b="0" kern="1200" dirty="0">
                          <a:solidFill>
                            <a:schemeClr val="dk1"/>
                          </a:solidFill>
                          <a:effectLst/>
                          <a:latin typeface="+mn-lt"/>
                          <a:ea typeface="+mn-ea"/>
                          <a:cs typeface="+mn-cs"/>
                        </a:rPr>
                        <a:t>para o desenvolvimento da equipa e da organização no que diz respeito a  padrões </a:t>
                      </a:r>
                      <a:r>
                        <a:rPr lang="de-DE" sz="2400" b="0" kern="1200" dirty="0" err="1">
                          <a:solidFill>
                            <a:schemeClr val="dk1"/>
                          </a:solidFill>
                          <a:effectLst/>
                          <a:latin typeface="+mn-lt"/>
                          <a:ea typeface="+mn-ea"/>
                          <a:cs typeface="+mn-cs"/>
                        </a:rPr>
                        <a:t>críticos em relação à discriminação</a:t>
                      </a:r>
                      <a:r>
                        <a:rPr lang="de-DE" sz="2400" b="0" kern="1200" dirty="0">
                          <a:solidFill>
                            <a:schemeClr val="dk1"/>
                          </a:solidFill>
                          <a:effectLst/>
                          <a:latin typeface="+mn-lt"/>
                          <a:ea typeface="+mn-ea"/>
                          <a:cs typeface="+mn-cs"/>
                        </a:rPr>
                        <a:t>, sem expor ou envergonhar as pessoas afetadas.</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2"/>
          <a:stretch>
            <a:fillRect/>
          </a:stretch>
        </p:blipFill>
        <p:spPr>
          <a:xfrm>
            <a:off x="942157" y="3296200"/>
            <a:ext cx="1880709" cy="2350886"/>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5033173"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Perspetivas e </a:t>
            </a:r>
            <a:r>
              <a:rPr lang="de-DE" altLang="de-DE" sz="3800" b="1" dirty="0" err="1">
                <a:solidFill>
                  <a:schemeClr val="bg2"/>
                </a:solidFill>
                <a:ea typeface="Open Sans" panose="020B0606030504020204" pitchFamily="34" charset="0"/>
                <a:cs typeface="Open Sans" panose="020B0606030504020204" pitchFamily="34" charset="0"/>
              </a:rPr>
              <a:t>Benefícios</a:t>
            </a:r>
            <a:endParaRPr lang="de-DE" altLang="de-DE" sz="3800" b="1" dirty="0">
              <a:solidFill>
                <a:schemeClr val="bg2"/>
              </a:solidFill>
              <a:ea typeface="Open Sans" panose="020B0606030504020204" pitchFamily="34" charset="0"/>
              <a:cs typeface="Open Sans" panose="020B0606030504020204" pitchFamily="34" charset="0"/>
            </a:endParaRPr>
          </a:p>
        </p:txBody>
      </p:sp>
      <p:sp>
        <p:nvSpPr>
          <p:cNvPr id="4" name="Textfeld 3">
            <a:extLst>
              <a:ext uri="{FF2B5EF4-FFF2-40B4-BE49-F238E27FC236}">
                <a16:creationId xmlns:a16="http://schemas.microsoft.com/office/drawing/2014/main" id="{D4218E63-C50F-FD4C-01E0-5F6CAE7B30D3}"/>
              </a:ext>
            </a:extLst>
          </p:cNvPr>
          <p:cNvSpPr txBox="1"/>
          <p:nvPr/>
        </p:nvSpPr>
        <p:spPr>
          <a:xfrm>
            <a:off x="-127592" y="1549246"/>
            <a:ext cx="4020206" cy="1454950"/>
          </a:xfrm>
          <a:prstGeom prst="rect">
            <a:avLst/>
          </a:prstGeom>
          <a:noFill/>
        </p:spPr>
        <p:txBody>
          <a:bodyPr wrap="square">
            <a:spAutoFit/>
          </a:bodyPr>
          <a:lstStyle/>
          <a:p>
            <a:pPr marL="457200" algn="ctr">
              <a:lnSpc>
                <a:spcPct val="107000"/>
              </a:lnSpc>
              <a:spcAft>
                <a:spcPts val="800"/>
              </a:spcAft>
              <a:buNone/>
            </a:pP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Os</a:t>
            </a:r>
            <a:r>
              <a:rPr lang="de-DE" sz="2800" b="1" dirty="0">
                <a:solidFill>
                  <a:srgbClr val="252223"/>
                </a:solidFill>
                <a:latin typeface="Calibri" panose="020F0502020204030204" pitchFamily="34" charset="0"/>
                <a:ea typeface="Calibri" panose="020F0502020204030204" pitchFamily="34" charset="0"/>
                <a:cs typeface="Calibri" panose="020F0502020204030204" pitchFamily="34" charset="0"/>
              </a:rPr>
              <a:t> profissionais da educação e de outras áreas </a:t>
            </a: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beneficiam porque:</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00099ACA-447C-AFF9-5112-C0F0501974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592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Objetivos</a:t>
            </a:r>
            <a:endParaRPr lang="el-GR" b="1" dirty="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2"/>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3045113635"/>
              </p:ext>
            </p:extLst>
          </p:nvPr>
        </p:nvGraphicFramePr>
        <p:xfrm>
          <a:off x="4352643" y="1470690"/>
          <a:ext cx="7355881" cy="4518666"/>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2" name="Textfeld 1">
            <a:extLst>
              <a:ext uri="{FF2B5EF4-FFF2-40B4-BE49-F238E27FC236}">
                <a16:creationId xmlns:a16="http://schemas.microsoft.com/office/drawing/2014/main" id="{475C1FC9-C708-58D9-86F7-E9460B4BE89A}"/>
              </a:ext>
            </a:extLst>
          </p:cNvPr>
          <p:cNvSpPr txBox="1"/>
          <p:nvPr/>
        </p:nvSpPr>
        <p:spPr>
          <a:xfrm>
            <a:off x="4752753" y="1731749"/>
            <a:ext cx="6103088" cy="4062651"/>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b="1" dirty="0"/>
              <a:t>Sensibilizar: </a:t>
            </a:r>
            <a:r>
              <a:rPr lang="de-DE" sz="2400" dirty="0"/>
              <a:t>tornar visíveis os mecanismos «invisíveis».</a:t>
            </a:r>
          </a:p>
          <a:p>
            <a:pPr marL="342900" indent="-342900">
              <a:buClr>
                <a:schemeClr val="accent3"/>
              </a:buClr>
              <a:buFont typeface="Arial" panose="020B0604020202020204" pitchFamily="34" charset="0"/>
              <a:buChar char="•"/>
            </a:pPr>
            <a:r>
              <a:rPr lang="de-DE" sz="2400" dirty="0"/>
              <a:t>Reforçar a </a:t>
            </a:r>
            <a:r>
              <a:rPr lang="de-DE" sz="2400" b="1" dirty="0"/>
              <a:t>autorreflexão profissional </a:t>
            </a:r>
            <a:r>
              <a:rPr lang="de-DE" sz="2400" dirty="0"/>
              <a:t>(em vez da reprodução inconsciente de normas).</a:t>
            </a:r>
          </a:p>
          <a:p>
            <a:pPr marL="342900" indent="-342900">
              <a:buClr>
                <a:schemeClr val="accent3"/>
              </a:buClr>
              <a:buFont typeface="Arial" panose="020B0604020202020204" pitchFamily="34" charset="0"/>
              <a:buChar char="•"/>
            </a:pPr>
            <a:r>
              <a:rPr lang="de-DE" sz="2400" b="1" dirty="0"/>
              <a:t>Transmissão de práticas culturalmente sensíveis </a:t>
            </a:r>
            <a:r>
              <a:rPr lang="de-DE" sz="2400" dirty="0"/>
              <a:t>e inclusivas</a:t>
            </a:r>
            <a:r>
              <a:rPr lang="de-DE" sz="2400" b="1" dirty="0"/>
              <a:t>.</a:t>
            </a:r>
          </a:p>
          <a:p>
            <a:pPr marL="342900" indent="-342900">
              <a:buClr>
                <a:schemeClr val="accent3"/>
              </a:buClr>
              <a:buFont typeface="Arial" panose="020B0604020202020204" pitchFamily="34" charset="0"/>
              <a:buChar char="•"/>
            </a:pPr>
            <a:r>
              <a:rPr lang="de-DE" sz="2400" b="1" dirty="0"/>
              <a:t>Promoção da tomada de decisões éticas</a:t>
            </a:r>
            <a:r>
              <a:rPr lang="de-DE" sz="2400" dirty="0"/>
              <a:t>.</a:t>
            </a:r>
          </a:p>
          <a:p>
            <a:pPr marL="342900" indent="-342900">
              <a:buClr>
                <a:schemeClr val="accent3"/>
              </a:buClr>
              <a:buFont typeface="Arial" panose="020B0604020202020204" pitchFamily="34" charset="0"/>
              <a:buChar char="•"/>
            </a:pPr>
            <a:r>
              <a:rPr lang="de-DE" sz="2400" b="1" dirty="0"/>
              <a:t>Ampliar as capacidades </a:t>
            </a:r>
            <a:r>
              <a:rPr lang="de-DE" sz="2400" dirty="0"/>
              <a:t>para iniciar </a:t>
            </a:r>
            <a:r>
              <a:rPr lang="de-DE" sz="2400" b="1" dirty="0"/>
              <a:t>mudanças</a:t>
            </a:r>
            <a:r>
              <a:rPr lang="de-DE" sz="2400" dirty="0"/>
              <a:t> estruturais</a:t>
            </a:r>
            <a:r>
              <a:rPr lang="de-DE" sz="2400" b="1" dirty="0"/>
              <a:t>.</a:t>
            </a:r>
          </a:p>
          <a:p>
            <a:endParaRPr lang="de-DE" dirty="0"/>
          </a:p>
        </p:txBody>
      </p:sp>
      <p:pic>
        <p:nvPicPr>
          <p:cNvPr id="5" name="Imagem 4">
            <a:extLst>
              <a:ext uri="{FF2B5EF4-FFF2-40B4-BE49-F238E27FC236}">
                <a16:creationId xmlns:a16="http://schemas.microsoft.com/office/drawing/2014/main" id="{00559555-539F-5B8C-9542-A0689C54E4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10546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024177" y="1226127"/>
            <a:ext cx="6933351" cy="431400"/>
          </a:xfrm>
          <a:prstGeom prst="rect">
            <a:avLst/>
          </a:prstGeom>
        </p:spPr>
        <p:txBody>
          <a:bodyPr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Alterização</a:t>
            </a:r>
            <a:r>
              <a:rPr lang="de-DE" sz="2800" b="1" dirty="0">
                <a:solidFill>
                  <a:srgbClr val="D33FB2"/>
                </a:solidFill>
                <a:latin typeface="Calibri" panose="020F0502020204030204" pitchFamily="34" charset="0"/>
                <a:cs typeface="Times New Roman" panose="02020603050405020304" pitchFamily="18" charset="0"/>
              </a:rPr>
              <a:t> - </a:t>
            </a:r>
            <a:r>
              <a:rPr lang="de-DE" sz="2800" b="1" dirty="0" err="1">
                <a:solidFill>
                  <a:srgbClr val="D33FB2"/>
                </a:solidFill>
                <a:latin typeface="Calibri" panose="020F0502020204030204" pitchFamily="34" charset="0"/>
                <a:cs typeface="Times New Roman" panose="02020603050405020304" pitchFamily="18" charset="0"/>
              </a:rPr>
              <a:t>Otherism</a:t>
            </a:r>
            <a:endParaRPr lang="en-US" sz="2981"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E14BE4DB-09A7-1D2E-BBD3-F407C80C744C}"/>
              </a:ext>
            </a:extLst>
          </p:cNvPr>
          <p:cNvSpPr txBox="1"/>
          <p:nvPr/>
        </p:nvSpPr>
        <p:spPr>
          <a:xfrm>
            <a:off x="3764781" y="2091930"/>
            <a:ext cx="7731458" cy="2739211"/>
          </a:xfrm>
          <a:prstGeom prst="rect">
            <a:avLst/>
          </a:prstGeom>
          <a:noFill/>
        </p:spPr>
        <p:txBody>
          <a:bodyPr wrap="square">
            <a:spAutoFit/>
          </a:bodyPr>
          <a:lstStyle/>
          <a:p>
            <a:pPr>
              <a:buClr>
                <a:schemeClr val="accent1"/>
              </a:buClr>
            </a:pPr>
            <a:r>
              <a:rPr lang="de-DE" sz="2800" b="1" dirty="0">
                <a:solidFill>
                  <a:srgbClr val="D33FB2"/>
                </a:solidFill>
                <a:latin typeface="Calibri" panose="020F0502020204030204" pitchFamily="34" charset="0"/>
                <a:cs typeface="Times New Roman" panose="02020603050405020304" pitchFamily="18" charset="0"/>
              </a:rPr>
              <a:t>Processo social no qual </a:t>
            </a:r>
          </a:p>
          <a:p>
            <a:pPr marL="342900" indent="-342900">
              <a:buClr>
                <a:schemeClr val="accent1"/>
              </a:buClr>
              <a:buFont typeface="Arial" panose="020B0604020202020204" pitchFamily="34" charset="0"/>
              <a:buChar char="•"/>
            </a:pPr>
            <a:r>
              <a:rPr lang="de-DE" sz="2400" dirty="0"/>
              <a:t>indivíduos ou grupos («nós») </a:t>
            </a:r>
            <a:r>
              <a:rPr lang="de-DE" sz="2400" dirty="0" err="1"/>
              <a:t>são</a:t>
            </a:r>
            <a:r>
              <a:rPr lang="de-DE" sz="2400" dirty="0"/>
              <a:t> diferenciados de outras pessoas ou grupos («os outros»); </a:t>
            </a:r>
          </a:p>
          <a:p>
            <a:pPr marL="342900" indent="-342900">
              <a:buClr>
                <a:schemeClr val="accent1"/>
              </a:buClr>
              <a:buFont typeface="Arial" panose="020B0604020202020204" pitchFamily="34" charset="0"/>
              <a:buChar char="•"/>
            </a:pPr>
            <a:r>
              <a:rPr lang="de-DE" sz="2400" dirty="0"/>
              <a:t>as pessoas ou grupos são</a:t>
            </a:r>
            <a:r>
              <a:rPr lang="de-DE" sz="2400" i="1" dirty="0"/>
              <a:t> construídos</a:t>
            </a:r>
            <a:r>
              <a:rPr lang="de-DE" sz="2400" dirty="0"/>
              <a:t> como «diferentes»; </a:t>
            </a:r>
          </a:p>
          <a:p>
            <a:pPr marL="342900" indent="-342900">
              <a:buClr>
                <a:schemeClr val="accent1"/>
              </a:buClr>
              <a:buFont typeface="Arial" panose="020B0604020202020204" pitchFamily="34" charset="0"/>
              <a:buChar char="•"/>
            </a:pPr>
            <a:r>
              <a:rPr lang="de-DE" sz="2400" dirty="0"/>
              <a:t>o grupo que não é o próprio é categorizado como «diferente» e «estranho» (desvio da norma = legitimação para a exclusão).</a:t>
            </a:r>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Enquadramento teórico</a:t>
            </a:r>
            <a:r>
              <a:rPr lang="de-DE" sz="3600" b="1" dirty="0">
                <a:solidFill>
                  <a:srgbClr val="FFFFFF"/>
                </a:solidFill>
              </a:rPr>
              <a:t>: </a:t>
            </a:r>
            <a:r>
              <a:rPr lang="de-DE" sz="3600" b="1" dirty="0" err="1">
                <a:solidFill>
                  <a:srgbClr val="FFFFFF"/>
                </a:solidFill>
              </a:rPr>
              <a:t>«Outreismo»</a:t>
            </a:r>
            <a:endParaRPr lang="de-DE" sz="3600" b="1" dirty="0">
              <a:solidFill>
                <a:srgbClr val="FFFFFF"/>
              </a:solidFill>
            </a:endParaRPr>
          </a:p>
        </p:txBody>
      </p:sp>
      <p:pic>
        <p:nvPicPr>
          <p:cNvPr id="3" name="Grafik 2">
            <a:extLst>
              <a:ext uri="{FF2B5EF4-FFF2-40B4-BE49-F238E27FC236}">
                <a16:creationId xmlns:a16="http://schemas.microsoft.com/office/drawing/2014/main" id="{577A2460-21BD-4B63-E234-2FCD34E6E0C0}"/>
              </a:ext>
            </a:extLst>
          </p:cNvPr>
          <p:cNvPicPr>
            <a:picLocks noChangeAspect="1"/>
          </p:cNvPicPr>
          <p:nvPr/>
        </p:nvPicPr>
        <p:blipFill>
          <a:blip r:embed="rId2"/>
          <a:stretch>
            <a:fillRect/>
          </a:stretch>
        </p:blipFill>
        <p:spPr>
          <a:xfrm>
            <a:off x="543616" y="2335885"/>
            <a:ext cx="3066554" cy="2859272"/>
          </a:xfrm>
          <a:prstGeom prst="rect">
            <a:avLst/>
          </a:prstGeom>
        </p:spPr>
      </p:pic>
      <p:pic>
        <p:nvPicPr>
          <p:cNvPr id="4" name="Imagem 3">
            <a:extLst>
              <a:ext uri="{FF2B5EF4-FFF2-40B4-BE49-F238E27FC236}">
                <a16:creationId xmlns:a16="http://schemas.microsoft.com/office/drawing/2014/main" id="{4DC7B1B5-A393-4C81-3039-F74130455A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3C1A-A319-1E6F-5A3A-81CD0EF4BB73}"/>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B586D66-747A-387D-D61C-7BB59392DE7E}"/>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Alterização</a:t>
            </a:r>
            <a:r>
              <a:rPr lang="de-DE" sz="2800" b="1" dirty="0">
                <a:solidFill>
                  <a:srgbClr val="D33FB2"/>
                </a:solidFill>
                <a:latin typeface="Calibri" panose="020F0502020204030204" pitchFamily="34" charset="0"/>
                <a:cs typeface="Times New Roman" panose="02020603050405020304" pitchFamily="18" charset="0"/>
              </a:rPr>
              <a:t> - </a:t>
            </a:r>
            <a:r>
              <a:rPr lang="de-DE" sz="2800" b="1" dirty="0" err="1">
                <a:solidFill>
                  <a:srgbClr val="D33FB2"/>
                </a:solidFill>
                <a:latin typeface="Calibri" panose="020F0502020204030204" pitchFamily="34" charset="0"/>
                <a:cs typeface="Times New Roman" panose="02020603050405020304" pitchFamily="18" charset="0"/>
              </a:rPr>
              <a:t>Otherism</a:t>
            </a:r>
            <a:endParaRPr lang="en-US" sz="2981"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11DDD23F-52AB-0506-8B9F-C23C981A0FD7}"/>
              </a:ext>
            </a:extLst>
          </p:cNvPr>
          <p:cNvSpPr txBox="1"/>
          <p:nvPr/>
        </p:nvSpPr>
        <p:spPr>
          <a:xfrm>
            <a:off x="3370521" y="1817998"/>
            <a:ext cx="8102008" cy="4893647"/>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de-DE" sz="2400" b="1" dirty="0"/>
              <a:t>São particularmente afetados: a sexualidade e a identidade na idade mais avançada. </a:t>
            </a:r>
          </a:p>
          <a:p>
            <a:pPr marL="342900" indent="-342900">
              <a:buClr>
                <a:schemeClr val="accent1"/>
              </a:buClr>
              <a:buFont typeface="Arial" panose="020B0604020202020204" pitchFamily="34" charset="0"/>
              <a:buChar char="•"/>
            </a:pPr>
            <a:r>
              <a:rPr lang="de-DE" sz="2400" dirty="0"/>
              <a:t>Os desejos expressos de relações íntimas afastam-se da norma social da «sexualidade juvenil» </a:t>
            </a:r>
          </a:p>
          <a:p>
            <a:pPr>
              <a:buClr>
                <a:schemeClr val="accent1"/>
              </a:buClr>
            </a:pPr>
            <a:endParaRPr lang="de-DE" sz="2400" b="1" dirty="0"/>
          </a:p>
          <a:p>
            <a:pPr>
              <a:buClr>
                <a:schemeClr val="accent1"/>
              </a:buClr>
            </a:pPr>
            <a:r>
              <a:rPr lang="de-DE" sz="2400" b="1" dirty="0"/>
              <a:t>A consequência: </a:t>
            </a:r>
          </a:p>
          <a:p>
            <a:pPr>
              <a:buClr>
                <a:schemeClr val="accent1"/>
              </a:buClr>
            </a:pPr>
            <a:endParaRPr lang="de-DE" sz="2400" b="1" dirty="0"/>
          </a:p>
          <a:p>
            <a:pPr marL="342900" indent="-342900">
              <a:buClr>
                <a:schemeClr val="accent1"/>
              </a:buClr>
              <a:buFont typeface="Arial" panose="020B0604020202020204" pitchFamily="34" charset="0"/>
              <a:buChar char="•"/>
            </a:pPr>
            <a:r>
              <a:rPr lang="de-DE" sz="2400" dirty="0"/>
              <a:t>A estigmatização do comportamento como «inadequado ou problemático»,  </a:t>
            </a:r>
          </a:p>
          <a:p>
            <a:pPr marL="342900" indent="-342900">
              <a:buClr>
                <a:schemeClr val="accent1"/>
              </a:buClr>
              <a:buFont typeface="Arial" panose="020B0604020202020204" pitchFamily="34" charset="0"/>
              <a:buChar char="•"/>
            </a:pPr>
            <a:r>
              <a:rPr lang="de-DE" sz="2400" dirty="0"/>
              <a:t>a moralização desse comportamento, especialmente em contextos institucionais de cuidados.</a:t>
            </a:r>
          </a:p>
          <a:p>
            <a:pPr>
              <a:buClr>
                <a:schemeClr val="accent1"/>
              </a:buClr>
            </a:pPr>
            <a:endParaRPr lang="de-DE" sz="2400" dirty="0"/>
          </a:p>
        </p:txBody>
      </p:sp>
      <p:sp>
        <p:nvSpPr>
          <p:cNvPr id="15" name="Textfeld 14">
            <a:extLst>
              <a:ext uri="{FF2B5EF4-FFF2-40B4-BE49-F238E27FC236}">
                <a16:creationId xmlns:a16="http://schemas.microsoft.com/office/drawing/2014/main" id="{E891CA70-16E0-26BA-DEFA-FA5416B43EA6}"/>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Alterização</a:t>
            </a:r>
            <a:r>
              <a:rPr lang="de-DE" sz="3600" b="1" dirty="0">
                <a:solidFill>
                  <a:srgbClr val="FFFFFF"/>
                </a:solidFill>
              </a:rPr>
              <a:t> - </a:t>
            </a:r>
            <a:r>
              <a:rPr lang="de-DE" sz="3600" b="1" dirty="0" err="1">
                <a:solidFill>
                  <a:srgbClr val="FFFFFF"/>
                </a:solidFill>
              </a:rPr>
              <a:t>Otherism</a:t>
            </a:r>
            <a:endParaRPr lang="de-DE" sz="3600" b="1" dirty="0">
              <a:solidFill>
                <a:srgbClr val="FFFFFF"/>
              </a:solidFill>
            </a:endParaRPr>
          </a:p>
        </p:txBody>
      </p:sp>
      <p:pic>
        <p:nvPicPr>
          <p:cNvPr id="3" name="Grafik 2">
            <a:extLst>
              <a:ext uri="{FF2B5EF4-FFF2-40B4-BE49-F238E27FC236}">
                <a16:creationId xmlns:a16="http://schemas.microsoft.com/office/drawing/2014/main" id="{E522B274-F09A-AEA7-E90A-FF5F14CCAC12}"/>
              </a:ext>
            </a:extLst>
          </p:cNvPr>
          <p:cNvPicPr>
            <a:picLocks noChangeAspect="1"/>
          </p:cNvPicPr>
          <p:nvPr/>
        </p:nvPicPr>
        <p:blipFill>
          <a:blip r:embed="rId2"/>
          <a:stretch>
            <a:fillRect/>
          </a:stretch>
        </p:blipFill>
        <p:spPr>
          <a:xfrm>
            <a:off x="430924" y="1737642"/>
            <a:ext cx="2731871" cy="2301448"/>
          </a:xfrm>
          <a:prstGeom prst="rect">
            <a:avLst/>
          </a:prstGeom>
        </p:spPr>
      </p:pic>
      <p:pic>
        <p:nvPicPr>
          <p:cNvPr id="4" name="Imagem 3">
            <a:extLst>
              <a:ext uri="{FF2B5EF4-FFF2-40B4-BE49-F238E27FC236}">
                <a16:creationId xmlns:a16="http://schemas.microsoft.com/office/drawing/2014/main" id="{CE929686-41B2-7F51-0E48-00C112205A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63001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0EB6-3989-ADFD-2644-121F75F884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CF77144-651A-2922-2F03-46B32D453628}"/>
              </a:ext>
            </a:extLst>
          </p:cNvPr>
          <p:cNvSpPr txBox="1"/>
          <p:nvPr/>
        </p:nvSpPr>
        <p:spPr>
          <a:xfrm>
            <a:off x="2690039" y="1218943"/>
            <a:ext cx="6521694" cy="431400"/>
          </a:xfrm>
          <a:prstGeom prst="rect">
            <a:avLst/>
          </a:prstGeom>
        </p:spPr>
        <p:txBody>
          <a:bodyPr wrap="square"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Sexualidade na terceira idade </a:t>
            </a:r>
            <a:endParaRPr lang="en-US" sz="2981" dirty="0">
              <a:solidFill>
                <a:srgbClr val="000000"/>
              </a:solidFill>
              <a:latin typeface="Pier Sans Light"/>
              <a:ea typeface="Pier Sans Light"/>
              <a:cs typeface="Pier Sans Light"/>
              <a:sym typeface="Pier Sans Light"/>
            </a:endParaRPr>
          </a:p>
        </p:txBody>
      </p:sp>
      <p:sp>
        <p:nvSpPr>
          <p:cNvPr id="3" name="Textfeld 2">
            <a:extLst>
              <a:ext uri="{FF2B5EF4-FFF2-40B4-BE49-F238E27FC236}">
                <a16:creationId xmlns:a16="http://schemas.microsoft.com/office/drawing/2014/main" id="{C0075101-C1B6-B1DD-9640-884E40671699}"/>
              </a:ext>
            </a:extLst>
          </p:cNvPr>
          <p:cNvSpPr txBox="1"/>
          <p:nvPr/>
        </p:nvSpPr>
        <p:spPr>
          <a:xfrm>
            <a:off x="3051543" y="1907590"/>
            <a:ext cx="8846289" cy="4257384"/>
          </a:xfrm>
          <a:prstGeom prst="rect">
            <a:avLst/>
          </a:prstGeom>
          <a:noFill/>
        </p:spPr>
        <p:txBody>
          <a:bodyPr wrap="square">
            <a:spAutoFit/>
          </a:bodyPr>
          <a:lstStyle/>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 envelhecimento é vivido como uma desvalorização sexual contínua</a:t>
            </a:r>
            <a:endPar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acompanhado por preocupações com a própria atratividade, diminuição do desempenho e diversas doenças/queixas. </a:t>
            </a:r>
          </a:p>
          <a:p>
            <a:pPr marL="342900" indent="-342900">
              <a:lnSpc>
                <a:spcPct val="107000"/>
              </a:lnSpc>
              <a:spcAft>
                <a:spcPts val="600"/>
              </a:spcAft>
              <a:buClr>
                <a:schemeClr val="accent3"/>
              </a:buClr>
              <a:buFont typeface="Arial" panose="020B0604020202020204" pitchFamily="34" charset="0"/>
              <a:buChar char="•"/>
            </a:pP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duplo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padrão</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social em relação ao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envelhecimento</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as mulheres são particularmente afetadas, porque são consideradas pouco atraentes, velhas e assexuadas mais cedo do que os homens. </a:t>
            </a:r>
          </a:p>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As normas e imagens sociais levam, então, as pessoas que envelhecem a descreverem-se a si próprias como assexuadas, apesar de não se sentirem assim.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BD2BA8F6-894D-39F1-938E-0B694722ABD1}"/>
              </a:ext>
            </a:extLst>
          </p:cNvPr>
          <p:cNvSpPr txBox="1"/>
          <p:nvPr/>
        </p:nvSpPr>
        <p:spPr>
          <a:xfrm>
            <a:off x="680483" y="15918"/>
            <a:ext cx="6103088" cy="677108"/>
          </a:xfrm>
          <a:prstGeom prst="rect">
            <a:avLst/>
          </a:prstGeom>
          <a:noFill/>
        </p:spPr>
        <p:txBody>
          <a:bodyPr wrap="square">
            <a:spAutoFit/>
          </a:bodyPr>
          <a:lstStyle/>
          <a:p>
            <a:r>
              <a:rPr lang="de-DE" sz="3800" b="1" dirty="0" err="1">
                <a:solidFill>
                  <a:srgbClr val="FFFFFF"/>
                </a:solidFill>
              </a:rPr>
              <a:t>Enquadramento teórico</a:t>
            </a:r>
            <a:r>
              <a:rPr lang="de-DE" sz="3800" b="1" dirty="0">
                <a:solidFill>
                  <a:srgbClr val="FFFFFF"/>
                </a:solidFill>
              </a:rPr>
              <a:t>: </a:t>
            </a:r>
            <a:endParaRPr lang="de-DE" sz="3800" dirty="0"/>
          </a:p>
        </p:txBody>
      </p:sp>
      <p:pic>
        <p:nvPicPr>
          <p:cNvPr id="6" name="Grafik 5">
            <a:extLst>
              <a:ext uri="{FF2B5EF4-FFF2-40B4-BE49-F238E27FC236}">
                <a16:creationId xmlns:a16="http://schemas.microsoft.com/office/drawing/2014/main" id="{4C58D808-C669-BD98-8E53-D31BDC6A5FAF}"/>
              </a:ext>
            </a:extLst>
          </p:cNvPr>
          <p:cNvPicPr>
            <a:picLocks noChangeAspect="1"/>
          </p:cNvPicPr>
          <p:nvPr/>
        </p:nvPicPr>
        <p:blipFill>
          <a:blip r:embed="rId2"/>
          <a:stretch>
            <a:fillRect/>
          </a:stretch>
        </p:blipFill>
        <p:spPr>
          <a:xfrm>
            <a:off x="510551" y="2250962"/>
            <a:ext cx="2334198" cy="2863298"/>
          </a:xfrm>
          <a:prstGeom prst="rect">
            <a:avLst/>
          </a:prstGeom>
        </p:spPr>
      </p:pic>
      <p:pic>
        <p:nvPicPr>
          <p:cNvPr id="5" name="Imagem 4">
            <a:extLst>
              <a:ext uri="{FF2B5EF4-FFF2-40B4-BE49-F238E27FC236}">
                <a16:creationId xmlns:a16="http://schemas.microsoft.com/office/drawing/2014/main" id="{22871DD4-67DD-97E1-5D84-FB3DEF3705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56784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18A8-88C0-CB76-F200-46130656D169}"/>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B32B71E5-C96A-ED85-1CAA-1078801002EB}"/>
              </a:ext>
            </a:extLst>
          </p:cNvPr>
          <p:cNvSpPr txBox="1"/>
          <p:nvPr/>
        </p:nvSpPr>
        <p:spPr>
          <a:xfrm>
            <a:off x="2690038" y="1218943"/>
            <a:ext cx="6149161" cy="431400"/>
          </a:xfrm>
          <a:prstGeom prst="rect">
            <a:avLst/>
          </a:prstGeom>
        </p:spPr>
        <p:txBody>
          <a:bodyPr wrap="square"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A sexualidade na terceira idade </a:t>
            </a:r>
            <a:endParaRPr lang="en-US" sz="2981" dirty="0">
              <a:solidFill>
                <a:srgbClr val="000000"/>
              </a:solidFill>
              <a:latin typeface="Pier Sans Light"/>
              <a:ea typeface="Pier Sans Light"/>
              <a:cs typeface="Pier Sans Light"/>
              <a:sym typeface="Pier Sans Light"/>
            </a:endParaRPr>
          </a:p>
        </p:txBody>
      </p:sp>
      <p:sp>
        <p:nvSpPr>
          <p:cNvPr id="15" name="Textfeld 14">
            <a:extLst>
              <a:ext uri="{FF2B5EF4-FFF2-40B4-BE49-F238E27FC236}">
                <a16:creationId xmlns:a16="http://schemas.microsoft.com/office/drawing/2014/main" id="{CAC842E9-1A79-3222-3745-EF4E8A22148A}"/>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Enquadramento teórico</a:t>
            </a:r>
            <a:endParaRPr lang="de-DE" sz="3600" b="1" dirty="0">
              <a:solidFill>
                <a:srgbClr val="FFFFFF"/>
              </a:solidFill>
            </a:endParaRPr>
          </a:p>
        </p:txBody>
      </p:sp>
      <p:sp>
        <p:nvSpPr>
          <p:cNvPr id="3" name="Textfeld 2">
            <a:extLst>
              <a:ext uri="{FF2B5EF4-FFF2-40B4-BE49-F238E27FC236}">
                <a16:creationId xmlns:a16="http://schemas.microsoft.com/office/drawing/2014/main" id="{861C5842-1FCD-3704-AF95-04BB30BD6519}"/>
              </a:ext>
            </a:extLst>
          </p:cNvPr>
          <p:cNvSpPr txBox="1"/>
          <p:nvPr/>
        </p:nvSpPr>
        <p:spPr>
          <a:xfrm>
            <a:off x="3051543" y="1907590"/>
            <a:ext cx="8846289" cy="4411272"/>
          </a:xfrm>
          <a:prstGeom prst="rect">
            <a:avLst/>
          </a:prstGeom>
          <a:noFill/>
        </p:spPr>
        <p:txBody>
          <a:bodyPr wrap="square">
            <a:spAutoFit/>
          </a:bodyPr>
          <a:lstStyle/>
          <a:p>
            <a:pPr>
              <a:lnSpc>
                <a:spcPct val="107000"/>
              </a:lnSpc>
              <a:spcAft>
                <a:spcPts val="600"/>
              </a:spcAft>
              <a:buNone/>
            </a:pPr>
            <a:r>
              <a:rPr lang="de-DE" sz="2400" b="1" dirty="0"/>
              <a:t>A sexualidade é frequentemente reduzida ao coito convencional. </a:t>
            </a:r>
          </a:p>
          <a:p>
            <a:pPr>
              <a:lnSpc>
                <a:spcPct val="107000"/>
              </a:lnSpc>
              <a:spcAft>
                <a:spcPts val="600"/>
              </a:spcAft>
              <a:buNone/>
            </a:pPr>
            <a:r>
              <a:rPr lang="de-DE" sz="2400" b="1" dirty="0"/>
              <a:t>São frequentemente ignoradas </a:t>
            </a:r>
          </a:p>
          <a:p>
            <a:pPr marL="342900" indent="-342900">
              <a:lnSpc>
                <a:spcPct val="107000"/>
              </a:lnSpc>
              <a:spcAft>
                <a:spcPts val="600"/>
              </a:spcAft>
              <a:buClr>
                <a:schemeClr val="accent3"/>
              </a:buClr>
              <a:buFont typeface="Arial" panose="020B0604020202020204" pitchFamily="34" charset="0"/>
              <a:buChar char="•"/>
            </a:pPr>
            <a:r>
              <a:rPr lang="de-DE" sz="2400" dirty="0"/>
              <a:t>as diversas necessidades e aspetos da sexualidade</a:t>
            </a:r>
          </a:p>
          <a:p>
            <a:pPr marL="342900" indent="-342900">
              <a:lnSpc>
                <a:spcPct val="107000"/>
              </a:lnSpc>
              <a:spcAft>
                <a:spcPts val="600"/>
              </a:spcAft>
              <a:buClr>
                <a:schemeClr val="accent3"/>
              </a:buClr>
              <a:buFont typeface="Arial" panose="020B0604020202020204" pitchFamily="34" charset="0"/>
              <a:buChar char="•"/>
            </a:pPr>
            <a:r>
              <a:rPr lang="de-DE" sz="2400" dirty="0"/>
              <a:t>e as poucas ou inexistentes oportunidades de diálogo, especialmente em instituições como hospitais, lares de idosos e lares de cuidados. </a:t>
            </a:r>
          </a:p>
          <a:p>
            <a:pPr marL="342900" indent="-342900">
              <a:lnSpc>
                <a:spcPct val="107000"/>
              </a:lnSpc>
              <a:spcAft>
                <a:spcPts val="600"/>
              </a:spcAft>
              <a:buClr>
                <a:schemeClr val="accent3"/>
              </a:buClr>
              <a:buFont typeface="Arial" panose="020B0604020202020204" pitchFamily="34" charset="0"/>
              <a:buChar char="•"/>
            </a:pPr>
            <a:r>
              <a:rPr lang="de-DE" sz="2400" dirty="0"/>
              <a:t>Isso leva a interpretações erradas dos comportamentos sexuais e a uma tolerância insuficiente. </a:t>
            </a:r>
          </a:p>
          <a:p>
            <a:pPr marL="342900" indent="-342900">
              <a:lnSpc>
                <a:spcPct val="107000"/>
              </a:lnSpc>
              <a:spcAft>
                <a:spcPts val="600"/>
              </a:spcAft>
              <a:buClr>
                <a:schemeClr val="accent3"/>
              </a:buClr>
              <a:buFont typeface="Arial" panose="020B0604020202020204" pitchFamily="34" charset="0"/>
              <a:buChar char="•"/>
            </a:pPr>
            <a:r>
              <a:rPr lang="de-DE" sz="2400" dirty="0"/>
              <a:t>Os próprios idosos passam então a encarar as suas necessidades sexuais, por vezes, com vergonha e como algo inadequado.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C66652C5-9A49-95C1-007E-899649BC7B54}"/>
              </a:ext>
            </a:extLst>
          </p:cNvPr>
          <p:cNvPicPr>
            <a:picLocks noChangeAspect="1"/>
          </p:cNvPicPr>
          <p:nvPr/>
        </p:nvPicPr>
        <p:blipFill>
          <a:blip r:embed="rId2"/>
          <a:stretch>
            <a:fillRect/>
          </a:stretch>
        </p:blipFill>
        <p:spPr>
          <a:xfrm>
            <a:off x="312795" y="2520596"/>
            <a:ext cx="2738748" cy="2387917"/>
          </a:xfrm>
          <a:prstGeom prst="rect">
            <a:avLst/>
          </a:prstGeom>
        </p:spPr>
      </p:pic>
      <p:pic>
        <p:nvPicPr>
          <p:cNvPr id="5" name="Imagem 4">
            <a:extLst>
              <a:ext uri="{FF2B5EF4-FFF2-40B4-BE49-F238E27FC236}">
                <a16:creationId xmlns:a16="http://schemas.microsoft.com/office/drawing/2014/main" id="{A0CC044F-CD63-FEE3-EA3D-94463C82B2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412516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A351-90BF-713A-B699-752EF97BBDA4}"/>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73CE2D58-391E-433A-EEE3-0CD7CAA57D55}"/>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Enquadramento teórico</a:t>
            </a:r>
            <a:endParaRPr lang="de-DE" sz="3600" b="1" dirty="0">
              <a:solidFill>
                <a:srgbClr val="FFFFFF"/>
              </a:solidFill>
            </a:endParaRPr>
          </a:p>
        </p:txBody>
      </p:sp>
      <p:sp>
        <p:nvSpPr>
          <p:cNvPr id="3" name="Textfeld 2">
            <a:extLst>
              <a:ext uri="{FF2B5EF4-FFF2-40B4-BE49-F238E27FC236}">
                <a16:creationId xmlns:a16="http://schemas.microsoft.com/office/drawing/2014/main" id="{E4E2DE14-26AC-4E1B-C34F-758294CB3475}"/>
              </a:ext>
            </a:extLst>
          </p:cNvPr>
          <p:cNvSpPr txBox="1"/>
          <p:nvPr/>
        </p:nvSpPr>
        <p:spPr>
          <a:xfrm>
            <a:off x="430924" y="1170376"/>
            <a:ext cx="8532454" cy="551048"/>
          </a:xfrm>
          <a:prstGeom prst="rect">
            <a:avLst/>
          </a:prstGeom>
          <a:noFill/>
        </p:spPr>
        <p:txBody>
          <a:bodyPr wrap="square">
            <a:spAutoFit/>
          </a:bodyPr>
          <a:lstStyle/>
          <a:p>
            <a:r>
              <a:rPr lang="de-DE" sz="2800" b="1" dirty="0" err="1">
                <a:solidFill>
                  <a:srgbClr val="D33FB2"/>
                </a:solidFill>
                <a:latin typeface="Calibri" panose="020F0502020204030204" pitchFamily="34" charset="0"/>
                <a:cs typeface="Times New Roman" panose="02020603050405020304" pitchFamily="18" charset="0"/>
              </a:rPr>
              <a:t>Alterização</a:t>
            </a:r>
            <a:r>
              <a:rPr lang="de-DE" sz="2800" b="1" dirty="0">
                <a:solidFill>
                  <a:srgbClr val="D33FB2"/>
                </a:solidFill>
                <a:latin typeface="Calibri" panose="020F0502020204030204" pitchFamily="34" charset="0"/>
                <a:cs typeface="Times New Roman" panose="02020603050405020304" pitchFamily="18" charset="0"/>
              </a:rPr>
              <a:t> – </a:t>
            </a:r>
            <a:r>
              <a:rPr lang="de-DE" sz="2800" b="1" dirty="0" err="1">
                <a:solidFill>
                  <a:srgbClr val="D33FB2"/>
                </a:solidFill>
                <a:latin typeface="Calibri" panose="020F0502020204030204" pitchFamily="34" charset="0"/>
                <a:cs typeface="Times New Roman" panose="02020603050405020304" pitchFamily="18" charset="0"/>
              </a:rPr>
              <a:t>Otherism</a:t>
            </a:r>
            <a:r>
              <a:rPr lang="en-US" sz="2981" dirty="0">
                <a:solidFill>
                  <a:srgbClr val="000000"/>
                </a:solidFill>
                <a:latin typeface="Pier Sans Light"/>
                <a:cs typeface="Times New Roman" panose="02020603050405020304" pitchFamily="18" charset="0"/>
                <a:sym typeface="Pier Sans Light"/>
              </a:rPr>
              <a:t> </a:t>
            </a:r>
            <a:r>
              <a:rPr lang="de-DE" sz="2800" b="1" dirty="0" err="1">
                <a:solidFill>
                  <a:srgbClr val="D33FB2"/>
                </a:solidFill>
                <a:latin typeface="Calibri" panose="020F0502020204030204" pitchFamily="34" charset="0"/>
                <a:cs typeface="Times New Roman" panose="02020603050405020304" pitchFamily="18" charset="0"/>
              </a:rPr>
              <a:t>intensificam</a:t>
            </a:r>
            <a:r>
              <a:rPr lang="de-DE" sz="2800" b="1" dirty="0">
                <a:solidFill>
                  <a:srgbClr val="D33FB2"/>
                </a:solidFill>
                <a:latin typeface="Calibri" panose="020F0502020204030204" pitchFamily="34" charset="0"/>
                <a:cs typeface="Times New Roman" panose="02020603050405020304" pitchFamily="18" charset="0"/>
              </a:rPr>
              <a:t>-se na velhice </a:t>
            </a:r>
          </a:p>
        </p:txBody>
      </p:sp>
      <p:sp>
        <p:nvSpPr>
          <p:cNvPr id="5" name="Textfeld 4">
            <a:extLst>
              <a:ext uri="{FF2B5EF4-FFF2-40B4-BE49-F238E27FC236}">
                <a16:creationId xmlns:a16="http://schemas.microsoft.com/office/drawing/2014/main" id="{0FD94749-F18C-B4FF-5A25-7001D1AEED18}"/>
              </a:ext>
            </a:extLst>
          </p:cNvPr>
          <p:cNvSpPr txBox="1"/>
          <p:nvPr/>
        </p:nvSpPr>
        <p:spPr>
          <a:xfrm>
            <a:off x="4837814" y="2071286"/>
            <a:ext cx="6826102" cy="4103496"/>
          </a:xfrm>
          <a:prstGeom prst="rect">
            <a:avLst/>
          </a:prstGeom>
          <a:noFill/>
        </p:spPr>
        <p:txBody>
          <a:bodyPr wrap="square">
            <a:spAutoFit/>
          </a:bodyPr>
          <a:lstStyle/>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Acumulação ao longo da vida: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as desigualdades perpetuam-se ao longo dos anos (por exemplo, rendimentos mais baixos, pior acesso aos cuidados de saúde, interrupções na trajetória profissional, pensões mais baixas) e tornam-se mais visíveis na velhice.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2. Dependência institucional: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à medida que os sistemas de apoio se expandem, as regras, rotinas e padrões interpretativos das instituições tornam-se o «ponto nevrálgico» central do reconhecimento e da exclusão.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17DB170C-7EDC-5583-99B7-4A0B03684E15}"/>
              </a:ext>
            </a:extLst>
          </p:cNvPr>
          <p:cNvSpPr txBox="1"/>
          <p:nvPr/>
        </p:nvSpPr>
        <p:spPr>
          <a:xfrm>
            <a:off x="430924" y="2434325"/>
            <a:ext cx="4084632" cy="3416320"/>
          </a:xfrm>
          <a:prstGeom prst="rect">
            <a:avLst/>
          </a:prstGeom>
          <a:solidFill>
            <a:schemeClr val="accent3">
              <a:lumMod val="20000"/>
              <a:lumOff val="80000"/>
            </a:schemeClr>
          </a:solidFill>
        </p:spPr>
        <p:txBody>
          <a:bodyPr wrap="square">
            <a:spAutoFit/>
          </a:bodyPr>
          <a:lstStyle/>
          <a:p>
            <a:r>
              <a:rPr lang="de-DE" sz="2400" dirty="0">
                <a:solidFill>
                  <a:srgbClr val="252223"/>
                </a:solidFill>
                <a:effectLst/>
                <a:latin typeface="Calibri" panose="020F0502020204030204" pitchFamily="34" charset="0"/>
                <a:ea typeface="Calibri" panose="020F0502020204030204" pitchFamily="34" charset="0"/>
              </a:rPr>
              <a:t>Embora a discriminação não surja apenas na velhice, os seus efeitos podem intensificar-se nessa fase da vida. </a:t>
            </a:r>
          </a:p>
          <a:p>
            <a:endParaRPr lang="de-DE" sz="2400" dirty="0">
              <a:solidFill>
                <a:srgbClr val="252223"/>
              </a:solidFill>
              <a:effectLst/>
              <a:latin typeface="Calibri" panose="020F0502020204030204" pitchFamily="34" charset="0"/>
              <a:ea typeface="Calibri" panose="020F0502020204030204" pitchFamily="34" charset="0"/>
            </a:endParaRPr>
          </a:p>
          <a:p>
            <a:r>
              <a:rPr lang="de-DE" sz="2400" b="1" dirty="0">
                <a:solidFill>
                  <a:srgbClr val="252223"/>
                </a:solidFill>
                <a:effectLst/>
                <a:latin typeface="Calibri" panose="020F0502020204030204" pitchFamily="34" charset="0"/>
                <a:ea typeface="Calibri" panose="020F0502020204030204" pitchFamily="34" charset="0"/>
              </a:rPr>
              <a:t>Dois mecanismos são particularmente centrais neste contexto:</a:t>
            </a:r>
            <a:endParaRPr lang="de-DE" sz="2400" b="1" dirty="0"/>
          </a:p>
        </p:txBody>
      </p:sp>
      <p:pic>
        <p:nvPicPr>
          <p:cNvPr id="4" name="Imagem 3">
            <a:extLst>
              <a:ext uri="{FF2B5EF4-FFF2-40B4-BE49-F238E27FC236}">
                <a16:creationId xmlns:a16="http://schemas.microsoft.com/office/drawing/2014/main" id="{2206406B-1830-6F8E-AFAE-149FDBDCD1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9325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4052-7CD7-F2B2-C34B-E2D33758EAAB}"/>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70948967-8AAE-634A-3252-6814B9E29CF8}"/>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Enquadramento teórico</a:t>
            </a:r>
            <a:endParaRPr lang="de-DE" sz="3600" b="1" dirty="0">
              <a:solidFill>
                <a:srgbClr val="FFFFFF"/>
              </a:solidFill>
            </a:endParaRPr>
          </a:p>
        </p:txBody>
      </p:sp>
      <p:sp>
        <p:nvSpPr>
          <p:cNvPr id="3" name="Textfeld 2">
            <a:extLst>
              <a:ext uri="{FF2B5EF4-FFF2-40B4-BE49-F238E27FC236}">
                <a16:creationId xmlns:a16="http://schemas.microsoft.com/office/drawing/2014/main" id="{A34AFDB7-C85B-0339-39E2-564ACC84DF3C}"/>
              </a:ext>
            </a:extLst>
          </p:cNvPr>
          <p:cNvSpPr txBox="1"/>
          <p:nvPr/>
        </p:nvSpPr>
        <p:spPr>
          <a:xfrm>
            <a:off x="723014" y="1048822"/>
            <a:ext cx="10419907" cy="954107"/>
          </a:xfrm>
          <a:prstGeom prst="rect">
            <a:avLst/>
          </a:prstGeom>
          <a:noFill/>
        </p:spPr>
        <p:txBody>
          <a:bodyPr wrap="square">
            <a:spAutoFit/>
          </a:bodyPr>
          <a:lstStyle/>
          <a:p>
            <a:r>
              <a:rPr lang="de-DE" sz="2800" b="1" dirty="0">
                <a:solidFill>
                  <a:srgbClr val="D33FB2"/>
                </a:solidFill>
                <a:latin typeface="Calibri" panose="020F0502020204030204" pitchFamily="34" charset="0"/>
                <a:cs typeface="Times New Roman" panose="02020603050405020304" pitchFamily="18" charset="0"/>
              </a:rPr>
              <a:t>Mecanismos de «</a:t>
            </a:r>
            <a:r>
              <a:rPr lang="de-DE" sz="2800" b="1" dirty="0" err="1">
                <a:solidFill>
                  <a:srgbClr val="D33FB2"/>
                </a:solidFill>
                <a:latin typeface="Calibri" panose="020F0502020204030204" pitchFamily="34" charset="0"/>
                <a:cs typeface="Times New Roman" panose="02020603050405020304" pitchFamily="18" charset="0"/>
              </a:rPr>
              <a:t>alterização</a:t>
            </a:r>
            <a:r>
              <a:rPr lang="de-DE" sz="2800" b="1" dirty="0">
                <a:solidFill>
                  <a:srgbClr val="D33FB2"/>
                </a:solidFill>
                <a:latin typeface="Calibri" panose="020F0502020204030204" pitchFamily="34" charset="0"/>
                <a:cs typeface="Times New Roman" panose="02020603050405020304" pitchFamily="18" charset="0"/>
              </a:rPr>
              <a:t>» no que diz respeito à sexualidade e à intimidade</a:t>
            </a:r>
          </a:p>
        </p:txBody>
      </p:sp>
      <p:sp>
        <p:nvSpPr>
          <p:cNvPr id="5" name="Textfeld 4">
            <a:extLst>
              <a:ext uri="{FF2B5EF4-FFF2-40B4-BE49-F238E27FC236}">
                <a16:creationId xmlns:a16="http://schemas.microsoft.com/office/drawing/2014/main" id="{D7DF79CD-69CA-028C-47B9-1C0E33E1E0F7}"/>
              </a:ext>
            </a:extLst>
          </p:cNvPr>
          <p:cNvSpPr txBox="1"/>
          <p:nvPr/>
        </p:nvSpPr>
        <p:spPr>
          <a:xfrm>
            <a:off x="3180784" y="2327163"/>
            <a:ext cx="8899452" cy="3148811"/>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Ocultação</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As necessidades não são questionadas, nem documentadas, nem tidas em conta.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Assim, </a:t>
            </a:r>
            <a:r>
              <a:rPr lang="de-DE" sz="2400"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«não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abordado» transforma-se rapidamente em </a:t>
            </a:r>
            <a:r>
              <a:rPr lang="de-DE" sz="2400"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«inexistente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Isto afeta de forma particularmente grave os grupos marginalizados, porque estes já contam, de qualquer forma, com um estigma mais frequente e a revelação da sua identidade (por exemplo, como queer ou trans) pode envolver riscos.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D339B0D-9D1F-B6F6-84B3-66B4CC7517A9}"/>
              </a:ext>
            </a:extLst>
          </p:cNvPr>
          <p:cNvPicPr>
            <a:picLocks noChangeAspect="1"/>
          </p:cNvPicPr>
          <p:nvPr/>
        </p:nvPicPr>
        <p:blipFill>
          <a:blip r:embed="rId2"/>
          <a:stretch>
            <a:fillRect/>
          </a:stretch>
        </p:blipFill>
        <p:spPr>
          <a:xfrm>
            <a:off x="952602" y="2746455"/>
            <a:ext cx="1695687" cy="2172003"/>
          </a:xfrm>
          <a:prstGeom prst="rect">
            <a:avLst/>
          </a:prstGeom>
        </p:spPr>
      </p:pic>
      <p:pic>
        <p:nvPicPr>
          <p:cNvPr id="6" name="Imagem 5">
            <a:extLst>
              <a:ext uri="{FF2B5EF4-FFF2-40B4-BE49-F238E27FC236}">
                <a16:creationId xmlns:a16="http://schemas.microsoft.com/office/drawing/2014/main" id="{D57A3B06-4D08-AC10-E00D-46F2096727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529148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2731-16D8-F244-1B00-DA5F46E40F2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642A8229-8A41-A4CC-9568-941FC04EDF1C}"/>
              </a:ext>
            </a:extLst>
          </p:cNvPr>
          <p:cNvSpPr txBox="1"/>
          <p:nvPr/>
        </p:nvSpPr>
        <p:spPr>
          <a:xfrm>
            <a:off x="238125" y="153769"/>
            <a:ext cx="11840099" cy="523220"/>
          </a:xfrm>
          <a:prstGeom prst="rect">
            <a:avLst/>
          </a:prstGeom>
          <a:noFill/>
        </p:spPr>
        <p:txBody>
          <a:bodyPr wrap="square" rtlCol="0">
            <a:spAutoFit/>
          </a:bodyPr>
          <a:lstStyle/>
          <a:p>
            <a:r>
              <a:rPr lang="de-DE" sz="2800" b="1" dirty="0" err="1">
                <a:solidFill>
                  <a:srgbClr val="FFFFFF"/>
                </a:solidFill>
                <a:latin typeface="Calibri" panose="020F0502020204030204" pitchFamily="34" charset="0"/>
                <a:cs typeface="Times New Roman" panose="02020603050405020304" pitchFamily="18" charset="0"/>
              </a:rPr>
              <a:t>Outros «-ismos»: </a:t>
            </a:r>
            <a:r>
              <a:rPr lang="de-DE" sz="2800" b="1" dirty="0">
                <a:solidFill>
                  <a:srgbClr val="FFFFFF"/>
                </a:solidFill>
                <a:latin typeface="Calibri" panose="020F0502020204030204" pitchFamily="34" charset="0"/>
                <a:cs typeface="Times New Roman" panose="02020603050405020304" pitchFamily="18" charset="0"/>
              </a:rPr>
              <a:t>mecanismos relacionados com a sexualidade e a intimidade</a:t>
            </a:r>
          </a:p>
        </p:txBody>
      </p:sp>
      <p:sp>
        <p:nvSpPr>
          <p:cNvPr id="2" name="Sprechblase: rechteckig 1">
            <a:extLst>
              <a:ext uri="{FF2B5EF4-FFF2-40B4-BE49-F238E27FC236}">
                <a16:creationId xmlns:a16="http://schemas.microsoft.com/office/drawing/2014/main" id="{5E7A8485-B61F-2730-ED92-C97B143C597F}"/>
              </a:ext>
            </a:extLst>
          </p:cNvPr>
          <p:cNvSpPr/>
          <p:nvPr/>
        </p:nvSpPr>
        <p:spPr>
          <a:xfrm>
            <a:off x="430923" y="1168929"/>
            <a:ext cx="5116631" cy="2760018"/>
          </a:xfrm>
          <a:prstGeom prst="wedgeRectCallout">
            <a:avLst>
              <a:gd name="adj1" fmla="val -46225"/>
              <a:gd name="adj2" fmla="val 70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«Os médicos de família, quando atendem pacientes com mais de 60 ou 70 anos… nem sequer lhes ocorre perguntar como é, afinal, a vida sexual deles? … Porque se parte do princípio de que, bem, já não há nada.»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73A5FA4-A5F2-D43F-5DB4-FCA6CCFD5D32}"/>
              </a:ext>
            </a:extLst>
          </p:cNvPr>
          <p:cNvSpPr txBox="1"/>
          <p:nvPr/>
        </p:nvSpPr>
        <p:spPr>
          <a:xfrm>
            <a:off x="5741582" y="1938178"/>
            <a:ext cx="5612818" cy="1200329"/>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A relação entre saúde e sexualidade é, na maioria das vezes, negligenciada nas conversas de anamnese. </a:t>
            </a:r>
            <a:endParaRPr lang="de-DE" sz="2400" dirty="0"/>
          </a:p>
        </p:txBody>
      </p:sp>
      <p:pic>
        <p:nvPicPr>
          <p:cNvPr id="10" name="Grafik 9">
            <a:extLst>
              <a:ext uri="{FF2B5EF4-FFF2-40B4-BE49-F238E27FC236}">
                <a16:creationId xmlns:a16="http://schemas.microsoft.com/office/drawing/2014/main" id="{0FAFB909-2C53-3AFC-3378-AFF14F730FEA}"/>
              </a:ext>
            </a:extLst>
          </p:cNvPr>
          <p:cNvPicPr>
            <a:picLocks noChangeAspect="1"/>
          </p:cNvPicPr>
          <p:nvPr/>
        </p:nvPicPr>
        <p:blipFill>
          <a:blip r:embed="rId2"/>
          <a:stretch>
            <a:fillRect/>
          </a:stretch>
        </p:blipFill>
        <p:spPr>
          <a:xfrm>
            <a:off x="4462630" y="3976794"/>
            <a:ext cx="1369822" cy="1712277"/>
          </a:xfrm>
          <a:prstGeom prst="rect">
            <a:avLst/>
          </a:prstGeom>
        </p:spPr>
      </p:pic>
      <p:sp>
        <p:nvSpPr>
          <p:cNvPr id="8" name="Textfeld 7">
            <a:extLst>
              <a:ext uri="{FF2B5EF4-FFF2-40B4-BE49-F238E27FC236}">
                <a16:creationId xmlns:a16="http://schemas.microsoft.com/office/drawing/2014/main" id="{46E6F112-7259-CD63-3AE1-180713FC225F}"/>
              </a:ext>
            </a:extLst>
          </p:cNvPr>
          <p:cNvSpPr txBox="1"/>
          <p:nvPr/>
        </p:nvSpPr>
        <p:spPr>
          <a:xfrm>
            <a:off x="5885801" y="3964145"/>
            <a:ext cx="6103088" cy="1938992"/>
          </a:xfrm>
          <a:prstGeom prst="rect">
            <a:avLst/>
          </a:prstGeom>
          <a:noFill/>
        </p:spPr>
        <p:txBody>
          <a:bodyPr wrap="square">
            <a:spAutoFit/>
          </a:bodyPr>
          <a:lstStyle/>
          <a:p>
            <a:r>
              <a:rPr lang="de-DE" sz="2400" b="1" dirty="0">
                <a:solidFill>
                  <a:srgbClr val="252223"/>
                </a:solidFill>
                <a:effectLst/>
                <a:latin typeface="Calibri" panose="020F0502020204030204" pitchFamily="34" charset="0"/>
                <a:ea typeface="Calibri" panose="020F0502020204030204" pitchFamily="34" charset="0"/>
              </a:rPr>
              <a:t>     Ponto-chave:</a:t>
            </a:r>
            <a:r>
              <a:rPr lang="de-DE" sz="2400" dirty="0">
                <a:solidFill>
                  <a:srgbClr val="252223"/>
                </a:solidFill>
                <a:effectLst/>
                <a:latin typeface="Calibri" panose="020F0502020204030204" pitchFamily="34" charset="0"/>
                <a:ea typeface="Calibri" panose="020F0502020204030204" pitchFamily="34" charset="0"/>
              </a:rPr>
              <a:t> </a:t>
            </a:r>
          </a:p>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O silêncio ou a omissão </a:t>
            </a:r>
            <a:r>
              <a:rPr lang="de-DE" sz="2400" b="1" dirty="0">
                <a:solidFill>
                  <a:srgbClr val="252223"/>
                </a:solidFill>
                <a:effectLst/>
                <a:latin typeface="Calibri" panose="020F0502020204030204" pitchFamily="34" charset="0"/>
                <a:ea typeface="Calibri" panose="020F0502020204030204" pitchFamily="34" charset="0"/>
              </a:rPr>
              <a:t>não</a:t>
            </a:r>
            <a:r>
              <a:rPr lang="de-DE" sz="2400" dirty="0">
                <a:solidFill>
                  <a:srgbClr val="252223"/>
                </a:solidFill>
                <a:effectLst/>
                <a:latin typeface="Calibri" panose="020F0502020204030204" pitchFamily="34" charset="0"/>
                <a:ea typeface="Calibri" panose="020F0502020204030204" pitchFamily="34" charset="0"/>
              </a:rPr>
              <a:t> são sinónimos de neutralidade. </a:t>
            </a:r>
          </a:p>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O silêncio reforça a norma «idade = ausência de sexualidade».</a:t>
            </a:r>
            <a:endParaRPr lang="de-DE" sz="2400" dirty="0"/>
          </a:p>
        </p:txBody>
      </p:sp>
      <p:sp>
        <p:nvSpPr>
          <p:cNvPr id="13" name="Textfeld 12">
            <a:extLst>
              <a:ext uri="{FF2B5EF4-FFF2-40B4-BE49-F238E27FC236}">
                <a16:creationId xmlns:a16="http://schemas.microsoft.com/office/drawing/2014/main" id="{9DC384AA-0BFA-F525-2E0B-3816454D4FCA}"/>
              </a:ext>
            </a:extLst>
          </p:cNvPr>
          <p:cNvSpPr txBox="1"/>
          <p:nvPr/>
        </p:nvSpPr>
        <p:spPr>
          <a:xfrm>
            <a:off x="469235" y="4761606"/>
            <a:ext cx="3993395" cy="344069"/>
          </a:xfrm>
          <a:prstGeom prst="rect">
            <a:avLst/>
          </a:prstGeom>
          <a:noFill/>
        </p:spPr>
        <p:txBody>
          <a:bodyPr wrap="square">
            <a:spAutoFit/>
          </a:bodyPr>
          <a:lstStyle/>
          <a:p>
            <a:pPr algn="just">
              <a:lnSpc>
                <a:spcPct val="107000"/>
              </a:lnSpc>
              <a:spcAft>
                <a:spcPts val="800"/>
              </a:spcAft>
              <a:buNone/>
            </a:pPr>
            <a:r>
              <a:rPr lang="de-DE" sz="16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Participante na entrevista a especialistas de 2025</a:t>
            </a: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6D94AD79-400D-FA63-CA16-381CCDC212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8556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6DA-BFE1-3483-8BF8-71979410B980}"/>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D2F3A033-7C04-D464-93A9-4A61DAA150CC}"/>
              </a:ext>
            </a:extLst>
          </p:cNvPr>
          <p:cNvSpPr txBox="1"/>
          <p:nvPr/>
        </p:nvSpPr>
        <p:spPr>
          <a:xfrm>
            <a:off x="311095" y="110102"/>
            <a:ext cx="11746226" cy="523220"/>
          </a:xfrm>
          <a:prstGeom prst="rect">
            <a:avLst/>
          </a:prstGeom>
          <a:noFill/>
        </p:spPr>
        <p:txBody>
          <a:bodyPr wrap="square">
            <a:spAutoFit/>
          </a:bodyPr>
          <a:lstStyle/>
          <a:p>
            <a:r>
              <a:rPr lang="de-DE" sz="2800" b="1" dirty="0" err="1">
                <a:solidFill>
                  <a:srgbClr val="FFFFFF"/>
                </a:solidFill>
                <a:latin typeface="Calibri" panose="020F0502020204030204" pitchFamily="34" charset="0"/>
                <a:cs typeface="Times New Roman" panose="02020603050405020304" pitchFamily="18" charset="0"/>
              </a:rPr>
              <a:t>Outros «-ismos»: </a:t>
            </a:r>
            <a:r>
              <a:rPr lang="de-DE" sz="2800" b="1" dirty="0">
                <a:solidFill>
                  <a:srgbClr val="FFFFFF"/>
                </a:solidFill>
                <a:latin typeface="Calibri" panose="020F0502020204030204" pitchFamily="34" charset="0"/>
                <a:cs typeface="Times New Roman" panose="02020603050405020304" pitchFamily="18" charset="0"/>
              </a:rPr>
              <a:t>mecanismos relacionados com a sexualidade e a intimidade</a:t>
            </a:r>
          </a:p>
        </p:txBody>
      </p:sp>
      <p:sp>
        <p:nvSpPr>
          <p:cNvPr id="5" name="Textfeld 4">
            <a:extLst>
              <a:ext uri="{FF2B5EF4-FFF2-40B4-BE49-F238E27FC236}">
                <a16:creationId xmlns:a16="http://schemas.microsoft.com/office/drawing/2014/main" id="{4CD9529F-4F0A-7CAD-1361-AF915A639BB6}"/>
              </a:ext>
            </a:extLst>
          </p:cNvPr>
          <p:cNvSpPr txBox="1"/>
          <p:nvPr/>
        </p:nvSpPr>
        <p:spPr>
          <a:xfrm>
            <a:off x="4881322" y="1130022"/>
            <a:ext cx="5038182" cy="967765"/>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2.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Dessexualização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e infantilização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B7725151-41FF-0BEE-68C3-DF9BA38C4A62}"/>
              </a:ext>
            </a:extLst>
          </p:cNvPr>
          <p:cNvSpPr txBox="1"/>
          <p:nvPr/>
        </p:nvSpPr>
        <p:spPr>
          <a:xfrm>
            <a:off x="4782085" y="1613904"/>
            <a:ext cx="6750697" cy="3179717"/>
          </a:xfrm>
          <a:prstGeom prst="rect">
            <a:avLst/>
          </a:prstGeom>
          <a:noFill/>
        </p:spPr>
        <p:txBody>
          <a:bodyPr wrap="square">
            <a:spAutoFit/>
          </a:bodyPr>
          <a:lstStyle/>
          <a:p>
            <a:pPr>
              <a:lnSpc>
                <a:spcPct val="107000"/>
              </a:lnSpc>
              <a:spcAft>
                <a:spcPts val="800"/>
              </a:spcAft>
              <a:buNone/>
            </a:pPr>
            <a:r>
              <a:rPr lang="de-DE" sz="2200" b="1" dirty="0" err="1">
                <a:solidFill>
                  <a:srgbClr val="252223"/>
                </a:solidFill>
                <a:effectLst/>
                <a:ea typeface="Calibri" panose="020F0502020204030204" pitchFamily="34" charset="0"/>
                <a:cs typeface="Calibri" panose="020F0502020204030204" pitchFamily="34" charset="0"/>
              </a:rPr>
              <a:t>Dessexualização </a:t>
            </a:r>
            <a:r>
              <a:rPr lang="de-DE" sz="2200" b="1" dirty="0">
                <a:solidFill>
                  <a:srgbClr val="252223"/>
                </a:solidFill>
                <a:ea typeface="Calibri" panose="020F0502020204030204" pitchFamily="34" charset="0"/>
                <a:cs typeface="Calibri" panose="020F0502020204030204" pitchFamily="34" charset="0"/>
              </a:rPr>
              <a:t>= </a:t>
            </a:r>
            <a:r>
              <a:rPr lang="de-DE" sz="2200" b="1" dirty="0">
                <a:solidFill>
                  <a:srgbClr val="252223"/>
                </a:solidFill>
                <a:effectLst/>
                <a:ea typeface="Calibri" panose="020F0502020204030204" pitchFamily="34" charset="0"/>
                <a:cs typeface="Calibri" panose="020F0502020204030204" pitchFamily="34" charset="0"/>
              </a:rPr>
              <a:t>mais do que «ausência de sexo» — é um julgamento de valor: </a:t>
            </a:r>
          </a:p>
          <a:p>
            <a:pPr marL="342900" indent="-342900">
              <a:lnSpc>
                <a:spcPct val="107000"/>
              </a:lnSpc>
              <a:spcAft>
                <a:spcPts val="800"/>
              </a:spcAft>
              <a:buClr>
                <a:schemeClr val="accent3"/>
              </a:buClr>
              <a:buFont typeface="Arial" panose="020B0604020202020204" pitchFamily="34" charset="0"/>
              <a:buChar char="•"/>
            </a:pPr>
            <a:r>
              <a:rPr lang="de-DE" sz="2200" dirty="0">
                <a:solidFill>
                  <a:srgbClr val="252223"/>
                </a:solidFill>
                <a:effectLst/>
                <a:ea typeface="Calibri" panose="020F0502020204030204" pitchFamily="34" charset="0"/>
                <a:cs typeface="Calibri" panose="020F0502020204030204" pitchFamily="34" charset="0"/>
              </a:rPr>
              <a:t>A pessoa deixa de ser considerada um sujeito legítimo de desejo, intimidade e autodeterminação. </a:t>
            </a:r>
          </a:p>
          <a:p>
            <a:pPr marL="342900" indent="-342900">
              <a:lnSpc>
                <a:spcPct val="107000"/>
              </a:lnSpc>
              <a:spcAft>
                <a:spcPts val="800"/>
              </a:spcAft>
              <a:buClr>
                <a:schemeClr val="accent3"/>
              </a:buClr>
              <a:buFont typeface="Arial" panose="020B0604020202020204" pitchFamily="34" charset="0"/>
              <a:buChar char="•"/>
            </a:pPr>
            <a:r>
              <a:rPr lang="de-DE" sz="2200" dirty="0">
                <a:solidFill>
                  <a:srgbClr val="252223"/>
                </a:solidFill>
                <a:effectLst/>
                <a:ea typeface="Calibri" panose="020F0502020204030204" pitchFamily="34" charset="0"/>
                <a:cs typeface="Calibri" panose="020F0502020204030204" pitchFamily="34" charset="0"/>
              </a:rPr>
              <a:t>O capacitismo (</a:t>
            </a:r>
            <a:r>
              <a:rPr lang="de-DE" sz="2200" dirty="0"/>
              <a:t>a redução de uma pessoa à sua deficiência) </a:t>
            </a:r>
            <a:r>
              <a:rPr lang="de-DE" sz="2200" dirty="0">
                <a:solidFill>
                  <a:srgbClr val="252223"/>
                </a:solidFill>
                <a:effectLst/>
                <a:ea typeface="Calibri" panose="020F0502020204030204" pitchFamily="34" charset="0"/>
                <a:cs typeface="Calibri" panose="020F0502020204030204" pitchFamily="34" charset="0"/>
              </a:rPr>
              <a:t>reforça este julgamento quando a necessidade de cuidados ou assistência é confundida com incapacidade.</a:t>
            </a:r>
            <a:endParaRPr lang="de-DE" sz="2200" dirty="0">
              <a:solidFill>
                <a:srgbClr val="252223"/>
              </a:solidFill>
              <a:effectLst/>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4722CFEC-0EB7-E852-0162-AD5AA9711EB9}"/>
              </a:ext>
            </a:extLst>
          </p:cNvPr>
          <p:cNvSpPr/>
          <p:nvPr/>
        </p:nvSpPr>
        <p:spPr>
          <a:xfrm>
            <a:off x="417421" y="1343485"/>
            <a:ext cx="3987209" cy="2977117"/>
          </a:xfrm>
          <a:prstGeom prst="wedgeRectCallout">
            <a:avLst>
              <a:gd name="adj1" fmla="val -46228"/>
              <a:gd name="adj2" fmla="val 63756"/>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«E a sexualidade deixas-a à porta. … Portanto, seja num centro de dia, num lar de idosos ou num lar de cuidados, seja o que for, a sexualidade deixas-a à porta. Não a tens. De forma alguma. Também não tens sentimentos, nem sensações.»</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C52A89E1-3327-BEE8-AC66-A017E918B748}"/>
              </a:ext>
            </a:extLst>
          </p:cNvPr>
          <p:cNvSpPr txBox="1"/>
          <p:nvPr/>
        </p:nvSpPr>
        <p:spPr>
          <a:xfrm>
            <a:off x="4881322" y="5030766"/>
            <a:ext cx="6103088" cy="1107996"/>
          </a:xfrm>
          <a:prstGeom prst="rect">
            <a:avLst/>
          </a:prstGeom>
          <a:noFill/>
        </p:spPr>
        <p:txBody>
          <a:bodyPr wrap="square">
            <a:spAutoFit/>
          </a:bodyPr>
          <a:lstStyle/>
          <a:p>
            <a:r>
              <a:rPr lang="de-DE" sz="2200" b="1" dirty="0">
                <a:solidFill>
                  <a:srgbClr val="252223"/>
                </a:solidFill>
                <a:effectLst/>
                <a:latin typeface="Calibri" panose="020F0502020204030204" pitchFamily="34" charset="0"/>
                <a:ea typeface="Calibri" panose="020F0502020204030204" pitchFamily="34" charset="0"/>
              </a:rPr>
              <a:t>Ponto-chave: </a:t>
            </a:r>
            <a:r>
              <a:rPr lang="de-DE" sz="2200" dirty="0">
                <a:solidFill>
                  <a:srgbClr val="252223"/>
                </a:solidFill>
                <a:effectLst/>
                <a:latin typeface="Calibri" panose="020F0502020204030204" pitchFamily="34" charset="0"/>
                <a:ea typeface="Calibri" panose="020F0502020204030204" pitchFamily="34" charset="0"/>
              </a:rPr>
              <a:t>aqui fica patente como os cuidados podem degenerar em incapacitação quando a proteção é colocada de forma generalizada acima da autonomia (risco estrutural).</a:t>
            </a:r>
            <a:endParaRPr lang="de-DE" sz="2200" dirty="0"/>
          </a:p>
        </p:txBody>
      </p:sp>
      <p:pic>
        <p:nvPicPr>
          <p:cNvPr id="11" name="Grafik 10">
            <a:extLst>
              <a:ext uri="{FF2B5EF4-FFF2-40B4-BE49-F238E27FC236}">
                <a16:creationId xmlns:a16="http://schemas.microsoft.com/office/drawing/2014/main" id="{BE863CEC-ABE8-BD09-CF33-32A1B6A2E746}"/>
              </a:ext>
            </a:extLst>
          </p:cNvPr>
          <p:cNvPicPr>
            <a:picLocks noChangeAspect="1"/>
          </p:cNvPicPr>
          <p:nvPr/>
        </p:nvPicPr>
        <p:blipFill>
          <a:blip r:embed="rId2"/>
          <a:stretch>
            <a:fillRect/>
          </a:stretch>
        </p:blipFill>
        <p:spPr>
          <a:xfrm>
            <a:off x="3450436" y="4566534"/>
            <a:ext cx="1331649" cy="1664561"/>
          </a:xfrm>
          <a:prstGeom prst="rect">
            <a:avLst/>
          </a:prstGeom>
        </p:spPr>
      </p:pic>
      <p:pic>
        <p:nvPicPr>
          <p:cNvPr id="4" name="Imagem 3">
            <a:extLst>
              <a:ext uri="{FF2B5EF4-FFF2-40B4-BE49-F238E27FC236}">
                <a16:creationId xmlns:a16="http://schemas.microsoft.com/office/drawing/2014/main" id="{FDA39850-C564-D3C6-3FF9-061C71B9AE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579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F59F-8B9D-73E1-DEFE-4FA68FE8E6E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72DE54A-0979-53C0-341F-3253096BE218}"/>
              </a:ext>
            </a:extLst>
          </p:cNvPr>
          <p:cNvSpPr txBox="1"/>
          <p:nvPr/>
        </p:nvSpPr>
        <p:spPr>
          <a:xfrm>
            <a:off x="4771565" y="919909"/>
            <a:ext cx="6868632" cy="3939155"/>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3. </a:t>
            </a:r>
            <a:r>
              <a:rPr lang="de-DE" sz="2400" b="1" dirty="0">
                <a:solidFill>
                  <a:srgbClr val="D33FB2"/>
                </a:solidFill>
                <a:latin typeface="Calibri" panose="020F0502020204030204" pitchFamily="34" charset="0"/>
                <a:cs typeface="Times New Roman" panose="02020603050405020304" pitchFamily="18" charset="0"/>
              </a:rPr>
              <a:t>Regulação moral através da defesa, da vergonha e da minimização</a:t>
            </a:r>
          </a:p>
          <a:p>
            <a:pPr marL="342900" indent="-342900">
              <a:lnSpc>
                <a:spcPct val="107000"/>
              </a:lnSpc>
              <a:spcAft>
                <a:spcPts val="800"/>
              </a:spcAft>
              <a:buClr>
                <a:schemeClr val="accent3"/>
              </a:buClr>
              <a:buFont typeface="Arial" panose="020B0604020202020204" pitchFamily="34" charset="0"/>
              <a:buChar char="•"/>
            </a:pPr>
            <a:r>
              <a:rPr lang="de-DE" sz="2300" dirty="0"/>
              <a:t>A regulação moral manifesta-se nas reações mais subtis (olhares, piadas, desviar o olhar, minimização) e gera vergonha.</a:t>
            </a:r>
          </a:p>
          <a:p>
            <a:pPr marL="342900" indent="-342900">
              <a:lnSpc>
                <a:spcPct val="107000"/>
              </a:lnSpc>
              <a:spcAft>
                <a:spcPts val="800"/>
              </a:spcAft>
              <a:buClr>
                <a:schemeClr val="accent3"/>
              </a:buClr>
              <a:buFont typeface="Arial" panose="020B0604020202020204" pitchFamily="34" charset="0"/>
              <a:buChar char="•"/>
            </a:pPr>
            <a:r>
              <a:rPr lang="de-DE" sz="2300" dirty="0"/>
              <a:t>A sexualidade na terceira idade entra em conflito com as normas culturais (associação da sexualidade à juventude, à atratividade e ao desempenho). </a:t>
            </a:r>
            <a:endParaRPr lang="de-DE" sz="2300" dirty="0">
              <a:solidFill>
                <a:srgbClr val="252223"/>
              </a:solidFill>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576C8D2E-14D7-797B-D9E5-E3DCE1CF5E92}"/>
              </a:ext>
            </a:extLst>
          </p:cNvPr>
          <p:cNvSpPr/>
          <p:nvPr/>
        </p:nvSpPr>
        <p:spPr>
          <a:xfrm>
            <a:off x="292701" y="1346956"/>
            <a:ext cx="2615610" cy="680484"/>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«Uau, que fofo!»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prechblase: rechteckig 8">
            <a:extLst>
              <a:ext uri="{FF2B5EF4-FFF2-40B4-BE49-F238E27FC236}">
                <a16:creationId xmlns:a16="http://schemas.microsoft.com/office/drawing/2014/main" id="{45955CC7-CB83-3959-37FC-8CEFF6D17373}"/>
              </a:ext>
            </a:extLst>
          </p:cNvPr>
          <p:cNvSpPr/>
          <p:nvPr/>
        </p:nvSpPr>
        <p:spPr>
          <a:xfrm>
            <a:off x="2034907" y="2133600"/>
            <a:ext cx="2615610" cy="1533647"/>
          </a:xfrm>
          <a:prstGeom prst="wedgeRectCallout">
            <a:avLst>
              <a:gd name="adj1" fmla="val -42052"/>
              <a:gd name="adj2" fmla="val 87610"/>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«Uau, nem consigo olhar para isso, tem mesmo de ser assim?»</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79013C7E-DCE1-F390-A793-0851D127BE57}"/>
              </a:ext>
            </a:extLst>
          </p:cNvPr>
          <p:cNvSpPr txBox="1"/>
          <p:nvPr/>
        </p:nvSpPr>
        <p:spPr>
          <a:xfrm>
            <a:off x="571297" y="4344628"/>
            <a:ext cx="2535864" cy="1384995"/>
          </a:xfrm>
          <a:prstGeom prst="rect">
            <a:avLst/>
          </a:prstGeom>
          <a:noFill/>
        </p:spPr>
        <p:txBody>
          <a:bodyPr wrap="square">
            <a:spAutoFit/>
          </a:bodyPr>
          <a:lstStyle/>
          <a:p>
            <a:r>
              <a:rPr lang="de-DE" sz="1400" dirty="0"/>
              <a:t>Participante na entrevista com especialistas de 2025: </a:t>
            </a:r>
          </a:p>
          <a:p>
            <a:r>
              <a:rPr lang="de-DE" sz="1400" dirty="0"/>
              <a:t>Reações de alunos da escola de cuidados a idosos perante fotografias de pessoas idosas a trocarem carícias.  </a:t>
            </a:r>
          </a:p>
        </p:txBody>
      </p:sp>
      <p:sp>
        <p:nvSpPr>
          <p:cNvPr id="14" name="Textfeld 13">
            <a:extLst>
              <a:ext uri="{FF2B5EF4-FFF2-40B4-BE49-F238E27FC236}">
                <a16:creationId xmlns:a16="http://schemas.microsoft.com/office/drawing/2014/main" id="{3F06A727-F9A0-57D5-07B3-164828F47B07}"/>
              </a:ext>
            </a:extLst>
          </p:cNvPr>
          <p:cNvSpPr txBox="1"/>
          <p:nvPr/>
        </p:nvSpPr>
        <p:spPr>
          <a:xfrm>
            <a:off x="4970415" y="4480090"/>
            <a:ext cx="6868632" cy="2190664"/>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Ponto-chave: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 banalização («fofo») nega a seriedade da intimidade. </a:t>
            </a:r>
          </a:p>
          <a:p>
            <a:pPr marL="342900" indent="-342900">
              <a:lnSpc>
                <a:spcPct val="107000"/>
              </a:lnSpc>
              <a:spcAft>
                <a:spcPts val="800"/>
              </a:spcAft>
              <a:buClr>
                <a:schemeClr val="accent3"/>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 rejeição («tem mesmo de ser isto?») marca-a como inaceitável.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feld 15">
            <a:extLst>
              <a:ext uri="{FF2B5EF4-FFF2-40B4-BE49-F238E27FC236}">
                <a16:creationId xmlns:a16="http://schemas.microsoft.com/office/drawing/2014/main" id="{C0263318-EF7F-E601-E990-73873FE95924}"/>
              </a:ext>
            </a:extLst>
          </p:cNvPr>
          <p:cNvSpPr txBox="1"/>
          <p:nvPr/>
        </p:nvSpPr>
        <p:spPr>
          <a:xfrm>
            <a:off x="571297" y="2704821"/>
            <a:ext cx="1342563" cy="369332"/>
          </a:xfrm>
          <a:prstGeom prst="rect">
            <a:avLst/>
          </a:prstGeom>
          <a:noFill/>
        </p:spPr>
        <p:txBody>
          <a:bodyPr wrap="square" rtlCol="0">
            <a:spAutoFit/>
          </a:bodyPr>
          <a:lstStyle/>
          <a:p>
            <a:r>
              <a:rPr lang="de-DE" dirty="0"/>
              <a:t>Ou ainda: </a:t>
            </a:r>
          </a:p>
        </p:txBody>
      </p:sp>
      <p:pic>
        <p:nvPicPr>
          <p:cNvPr id="17" name="Grafik 16">
            <a:extLst>
              <a:ext uri="{FF2B5EF4-FFF2-40B4-BE49-F238E27FC236}">
                <a16:creationId xmlns:a16="http://schemas.microsoft.com/office/drawing/2014/main" id="{FD9F8747-AFBD-18F9-5FD8-8C267015489D}"/>
              </a:ext>
            </a:extLst>
          </p:cNvPr>
          <p:cNvPicPr>
            <a:picLocks noChangeAspect="1"/>
          </p:cNvPicPr>
          <p:nvPr/>
        </p:nvPicPr>
        <p:blipFill>
          <a:blip r:embed="rId2"/>
          <a:stretch>
            <a:fillRect/>
          </a:stretch>
        </p:blipFill>
        <p:spPr>
          <a:xfrm>
            <a:off x="3501164" y="4480090"/>
            <a:ext cx="1390514" cy="1738142"/>
          </a:xfrm>
          <a:prstGeom prst="rect">
            <a:avLst/>
          </a:prstGeom>
        </p:spPr>
      </p:pic>
      <p:pic>
        <p:nvPicPr>
          <p:cNvPr id="4" name="Imagem 3">
            <a:extLst>
              <a:ext uri="{FF2B5EF4-FFF2-40B4-BE49-F238E27FC236}">
                <a16:creationId xmlns:a16="http://schemas.microsoft.com/office/drawing/2014/main" id="{5016B447-D1A3-6981-9961-8A6A6990EE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
        <p:nvSpPr>
          <p:cNvPr id="7" name="Textfeld 2">
            <a:extLst>
              <a:ext uri="{FF2B5EF4-FFF2-40B4-BE49-F238E27FC236}">
                <a16:creationId xmlns:a16="http://schemas.microsoft.com/office/drawing/2014/main" id="{727CACA7-D383-6161-37BB-633BD362CEE5}"/>
              </a:ext>
            </a:extLst>
          </p:cNvPr>
          <p:cNvSpPr txBox="1"/>
          <p:nvPr/>
        </p:nvSpPr>
        <p:spPr>
          <a:xfrm>
            <a:off x="311095" y="110102"/>
            <a:ext cx="11746226" cy="523220"/>
          </a:xfrm>
          <a:prstGeom prst="rect">
            <a:avLst/>
          </a:prstGeom>
          <a:noFill/>
        </p:spPr>
        <p:txBody>
          <a:bodyPr wrap="square">
            <a:spAutoFit/>
          </a:bodyPr>
          <a:lstStyle/>
          <a:p>
            <a:r>
              <a:rPr lang="de-DE" sz="2800" b="1" dirty="0" err="1">
                <a:solidFill>
                  <a:srgbClr val="FFFFFF"/>
                </a:solidFill>
                <a:latin typeface="Calibri" panose="020F0502020204030204" pitchFamily="34" charset="0"/>
                <a:cs typeface="Times New Roman" panose="02020603050405020304" pitchFamily="18" charset="0"/>
              </a:rPr>
              <a:t>Outros «-ismos»: </a:t>
            </a:r>
            <a:r>
              <a:rPr lang="de-DE" sz="2800" b="1" dirty="0">
                <a:solidFill>
                  <a:srgbClr val="FFFFFF"/>
                </a:solidFill>
                <a:latin typeface="Calibri" panose="020F0502020204030204" pitchFamily="34" charset="0"/>
                <a:cs typeface="Times New Roman" panose="02020603050405020304" pitchFamily="18" charset="0"/>
              </a:rPr>
              <a:t>mecanismos relacionados com a sexualidade e a intimidade</a:t>
            </a:r>
          </a:p>
        </p:txBody>
      </p:sp>
    </p:spTree>
    <p:extLst>
      <p:ext uri="{BB962C8B-B14F-4D97-AF65-F5344CB8AC3E}">
        <p14:creationId xmlns:p14="http://schemas.microsoft.com/office/powerpoint/2010/main" val="172671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DAE0-6084-2D18-6F5E-799C333F4821}"/>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167C5CA1-9C34-3078-18C7-5FD7B8EDC00D}"/>
              </a:ext>
            </a:extLst>
          </p:cNvPr>
          <p:cNvSpPr txBox="1"/>
          <p:nvPr/>
        </p:nvSpPr>
        <p:spPr>
          <a:xfrm>
            <a:off x="4114800" y="1337503"/>
            <a:ext cx="5038182" cy="839332"/>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4. Patologização / Medicalização</a:t>
            </a: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011A550-95AD-6D93-E08B-D15EE9D3B3A6}"/>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AA291C07-A3F7-A1D0-2CEA-501204861916}"/>
              </a:ext>
            </a:extLst>
          </p:cNvPr>
          <p:cNvSpPr txBox="1"/>
          <p:nvPr/>
        </p:nvSpPr>
        <p:spPr>
          <a:xfrm>
            <a:off x="4114800" y="1814168"/>
            <a:ext cx="7715956" cy="1200329"/>
          </a:xfrm>
          <a:prstGeom prst="rect">
            <a:avLst/>
          </a:prstGeom>
          <a:noFill/>
        </p:spPr>
        <p:txBody>
          <a:bodyPr wrap="square">
            <a:spAutoFit/>
          </a:bodyPr>
          <a:lstStyle/>
          <a:p>
            <a:r>
              <a:rPr lang="de-DE" sz="2400" dirty="0"/>
              <a:t>Quando a sexualidade se torna visível na terceira idade, surge frequentemente como um «problema» no sentido de disfunção, sintoma ou risco. </a:t>
            </a:r>
            <a:r>
              <a:rPr lang="de-DE" sz="2400" b="1" dirty="0">
                <a:solidFill>
                  <a:srgbClr val="D33FB2"/>
                </a:solidFill>
                <a:ea typeface="Calibri" panose="020F0502020204030204" pitchFamily="34" charset="0"/>
                <a:cs typeface="Calibri" panose="020F0502020204030204" pitchFamily="34" charset="0"/>
              </a:rPr>
              <a:t> </a:t>
            </a:r>
            <a:endParaRPr lang="de-DE" sz="2400" dirty="0">
              <a:solidFill>
                <a:srgbClr val="252223"/>
              </a:solidFill>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812F9D63-4293-C49F-3388-EAC41A303239}"/>
              </a:ext>
            </a:extLst>
          </p:cNvPr>
          <p:cNvSpPr txBox="1"/>
          <p:nvPr/>
        </p:nvSpPr>
        <p:spPr>
          <a:xfrm>
            <a:off x="4114800" y="3134193"/>
            <a:ext cx="7490178" cy="3646576"/>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Ponto-chave: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Surge uma lógica dupla: </a:t>
            </a:r>
          </a:p>
          <a:p>
            <a:pPr marL="457200" indent="-457200">
              <a:lnSpc>
                <a:spcPct val="107000"/>
              </a:lnSpc>
              <a:spcAft>
                <a:spcPts val="800"/>
              </a:spcAft>
              <a:buAutoNum type="arabicPeriod"/>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 sexualidade na terceira idade é considerada «inexistente» </a:t>
            </a:r>
            <a:endPar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07000"/>
              </a:lnSpc>
              <a:spcAft>
                <a:spcPts val="800"/>
              </a:spcAft>
              <a:buAutoNum type="arabicPeriod"/>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Quando se torna visível → é </a:t>
            </a: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avaliada</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principalmente como um risco/desvio. </a:t>
            </a:r>
          </a:p>
          <a:p>
            <a:pPr>
              <a:lnSpc>
                <a:spcPct val="107000"/>
              </a:lnSpc>
              <a:spcAft>
                <a:spcPts val="800"/>
              </a:spcAf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Ambas as situações impedem uma perspetiva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orientada para a qualidade de vida</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DA342C-04F6-4AAB-5AFB-0F265A00D180}"/>
              </a:ext>
            </a:extLst>
          </p:cNvPr>
          <p:cNvPicPr>
            <a:picLocks noChangeAspect="1"/>
          </p:cNvPicPr>
          <p:nvPr/>
        </p:nvPicPr>
        <p:blipFill>
          <a:blip r:embed="rId2"/>
          <a:stretch>
            <a:fillRect/>
          </a:stretch>
        </p:blipFill>
        <p:spPr>
          <a:xfrm>
            <a:off x="1467293" y="2635252"/>
            <a:ext cx="2142653" cy="2678315"/>
          </a:xfrm>
          <a:prstGeom prst="rect">
            <a:avLst/>
          </a:prstGeom>
        </p:spPr>
      </p:pic>
      <p:pic>
        <p:nvPicPr>
          <p:cNvPr id="7" name="Imagem 6">
            <a:extLst>
              <a:ext uri="{FF2B5EF4-FFF2-40B4-BE49-F238E27FC236}">
                <a16:creationId xmlns:a16="http://schemas.microsoft.com/office/drawing/2014/main" id="{BF4F3AAA-9F40-F628-5310-702348352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
        <p:nvSpPr>
          <p:cNvPr id="11" name="Textfeld 2">
            <a:extLst>
              <a:ext uri="{FF2B5EF4-FFF2-40B4-BE49-F238E27FC236}">
                <a16:creationId xmlns:a16="http://schemas.microsoft.com/office/drawing/2014/main" id="{30D34429-6FE8-3E57-F0E1-93767B86185B}"/>
              </a:ext>
            </a:extLst>
          </p:cNvPr>
          <p:cNvSpPr txBox="1"/>
          <p:nvPr/>
        </p:nvSpPr>
        <p:spPr>
          <a:xfrm>
            <a:off x="311095" y="110102"/>
            <a:ext cx="11746226" cy="523220"/>
          </a:xfrm>
          <a:prstGeom prst="rect">
            <a:avLst/>
          </a:prstGeom>
          <a:noFill/>
        </p:spPr>
        <p:txBody>
          <a:bodyPr wrap="square">
            <a:spAutoFit/>
          </a:bodyPr>
          <a:lstStyle/>
          <a:p>
            <a:r>
              <a:rPr lang="de-DE" sz="2800" b="1" dirty="0" err="1">
                <a:solidFill>
                  <a:srgbClr val="FFFFFF"/>
                </a:solidFill>
                <a:latin typeface="Calibri" panose="020F0502020204030204" pitchFamily="34" charset="0"/>
                <a:cs typeface="Times New Roman" panose="02020603050405020304" pitchFamily="18" charset="0"/>
              </a:rPr>
              <a:t>Outros «-ismos»: </a:t>
            </a:r>
            <a:r>
              <a:rPr lang="de-DE" sz="2800" b="1" dirty="0">
                <a:solidFill>
                  <a:srgbClr val="FFFFFF"/>
                </a:solidFill>
                <a:latin typeface="Calibri" panose="020F0502020204030204" pitchFamily="34" charset="0"/>
                <a:cs typeface="Times New Roman" panose="02020603050405020304" pitchFamily="18" charset="0"/>
              </a:rPr>
              <a:t>mecanismos relacionados com a sexualidade e a intimidade</a:t>
            </a:r>
          </a:p>
        </p:txBody>
      </p:sp>
    </p:spTree>
    <p:extLst>
      <p:ext uri="{BB962C8B-B14F-4D97-AF65-F5344CB8AC3E}">
        <p14:creationId xmlns:p14="http://schemas.microsoft.com/office/powerpoint/2010/main" val="28268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BD7A-54AD-D541-8B08-D450432B6114}"/>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CD0BB11-73B2-10EE-A2C9-83F194E33B8C}"/>
              </a:ext>
            </a:extLst>
          </p:cNvPr>
          <p:cNvSpPr txBox="1"/>
          <p:nvPr/>
        </p:nvSpPr>
        <p:spPr>
          <a:xfrm>
            <a:off x="2339162" y="1133977"/>
            <a:ext cx="8385281" cy="1147109"/>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5. Regulamentação excessiva motivada pela insegurança </a:t>
            </a:r>
          </a:p>
          <a:p>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5ADE4DC-0604-CEF4-9F57-8D52A215A529}"/>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23D05F5E-145C-8D9D-A90C-9EB81B34A728}"/>
              </a:ext>
            </a:extLst>
          </p:cNvPr>
          <p:cNvSpPr txBox="1"/>
          <p:nvPr/>
        </p:nvSpPr>
        <p:spPr>
          <a:xfrm>
            <a:off x="2339162" y="1683501"/>
            <a:ext cx="9277105" cy="193899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t>Quando faltam orientações, as instituições reagem frequentemente com regras generalizadas. </a:t>
            </a:r>
          </a:p>
          <a:p>
            <a:pPr marL="342900" indent="-342900">
              <a:buClr>
                <a:schemeClr val="accent3"/>
              </a:buClr>
              <a:buFont typeface="Arial" panose="020B0604020202020204" pitchFamily="34" charset="0"/>
              <a:buChar char="•"/>
            </a:pPr>
            <a:r>
              <a:rPr lang="de-DE" sz="2400" dirty="0"/>
              <a:t>As pessoas marginalizadas são particularmente afetadas: na maioria das vezes, têm menos redes de apoio, mais experiências de estigmatização e maiores riscos de revelação da sua orientação sexual</a:t>
            </a:r>
          </a:p>
        </p:txBody>
      </p:sp>
      <p:sp>
        <p:nvSpPr>
          <p:cNvPr id="7" name="Textfeld 6">
            <a:extLst>
              <a:ext uri="{FF2B5EF4-FFF2-40B4-BE49-F238E27FC236}">
                <a16:creationId xmlns:a16="http://schemas.microsoft.com/office/drawing/2014/main" id="{8027E92B-46DC-4D45-2A11-61EC3FDBE9F1}"/>
              </a:ext>
            </a:extLst>
          </p:cNvPr>
          <p:cNvSpPr txBox="1"/>
          <p:nvPr/>
        </p:nvSpPr>
        <p:spPr>
          <a:xfrm>
            <a:off x="2339162" y="3850746"/>
            <a:ext cx="9277104" cy="2255874"/>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Ponto-chave: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Quando um tema «não existe» oficialmente, não há vias profissionais em caso de conflito. </a:t>
            </a: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Nessa altura, entram em ação normas informais (moral, vergonha, …) — e é precisamente aí que se reproduzem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os «outros-ismos</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fik 7">
            <a:extLst>
              <a:ext uri="{FF2B5EF4-FFF2-40B4-BE49-F238E27FC236}">
                <a16:creationId xmlns:a16="http://schemas.microsoft.com/office/drawing/2014/main" id="{449BD748-8C0B-6963-D006-958AB9F44117}"/>
              </a:ext>
            </a:extLst>
          </p:cNvPr>
          <p:cNvPicPr>
            <a:picLocks noChangeAspect="1"/>
          </p:cNvPicPr>
          <p:nvPr/>
        </p:nvPicPr>
        <p:blipFill>
          <a:blip r:embed="rId2"/>
          <a:stretch>
            <a:fillRect/>
          </a:stretch>
        </p:blipFill>
        <p:spPr>
          <a:xfrm>
            <a:off x="221156" y="3253161"/>
            <a:ext cx="2118007" cy="2647507"/>
          </a:xfrm>
          <a:prstGeom prst="rect">
            <a:avLst/>
          </a:prstGeom>
        </p:spPr>
      </p:pic>
      <p:pic>
        <p:nvPicPr>
          <p:cNvPr id="9" name="Imagem 8">
            <a:extLst>
              <a:ext uri="{FF2B5EF4-FFF2-40B4-BE49-F238E27FC236}">
                <a16:creationId xmlns:a16="http://schemas.microsoft.com/office/drawing/2014/main" id="{39E08113-41FD-9F54-0DBB-FE7FDC417B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
        <p:nvSpPr>
          <p:cNvPr id="11" name="Textfeld 2">
            <a:extLst>
              <a:ext uri="{FF2B5EF4-FFF2-40B4-BE49-F238E27FC236}">
                <a16:creationId xmlns:a16="http://schemas.microsoft.com/office/drawing/2014/main" id="{CE1C0FC3-940F-639B-57FF-C7CFCC1D99BE}"/>
              </a:ext>
            </a:extLst>
          </p:cNvPr>
          <p:cNvSpPr txBox="1"/>
          <p:nvPr/>
        </p:nvSpPr>
        <p:spPr>
          <a:xfrm>
            <a:off x="311095" y="110102"/>
            <a:ext cx="11746226" cy="523220"/>
          </a:xfrm>
          <a:prstGeom prst="rect">
            <a:avLst/>
          </a:prstGeom>
          <a:noFill/>
        </p:spPr>
        <p:txBody>
          <a:bodyPr wrap="square">
            <a:spAutoFit/>
          </a:bodyPr>
          <a:lstStyle/>
          <a:p>
            <a:r>
              <a:rPr lang="de-DE" sz="2800" b="1" dirty="0" err="1">
                <a:solidFill>
                  <a:srgbClr val="FFFFFF"/>
                </a:solidFill>
                <a:latin typeface="Calibri" panose="020F0502020204030204" pitchFamily="34" charset="0"/>
                <a:cs typeface="Times New Roman" panose="02020603050405020304" pitchFamily="18" charset="0"/>
              </a:rPr>
              <a:t>Outros «-ismos»: </a:t>
            </a:r>
            <a:r>
              <a:rPr lang="de-DE" sz="2800" b="1" dirty="0">
                <a:solidFill>
                  <a:srgbClr val="FFFFFF"/>
                </a:solidFill>
                <a:latin typeface="Calibri" panose="020F0502020204030204" pitchFamily="34" charset="0"/>
                <a:cs typeface="Times New Roman" panose="02020603050405020304" pitchFamily="18" charset="0"/>
              </a:rPr>
              <a:t>mecanismos relacionados com a sexualidade e a intimidade</a:t>
            </a:r>
          </a:p>
        </p:txBody>
      </p:sp>
    </p:spTree>
    <p:extLst>
      <p:ext uri="{BB962C8B-B14F-4D97-AF65-F5344CB8AC3E}">
        <p14:creationId xmlns:p14="http://schemas.microsoft.com/office/powerpoint/2010/main" val="103193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71-1D2F-7889-596A-89A7457083E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7B91CD7A-30AF-4E44-676F-6E10D47DF6F0}"/>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Perspetiva interseccional: quando as atribuições se sobrepõem</a:t>
            </a:r>
          </a:p>
        </p:txBody>
      </p:sp>
      <p:sp>
        <p:nvSpPr>
          <p:cNvPr id="5" name="Textfeld 4">
            <a:extLst>
              <a:ext uri="{FF2B5EF4-FFF2-40B4-BE49-F238E27FC236}">
                <a16:creationId xmlns:a16="http://schemas.microsoft.com/office/drawing/2014/main" id="{B2D99E38-40EC-68A2-4FA7-2EE781DC069E}"/>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C097CE9-20F9-CE11-0938-20907A85EE9B}"/>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7111451B-1C6D-BF86-50C8-0F2D135C1405}"/>
              </a:ext>
            </a:extLst>
          </p:cNvPr>
          <p:cNvSpPr txBox="1"/>
          <p:nvPr/>
        </p:nvSpPr>
        <p:spPr>
          <a:xfrm>
            <a:off x="2712631" y="1116263"/>
            <a:ext cx="8205677" cy="4334328"/>
          </a:xfrm>
          <a:prstGeom prst="rect">
            <a:avLst/>
          </a:prstGeom>
          <a:noFill/>
        </p:spPr>
        <p:txBody>
          <a:bodyPr wrap="square">
            <a:spAutoFit/>
          </a:bodyPr>
          <a:lstStyle/>
          <a:p>
            <a:pPr algn="just">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Os «outros» têm um impacto particularmente forte quando várias características se combinam: </a:t>
            </a:r>
          </a:p>
          <a:p>
            <a:pPr algn="just">
              <a:lnSpc>
                <a:spcPct val="107000"/>
              </a:lnSpc>
              <a:spcAft>
                <a:spcPts val="800"/>
              </a:spcAft>
              <a:buNone/>
            </a:pP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As pessoas idosas não são apenas idosas — podem, ao mesmo tempo, ter um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passado de migração</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pertencer a uma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minoria religiosa</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ser queer</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viver com uma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deficiência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ou estar em situação de</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desvantagem social</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Estas sobreposições (intersecções) aumentam o risco de serem ignoradas, mal interpretadas ou tratadas de forma estereotipada.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B609D58B-957B-30AA-88AF-07AB83247234}"/>
              </a:ext>
            </a:extLst>
          </p:cNvPr>
          <p:cNvPicPr>
            <a:picLocks noChangeAspect="1"/>
          </p:cNvPicPr>
          <p:nvPr/>
        </p:nvPicPr>
        <p:blipFill>
          <a:blip r:embed="rId2"/>
          <a:stretch>
            <a:fillRect/>
          </a:stretch>
        </p:blipFill>
        <p:spPr>
          <a:xfrm>
            <a:off x="395204" y="2291183"/>
            <a:ext cx="2142653" cy="2678315"/>
          </a:xfrm>
          <a:prstGeom prst="rect">
            <a:avLst/>
          </a:prstGeom>
        </p:spPr>
      </p:pic>
      <p:pic>
        <p:nvPicPr>
          <p:cNvPr id="3" name="Imagem 2">
            <a:extLst>
              <a:ext uri="{FF2B5EF4-FFF2-40B4-BE49-F238E27FC236}">
                <a16:creationId xmlns:a16="http://schemas.microsoft.com/office/drawing/2014/main" id="{BAEE0E7D-0D87-4FF3-062C-36EB3E8161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402783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3E4-8D05-6DAD-8824-700208611B1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8C1CBECE-20FA-554D-0992-2D673A11AEC6}"/>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Perspetiva interseccional: quando as atribuições se sobrepõem</a:t>
            </a:r>
          </a:p>
        </p:txBody>
      </p:sp>
      <p:sp>
        <p:nvSpPr>
          <p:cNvPr id="5" name="Textfeld 4">
            <a:extLst>
              <a:ext uri="{FF2B5EF4-FFF2-40B4-BE49-F238E27FC236}">
                <a16:creationId xmlns:a16="http://schemas.microsoft.com/office/drawing/2014/main" id="{7F94C8C6-780C-41F3-B6A8-41105C8C04E0}"/>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5B1C56B-170D-A256-CEB4-E3DF3113C3C4}"/>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6340E1A-6ED7-0652-0A50-F13C1CFD1DFF}"/>
              </a:ext>
            </a:extLst>
          </p:cNvPr>
          <p:cNvSpPr txBox="1"/>
          <p:nvPr/>
        </p:nvSpPr>
        <p:spPr>
          <a:xfrm>
            <a:off x="3276157" y="1704624"/>
            <a:ext cx="8205677" cy="470000"/>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Um exemplo de interseccionalidade:  </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B55884F-4946-28F0-04B9-A82C75B8078F}"/>
              </a:ext>
            </a:extLst>
          </p:cNvPr>
          <p:cNvSpPr txBox="1"/>
          <p:nvPr/>
        </p:nvSpPr>
        <p:spPr>
          <a:xfrm>
            <a:off x="2862815" y="2475720"/>
            <a:ext cx="8035556" cy="3046988"/>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Uma residente solteira, lésbica e com antecedentes familiares turcos terá vivido experiências de exclusão diferentes das de uma mulher </a:t>
            </a:r>
            <a:r>
              <a:rPr lang="de-DE" sz="2400" dirty="0">
                <a:solidFill>
                  <a:srgbClr val="252223"/>
                </a:solidFill>
                <a:latin typeface="Calibri" panose="020F0502020204030204" pitchFamily="34" charset="0"/>
                <a:ea typeface="Calibri" panose="020F0502020204030204" pitchFamily="34" charset="0"/>
              </a:rPr>
              <a:t>nascida na Alemanha </a:t>
            </a:r>
            <a:r>
              <a:rPr lang="de-DE" sz="2400" dirty="0">
                <a:solidFill>
                  <a:srgbClr val="252223"/>
                </a:solidFill>
                <a:effectLst/>
                <a:latin typeface="Calibri" panose="020F0502020204030204" pitchFamily="34" charset="0"/>
                <a:ea typeface="Calibri" panose="020F0502020204030204" pitchFamily="34" charset="0"/>
              </a:rPr>
              <a:t>que se casou com a sua parceira. </a:t>
            </a:r>
          </a:p>
          <a:p>
            <a:pPr>
              <a:buClr>
                <a:schemeClr val="accent3"/>
              </a:buClr>
            </a:pPr>
            <a:endParaRPr lang="de-DE" sz="2400" dirty="0">
              <a:solidFill>
                <a:srgbClr val="252223"/>
              </a:solidFill>
              <a:effectLst/>
              <a:latin typeface="Calibri" panose="020F0502020204030204" pitchFamily="34" charset="0"/>
              <a:ea typeface="Calibri" panose="020F0502020204030204" pitchFamily="34" charset="0"/>
            </a:endParaRPr>
          </a:p>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É provável que esta última se adapte melhor às rotinas da instituição, uma vez que o facto de ser casada é, de qualquer forma, uma informação solicitada a todas as pessoas. </a:t>
            </a:r>
            <a:endParaRPr lang="de-DE" sz="2400" dirty="0"/>
          </a:p>
        </p:txBody>
      </p:sp>
      <p:pic>
        <p:nvPicPr>
          <p:cNvPr id="8" name="Grafik 7">
            <a:extLst>
              <a:ext uri="{FF2B5EF4-FFF2-40B4-BE49-F238E27FC236}">
                <a16:creationId xmlns:a16="http://schemas.microsoft.com/office/drawing/2014/main" id="{4FDD4418-956A-74D1-81D9-A2F0561DE5C9}"/>
              </a:ext>
            </a:extLst>
          </p:cNvPr>
          <p:cNvPicPr>
            <a:picLocks noChangeAspect="1"/>
          </p:cNvPicPr>
          <p:nvPr/>
        </p:nvPicPr>
        <p:blipFill>
          <a:blip r:embed="rId2"/>
          <a:stretch>
            <a:fillRect/>
          </a:stretch>
        </p:blipFill>
        <p:spPr>
          <a:xfrm>
            <a:off x="560575" y="2298178"/>
            <a:ext cx="2148502" cy="2373345"/>
          </a:xfrm>
          <a:prstGeom prst="rect">
            <a:avLst/>
          </a:prstGeom>
        </p:spPr>
      </p:pic>
      <p:pic>
        <p:nvPicPr>
          <p:cNvPr id="7" name="Imagem 6">
            <a:extLst>
              <a:ext uri="{FF2B5EF4-FFF2-40B4-BE49-F238E27FC236}">
                <a16:creationId xmlns:a16="http://schemas.microsoft.com/office/drawing/2014/main" id="{F12D7C60-0532-C4D1-438B-EE9DD60740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407647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F99A-812A-8E29-7B9C-D7DF2DED9E77}"/>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E3805F52-28B0-1A66-A53A-81525B83443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Perspetiva interseccional: quando as categorizações se sobrepõem</a:t>
            </a:r>
          </a:p>
        </p:txBody>
      </p:sp>
      <p:sp>
        <p:nvSpPr>
          <p:cNvPr id="5" name="Textfeld 4">
            <a:extLst>
              <a:ext uri="{FF2B5EF4-FFF2-40B4-BE49-F238E27FC236}">
                <a16:creationId xmlns:a16="http://schemas.microsoft.com/office/drawing/2014/main" id="{6D409DAD-6548-4C3A-7C65-B0640C9F1A48}"/>
              </a:ext>
            </a:extLst>
          </p:cNvPr>
          <p:cNvSpPr txBox="1"/>
          <p:nvPr/>
        </p:nvSpPr>
        <p:spPr>
          <a:xfrm>
            <a:off x="1357292" y="1441891"/>
            <a:ext cx="10021908" cy="4524315"/>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t>A nossa sociedade está a tornar-se mais diversificada — as soluções universais adequadas para todos são cada vez mais raras.</a:t>
            </a:r>
          </a:p>
          <a:p>
            <a:pPr marL="342900" indent="-342900">
              <a:buClr>
                <a:schemeClr val="accent3"/>
              </a:buClr>
              <a:buFont typeface="Arial" panose="020B0604020202020204" pitchFamily="34" charset="0"/>
              <a:buChar char="•"/>
            </a:pPr>
            <a:r>
              <a:rPr lang="de-DE" sz="2400" dirty="0"/>
              <a:t>Os cuidados de saúde têm de reagir a esta realidade: não podem limitar-se a soluções que se supõem adequadas para a maioria. </a:t>
            </a:r>
          </a:p>
          <a:p>
            <a:endParaRPr lang="de-DE" sz="2400" dirty="0"/>
          </a:p>
          <a:p>
            <a:r>
              <a:rPr lang="de-DE" sz="2400" b="1" dirty="0"/>
              <a:t>Exemplos:</a:t>
            </a:r>
          </a:p>
          <a:p>
            <a:pPr marL="342900" indent="-342900">
              <a:buClr>
                <a:schemeClr val="accent3"/>
              </a:buClr>
              <a:buFont typeface="Arial" panose="020B0604020202020204" pitchFamily="34" charset="0"/>
              <a:buChar char="•"/>
            </a:pPr>
            <a:r>
              <a:rPr lang="de-DE" sz="2400" dirty="0"/>
              <a:t>Um homem gay que já sofreu discriminação não pode ser colocado numa situação em que pense que tem de esconder a sua identidade num lar de idosos por medo de ser novamente rejeitado. </a:t>
            </a:r>
          </a:p>
          <a:p>
            <a:pPr marL="342900" indent="-342900">
              <a:buClr>
                <a:schemeClr val="accent3"/>
              </a:buClr>
              <a:buFont typeface="Arial" panose="020B0604020202020204" pitchFamily="34" charset="0"/>
              <a:buChar char="•"/>
            </a:pPr>
            <a:r>
              <a:rPr lang="de-DE" sz="2400" dirty="0"/>
              <a:t>Uma residente com experiência de fuga pode reagir de forma sensível a situações de controlo ou a ruídos altos — sem que isso seja imediatamente reconhecido como uma reação condicionada pela sua história pessoal.</a:t>
            </a:r>
          </a:p>
        </p:txBody>
      </p:sp>
      <p:sp>
        <p:nvSpPr>
          <p:cNvPr id="2" name="Textfeld 1">
            <a:extLst>
              <a:ext uri="{FF2B5EF4-FFF2-40B4-BE49-F238E27FC236}">
                <a16:creationId xmlns:a16="http://schemas.microsoft.com/office/drawing/2014/main" id="{16915A4A-07B4-A57B-6D8F-BC49A148255C}"/>
              </a:ext>
            </a:extLst>
          </p:cNvPr>
          <p:cNvSpPr txBox="1"/>
          <p:nvPr/>
        </p:nvSpPr>
        <p:spPr>
          <a:xfrm>
            <a:off x="1538045" y="980226"/>
            <a:ext cx="7820444" cy="461665"/>
          </a:xfrm>
          <a:prstGeom prst="rect">
            <a:avLst/>
          </a:prstGeom>
          <a:noFill/>
        </p:spPr>
        <p:txBody>
          <a:bodyPr wrap="square" rtlCol="0">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Missão para as instituições de cuidados</a:t>
            </a:r>
          </a:p>
        </p:txBody>
      </p:sp>
      <p:pic>
        <p:nvPicPr>
          <p:cNvPr id="4" name="Imagem 3">
            <a:extLst>
              <a:ext uri="{FF2B5EF4-FFF2-40B4-BE49-F238E27FC236}">
                <a16:creationId xmlns:a16="http://schemas.microsoft.com/office/drawing/2014/main" id="{A07B1561-8B75-1900-CD45-E07F1C6D4D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88874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269A-D4DB-9854-5C72-EF6A87A5943A}"/>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D7CB1A4C-E6A1-77DB-5D38-988F1B3882DA}"/>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Perspetiva interseccional: quando as categorizações se sobrepõem</a:t>
            </a:r>
          </a:p>
        </p:txBody>
      </p:sp>
      <p:sp>
        <p:nvSpPr>
          <p:cNvPr id="4" name="Textfeld 3">
            <a:extLst>
              <a:ext uri="{FF2B5EF4-FFF2-40B4-BE49-F238E27FC236}">
                <a16:creationId xmlns:a16="http://schemas.microsoft.com/office/drawing/2014/main" id="{96B18BA3-18BB-AA70-758A-719D72F9FEA7}"/>
              </a:ext>
            </a:extLst>
          </p:cNvPr>
          <p:cNvSpPr txBox="1"/>
          <p:nvPr/>
        </p:nvSpPr>
        <p:spPr>
          <a:xfrm>
            <a:off x="2852183" y="2052180"/>
            <a:ext cx="8854263" cy="2753639"/>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 pensamento interseccional significa</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não reduzir as pessoas a uma única categoria,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mas sim perceber as realidades das suas vidas na sua complexidade,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e ter especialmente em conta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que, quando há sobreposições, os encargos podem reforçar-se mutuamente.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7B52C7DB-5182-6613-65F3-7813F9B4DF2C}"/>
              </a:ext>
            </a:extLst>
          </p:cNvPr>
          <p:cNvPicPr>
            <a:picLocks noChangeAspect="1"/>
          </p:cNvPicPr>
          <p:nvPr/>
        </p:nvPicPr>
        <p:blipFill>
          <a:blip r:embed="rId2"/>
          <a:stretch>
            <a:fillRect/>
          </a:stretch>
        </p:blipFill>
        <p:spPr>
          <a:xfrm>
            <a:off x="485554" y="1783734"/>
            <a:ext cx="2272636" cy="2850978"/>
          </a:xfrm>
          <a:prstGeom prst="rect">
            <a:avLst/>
          </a:prstGeom>
        </p:spPr>
      </p:pic>
      <p:pic>
        <p:nvPicPr>
          <p:cNvPr id="3" name="Imagem 2">
            <a:extLst>
              <a:ext uri="{FF2B5EF4-FFF2-40B4-BE49-F238E27FC236}">
                <a16:creationId xmlns:a16="http://schemas.microsoft.com/office/drawing/2014/main" id="{DD696660-A79E-41E4-7C38-DBB4F2BFED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7911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D829-CFB7-8F1D-7BAF-CFCD408C628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ECF1AFA1-E885-679B-A62B-BADF25719BF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Desafios na prática</a:t>
            </a:r>
          </a:p>
        </p:txBody>
      </p:sp>
      <p:sp>
        <p:nvSpPr>
          <p:cNvPr id="4" name="Textfeld 3">
            <a:extLst>
              <a:ext uri="{FF2B5EF4-FFF2-40B4-BE49-F238E27FC236}">
                <a16:creationId xmlns:a16="http://schemas.microsoft.com/office/drawing/2014/main" id="{47A25DB8-86D5-EAA8-7B08-761A99D65AAE}"/>
              </a:ext>
            </a:extLst>
          </p:cNvPr>
          <p:cNvSpPr txBox="1"/>
          <p:nvPr/>
        </p:nvSpPr>
        <p:spPr>
          <a:xfrm>
            <a:off x="2105247" y="1112264"/>
            <a:ext cx="9623910" cy="4370427"/>
          </a:xfrm>
          <a:prstGeom prst="rect">
            <a:avLst/>
          </a:prstGeom>
          <a:noFill/>
        </p:spPr>
        <p:txBody>
          <a:bodyPr wrap="square">
            <a:spAutoFit/>
          </a:bodyPr>
          <a:lstStyle/>
          <a:p>
            <a:pPr lvl="0"/>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Necessidades religiosas, culturais e queer no quotidiano</a:t>
            </a:r>
          </a:p>
          <a:p>
            <a:pPr lvl="0"/>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250" dirty="0"/>
              <a:t>A «</a:t>
            </a:r>
            <a:r>
              <a:rPr lang="de-DE" sz="2250" dirty="0" err="1"/>
              <a:t>alterização</a:t>
            </a:r>
            <a:r>
              <a:rPr lang="de-DE" sz="2250" dirty="0"/>
              <a:t>» surge também quando os processos institucionais partem tacitamente de uma «biografia-padrão». </a:t>
            </a:r>
            <a:r>
              <a:rPr lang="de-DE" sz="2250" b="1" dirty="0"/>
              <a:t> </a:t>
            </a:r>
            <a:endParaRPr lang="de-DE" sz="2250" dirty="0"/>
          </a:p>
          <a:p>
            <a:endParaRPr lang="de-DE" sz="2250" b="1" dirty="0"/>
          </a:p>
          <a:p>
            <a:r>
              <a:rPr lang="de-DE" sz="2250" b="1" dirty="0"/>
              <a:t>Exemplo prático</a:t>
            </a:r>
            <a:endParaRPr lang="de-DE" sz="2250" dirty="0"/>
          </a:p>
          <a:p>
            <a:pPr marL="342900" indent="-342900">
              <a:spcAft>
                <a:spcPts val="600"/>
              </a:spcAft>
              <a:buClr>
                <a:schemeClr val="accent3"/>
              </a:buClr>
              <a:buFont typeface="Arial" panose="020B0604020202020204" pitchFamily="34" charset="0"/>
              <a:buChar char="•"/>
            </a:pPr>
            <a:r>
              <a:rPr lang="de-DE" sz="2250" dirty="0"/>
              <a:t>Uma parceira do mesmo sexo é designada no dia a dia como «namorada»; nas regras de visita, é incluída de forma menos natural do que as esposas dos homens.</a:t>
            </a:r>
          </a:p>
          <a:p>
            <a:pPr marL="342900" indent="-342900">
              <a:buClr>
                <a:schemeClr val="accent3"/>
              </a:buClr>
              <a:buFont typeface="Arial" panose="020B0604020202020204" pitchFamily="34" charset="0"/>
              <a:buChar char="•"/>
            </a:pPr>
            <a:r>
              <a:rPr lang="de-DE" sz="2250" dirty="0"/>
              <a:t>Ou ainda: rituais religiosos, hábitos alimentares ou limites de pudor na higiene pessoal são tratados como «pedidos especiais», em vez de serem considerados parte da dignidade pessoal.</a:t>
            </a:r>
          </a:p>
        </p:txBody>
      </p:sp>
      <p:pic>
        <p:nvPicPr>
          <p:cNvPr id="7" name="Grafik 6">
            <a:extLst>
              <a:ext uri="{FF2B5EF4-FFF2-40B4-BE49-F238E27FC236}">
                <a16:creationId xmlns:a16="http://schemas.microsoft.com/office/drawing/2014/main" id="{BE38413D-5BD8-A44B-6BD1-B0B529FC1316}"/>
              </a:ext>
            </a:extLst>
          </p:cNvPr>
          <p:cNvPicPr>
            <a:picLocks noChangeAspect="1"/>
          </p:cNvPicPr>
          <p:nvPr/>
        </p:nvPicPr>
        <p:blipFill>
          <a:blip r:embed="rId2"/>
          <a:stretch>
            <a:fillRect/>
          </a:stretch>
        </p:blipFill>
        <p:spPr>
          <a:xfrm>
            <a:off x="142674" y="3021139"/>
            <a:ext cx="1834723" cy="2301625"/>
          </a:xfrm>
          <a:prstGeom prst="rect">
            <a:avLst/>
          </a:prstGeom>
        </p:spPr>
      </p:pic>
      <p:pic>
        <p:nvPicPr>
          <p:cNvPr id="3" name="Imagem 2">
            <a:extLst>
              <a:ext uri="{FF2B5EF4-FFF2-40B4-BE49-F238E27FC236}">
                <a16:creationId xmlns:a16="http://schemas.microsoft.com/office/drawing/2014/main" id="{BF858CB8-4C0F-6025-B241-F5C2B182F2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21891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7720-27E0-F5DA-8A82-E49A11B2EDF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52ABA919-1781-6D7B-823E-6F5781B54F54}"/>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Desafios na prática</a:t>
            </a:r>
          </a:p>
        </p:txBody>
      </p:sp>
      <p:sp>
        <p:nvSpPr>
          <p:cNvPr id="4" name="Textfeld 3">
            <a:extLst>
              <a:ext uri="{FF2B5EF4-FFF2-40B4-BE49-F238E27FC236}">
                <a16:creationId xmlns:a16="http://schemas.microsoft.com/office/drawing/2014/main" id="{E3EB0FF0-AD46-2716-7A3F-769BBF4D374C}"/>
              </a:ext>
            </a:extLst>
          </p:cNvPr>
          <p:cNvSpPr txBox="1"/>
          <p:nvPr/>
        </p:nvSpPr>
        <p:spPr>
          <a:xfrm>
            <a:off x="2285999" y="1582341"/>
            <a:ext cx="10188627" cy="830997"/>
          </a:xfrm>
          <a:prstGeom prst="rect">
            <a:avLst/>
          </a:prstGeom>
          <a:noFill/>
        </p:spPr>
        <p:txBody>
          <a:bodyPr wrap="square">
            <a:spAutoFit/>
          </a:bodyPr>
          <a:lstStyle/>
          <a:p>
            <a:pPr lvl="0"/>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Necessidades religiosas, culturais e queer no dia-a-dia</a:t>
            </a:r>
          </a:p>
          <a:p>
            <a:pPr lvl="0"/>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Grafik 6">
            <a:extLst>
              <a:ext uri="{FF2B5EF4-FFF2-40B4-BE49-F238E27FC236}">
                <a16:creationId xmlns:a16="http://schemas.microsoft.com/office/drawing/2014/main" id="{E7FC1456-979F-2280-28B2-A6DE58054910}"/>
              </a:ext>
            </a:extLst>
          </p:cNvPr>
          <p:cNvPicPr>
            <a:picLocks noChangeAspect="1"/>
          </p:cNvPicPr>
          <p:nvPr/>
        </p:nvPicPr>
        <p:blipFill>
          <a:blip r:embed="rId2"/>
          <a:stretch>
            <a:fillRect/>
          </a:stretch>
        </p:blipFill>
        <p:spPr>
          <a:xfrm>
            <a:off x="706200" y="2319667"/>
            <a:ext cx="1834723" cy="2301625"/>
          </a:xfrm>
          <a:prstGeom prst="rect">
            <a:avLst/>
          </a:prstGeom>
        </p:spPr>
      </p:pic>
      <p:sp>
        <p:nvSpPr>
          <p:cNvPr id="3" name="Textfeld 2">
            <a:extLst>
              <a:ext uri="{FF2B5EF4-FFF2-40B4-BE49-F238E27FC236}">
                <a16:creationId xmlns:a16="http://schemas.microsoft.com/office/drawing/2014/main" id="{AF43D912-35FC-D520-8B2E-8E878E42B095}"/>
              </a:ext>
            </a:extLst>
          </p:cNvPr>
          <p:cNvSpPr txBox="1"/>
          <p:nvPr/>
        </p:nvSpPr>
        <p:spPr>
          <a:xfrm>
            <a:off x="3086099" y="2413338"/>
            <a:ext cx="8248207" cy="2677656"/>
          </a:xfrm>
          <a:prstGeom prst="rect">
            <a:avLst/>
          </a:prstGeom>
          <a:noFill/>
        </p:spPr>
        <p:txBody>
          <a:bodyPr wrap="square">
            <a:spAutoFit/>
          </a:bodyPr>
          <a:lstStyle/>
          <a:p>
            <a:r>
              <a:rPr lang="de-DE" sz="2400" b="1" dirty="0"/>
              <a:t>Questões para reflexão</a:t>
            </a:r>
            <a:endParaRPr lang="de-DE" sz="2400" dirty="0"/>
          </a:p>
          <a:p>
            <a:pPr marL="342900" lvl="0" indent="-342900">
              <a:buClr>
                <a:schemeClr val="accent3"/>
              </a:buClr>
              <a:buFont typeface="Arial" panose="020B0604020202020204" pitchFamily="34" charset="0"/>
              <a:buChar char="•"/>
            </a:pPr>
            <a:r>
              <a:rPr lang="de-DE" sz="2400" dirty="0"/>
              <a:t>Que modos de vida são tacitamente considerados «normais» entre nós?</a:t>
            </a:r>
          </a:p>
          <a:p>
            <a:pPr marL="342900" lvl="0" indent="-342900">
              <a:buClr>
                <a:schemeClr val="accent3"/>
              </a:buClr>
              <a:buFont typeface="Arial" panose="020B0604020202020204" pitchFamily="34" charset="0"/>
              <a:buChar char="•"/>
            </a:pPr>
            <a:r>
              <a:rPr lang="de-DE" sz="2400" dirty="0"/>
              <a:t>Quem tem de se adaptar aos nossos procedimentos – e em que aspetos poderíamos ser mais flexíveis?</a:t>
            </a:r>
          </a:p>
          <a:p>
            <a:pPr marL="342900" lvl="0" indent="-342900">
              <a:buClr>
                <a:schemeClr val="accent3"/>
              </a:buClr>
              <a:buFont typeface="Arial" panose="020B0604020202020204" pitchFamily="34" charset="0"/>
              <a:buChar char="•"/>
            </a:pPr>
            <a:r>
              <a:rPr lang="de-DE" sz="2400" dirty="0"/>
              <a:t>Como distinguimos entre limites organizacionais e mero hábito?</a:t>
            </a:r>
          </a:p>
        </p:txBody>
      </p:sp>
      <p:pic>
        <p:nvPicPr>
          <p:cNvPr id="5" name="Imagem 4">
            <a:extLst>
              <a:ext uri="{FF2B5EF4-FFF2-40B4-BE49-F238E27FC236}">
                <a16:creationId xmlns:a16="http://schemas.microsoft.com/office/drawing/2014/main" id="{093710E3-2B51-3EAA-E8C2-D15C0758CF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24364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5DC2-F91E-AC9E-D074-A6D65A496818}"/>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9597E4EF-8E81-3799-55F1-8C91D2D0D51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Desafios na prática</a:t>
            </a:r>
          </a:p>
        </p:txBody>
      </p:sp>
      <p:sp>
        <p:nvSpPr>
          <p:cNvPr id="4" name="Textfeld 3">
            <a:extLst>
              <a:ext uri="{FF2B5EF4-FFF2-40B4-BE49-F238E27FC236}">
                <a16:creationId xmlns:a16="http://schemas.microsoft.com/office/drawing/2014/main" id="{72345D04-7930-CEAA-BE80-56B85BF2206E}"/>
              </a:ext>
            </a:extLst>
          </p:cNvPr>
          <p:cNvSpPr txBox="1"/>
          <p:nvPr/>
        </p:nvSpPr>
        <p:spPr>
          <a:xfrm>
            <a:off x="2154844" y="1025580"/>
            <a:ext cx="9557733" cy="5832366"/>
          </a:xfrm>
          <a:prstGeom prst="rect">
            <a:avLst/>
          </a:prstGeom>
          <a:noFill/>
        </p:spPr>
        <p:txBody>
          <a:bodyPr wrap="square">
            <a:spAutoFit/>
          </a:bodyPr>
          <a:lstStyle/>
          <a:p>
            <a:pPr lvl="0"/>
            <a:r>
              <a:rPr lang="de-DE" sz="2400" b="1" dirty="0">
                <a:ea typeface="Calibri" panose="020F0502020204030204" pitchFamily="34" charset="0"/>
                <a:cs typeface="Calibri" panose="020F0502020204030204" pitchFamily="34" charset="0"/>
              </a:rPr>
              <a:t>Entrevistas de admissão/formulários</a:t>
            </a:r>
          </a:p>
          <a:p>
            <a:pPr marL="342900" lvl="0" indent="-342900">
              <a:spcAft>
                <a:spcPts val="600"/>
              </a:spcAft>
              <a:buClr>
                <a:schemeClr val="accent3"/>
              </a:buClr>
              <a:buFont typeface="Arial" panose="020B0604020202020204" pitchFamily="34" charset="0"/>
              <a:buChar char="•"/>
            </a:pPr>
            <a:r>
              <a:rPr lang="de-DE" sz="2300" dirty="0"/>
              <a:t>Os pressupostos heteronormativos («marido/mulher») manifestam-se nas entrevistas de admissão e nos formulários, tornando as relações invisíveis.</a:t>
            </a:r>
          </a:p>
          <a:p>
            <a:pPr lvl="0"/>
            <a:r>
              <a:rPr lang="de-DE" sz="2400" b="1" dirty="0">
                <a:ea typeface="Calibri" panose="020F0502020204030204" pitchFamily="34" charset="0"/>
                <a:cs typeface="Calibri" panose="020F0502020204030204" pitchFamily="34" charset="0"/>
              </a:rPr>
              <a:t>Privacidade</a:t>
            </a:r>
          </a:p>
          <a:p>
            <a:pPr marL="342900" lvl="0" indent="-342900">
              <a:spcAft>
                <a:spcPts val="600"/>
              </a:spcAft>
              <a:buClr>
                <a:schemeClr val="accent3"/>
              </a:buClr>
              <a:buFont typeface="Arial" panose="020B0604020202020204" pitchFamily="34" charset="0"/>
              <a:buChar char="•"/>
            </a:pPr>
            <a:r>
              <a:rPr lang="de-DE" sz="2300" dirty="0"/>
              <a:t>Sem privacidade, a intimidade é praticamente impossível.</a:t>
            </a:r>
          </a:p>
          <a:p>
            <a:r>
              <a:rPr lang="de-DE" sz="2400" b="1" dirty="0">
                <a:ea typeface="Calibri" panose="020F0502020204030204" pitchFamily="34" charset="0"/>
                <a:cs typeface="Calibri" panose="020F0502020204030204" pitchFamily="34" charset="0"/>
              </a:rPr>
              <a:t>Práticas culturais</a:t>
            </a:r>
          </a:p>
          <a:p>
            <a:pPr marL="342900" indent="-342900">
              <a:spcAft>
                <a:spcPts val="600"/>
              </a:spcAft>
              <a:buClr>
                <a:schemeClr val="accent3"/>
              </a:buClr>
              <a:buFont typeface="Arial" panose="020B0604020202020204" pitchFamily="34" charset="0"/>
              <a:buChar char="•"/>
            </a:pPr>
            <a:r>
              <a:rPr lang="de-DE" sz="2300" dirty="0"/>
              <a:t>A minimização, a defesa e o humor definem as normas</a:t>
            </a:r>
            <a:r>
              <a:rPr lang="de-DE" sz="2400" dirty="0">
                <a:solidFill>
                  <a:srgbClr val="252223"/>
                </a:solidFill>
                <a:ea typeface="Calibri" panose="020F0502020204030204" pitchFamily="34" charset="0"/>
                <a:cs typeface="Calibri" panose="020F0502020204030204" pitchFamily="34" charset="0"/>
              </a:rPr>
              <a:t>.</a:t>
            </a:r>
          </a:p>
          <a:p>
            <a:r>
              <a:rPr lang="de-DE" sz="2400" b="1" dirty="0">
                <a:ea typeface="Calibri" panose="020F0502020204030204" pitchFamily="34" charset="0"/>
                <a:cs typeface="Calibri" panose="020F0502020204030204" pitchFamily="34" charset="0"/>
              </a:rPr>
              <a:t>Conflitos entre familiares</a:t>
            </a:r>
          </a:p>
          <a:p>
            <a:pPr marL="342900" indent="-342900">
              <a:spcAft>
                <a:spcPts val="600"/>
              </a:spcAft>
              <a:buClr>
                <a:schemeClr val="accent3"/>
              </a:buClr>
              <a:buFont typeface="Arial" panose="020B0604020202020204" pitchFamily="34" charset="0"/>
              <a:buChar char="•"/>
            </a:pPr>
            <a:r>
              <a:rPr lang="de-DE" sz="2300" dirty="0"/>
              <a:t>Normas familiares vs. autodeterminação da pessoa</a:t>
            </a:r>
          </a:p>
          <a:p>
            <a:r>
              <a:rPr lang="de-DE" sz="2400" b="1" dirty="0">
                <a:ea typeface="Calibri" panose="020F0502020204030204" pitchFamily="34" charset="0"/>
                <a:cs typeface="Calibri" panose="020F0502020204030204" pitchFamily="34" charset="0"/>
              </a:rPr>
              <a:t>Incerteza sem orientações</a:t>
            </a:r>
          </a:p>
          <a:p>
            <a:pPr marL="342900" indent="-342900">
              <a:buClr>
                <a:schemeClr val="accent3"/>
              </a:buClr>
              <a:buFont typeface="Arial" panose="020B0604020202020204" pitchFamily="34" charset="0"/>
              <a:buChar char="•"/>
            </a:pPr>
            <a:r>
              <a:rPr lang="de-DE" sz="2300" dirty="0"/>
              <a:t>Quando a sexualidade «não existe», surgem frequentemente restrições ad hoc em caso de conflito.</a:t>
            </a:r>
          </a:p>
          <a:p>
            <a:pPr lvl="0"/>
            <a:endParaRPr lang="de-DE" sz="2400" dirty="0"/>
          </a:p>
          <a:p>
            <a:pPr lvl="0"/>
            <a:endParaRPr lang="de-DE" sz="2400" dirty="0"/>
          </a:p>
        </p:txBody>
      </p:sp>
      <p:pic>
        <p:nvPicPr>
          <p:cNvPr id="7" name="Grafik 6">
            <a:extLst>
              <a:ext uri="{FF2B5EF4-FFF2-40B4-BE49-F238E27FC236}">
                <a16:creationId xmlns:a16="http://schemas.microsoft.com/office/drawing/2014/main" id="{4AA20753-577C-4777-9468-1AFFB2600702}"/>
              </a:ext>
            </a:extLst>
          </p:cNvPr>
          <p:cNvPicPr>
            <a:picLocks noChangeAspect="1"/>
          </p:cNvPicPr>
          <p:nvPr/>
        </p:nvPicPr>
        <p:blipFill>
          <a:blip r:embed="rId2"/>
          <a:stretch>
            <a:fillRect/>
          </a:stretch>
        </p:blipFill>
        <p:spPr>
          <a:xfrm>
            <a:off x="276039" y="2300958"/>
            <a:ext cx="1468993" cy="1842823"/>
          </a:xfrm>
          <a:prstGeom prst="rect">
            <a:avLst/>
          </a:prstGeom>
        </p:spPr>
      </p:pic>
      <p:pic>
        <p:nvPicPr>
          <p:cNvPr id="3" name="Imagem 2">
            <a:extLst>
              <a:ext uri="{FF2B5EF4-FFF2-40B4-BE49-F238E27FC236}">
                <a16:creationId xmlns:a16="http://schemas.microsoft.com/office/drawing/2014/main" id="{B64CCFF0-8509-E2DA-10D4-38CFAE71E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36248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AE44-547A-9105-5B6F-3979454D1A84}"/>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FC31F9CB-54B1-917D-6086-803ADA9AB93E}"/>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Estratégias</a:t>
            </a:r>
            <a:r>
              <a:rPr lang="en-US" sz="3200" b="1" dirty="0">
                <a:solidFill>
                  <a:srgbClr val="FFFFFF"/>
                </a:solidFill>
              </a:rPr>
              <a:t> de </a:t>
            </a:r>
            <a:r>
              <a:rPr lang="en-US" sz="3200" b="1" dirty="0" err="1">
                <a:solidFill>
                  <a:srgbClr val="FFFFFF"/>
                </a:solidFill>
              </a:rPr>
              <a:t>Evitação</a:t>
            </a:r>
            <a:endParaRPr lang="de-DE" sz="3200" b="1" dirty="0">
              <a:solidFill>
                <a:srgbClr val="FFFFFF"/>
              </a:solidFill>
            </a:endParaRPr>
          </a:p>
        </p:txBody>
      </p:sp>
      <p:pic>
        <p:nvPicPr>
          <p:cNvPr id="7" name="Grafik 6">
            <a:extLst>
              <a:ext uri="{FF2B5EF4-FFF2-40B4-BE49-F238E27FC236}">
                <a16:creationId xmlns:a16="http://schemas.microsoft.com/office/drawing/2014/main" id="{81E1EC42-CC77-2CD3-174D-5A323C3ED96F}"/>
              </a:ext>
            </a:extLst>
          </p:cNvPr>
          <p:cNvPicPr>
            <a:picLocks noChangeAspect="1"/>
          </p:cNvPicPr>
          <p:nvPr/>
        </p:nvPicPr>
        <p:blipFill>
          <a:blip r:embed="rId2"/>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73734275-54FC-9419-8D67-D777630660EF}"/>
              </a:ext>
            </a:extLst>
          </p:cNvPr>
          <p:cNvSpPr txBox="1"/>
          <p:nvPr/>
        </p:nvSpPr>
        <p:spPr>
          <a:xfrm>
            <a:off x="2041452" y="876610"/>
            <a:ext cx="10150548" cy="5827621"/>
          </a:xfrm>
          <a:prstGeom prst="rect">
            <a:avLst/>
          </a:prstGeom>
          <a:noFill/>
        </p:spPr>
        <p:txBody>
          <a:bodyPr wrap="square">
            <a:spAutoFit/>
          </a:bodyPr>
          <a:lstStyle/>
          <a:p>
            <a:pPr lvl="0" algn="just">
              <a:lnSpc>
                <a:spcPct val="107000"/>
              </a:lnSpc>
              <a:spcAft>
                <a:spcPts val="800"/>
              </a:spcAft>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Regulação moral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gn="just">
              <a:lnSpc>
                <a:spcPct val="107000"/>
              </a:lnSpc>
              <a:spcAft>
                <a:spcPts val="800"/>
              </a:spcAft>
              <a:buNone/>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Reações de julgamento </a:t>
            </a:r>
            <a:r>
              <a:rPr lang="de-DE"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em relação à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sexualidade na terceira idade ou em pessoas queer (como «desagradável», «repugnante» ou, pelo contrário, infantilmente minimizadoras).</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de-DE"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Exemplos: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686868"/>
              </a:buClr>
              <a:buSzPts val="1000"/>
              <a:buFont typeface="Symbol" panose="05050102010706020507" pitchFamily="18" charset="2"/>
              <a:buChar char=""/>
              <a:tabLst>
                <a:tab pos="228600" algn="l"/>
                <a:tab pos="457200"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Um profissional de cuidados de saúde diz: «Nessa idade, isso já não tem de acontecer...».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686868"/>
              </a:buClr>
              <a:buSzPts val="1000"/>
              <a:buFont typeface="Symbol" panose="05050102010706020507" pitchFamily="18" charset="2"/>
              <a:buChar char=""/>
              <a:tabLst>
                <a:tab pos="228600" algn="l"/>
                <a:tab pos="457200"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Risos ou olhares depreciativos perante a intimidade entre pessoas do mesmo sexo.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686868"/>
              </a:buClr>
              <a:buSzPts val="1000"/>
              <a:buFont typeface="Symbol" panose="05050102010706020507" pitchFamily="18" charset="2"/>
              <a:buChar char=""/>
              <a:tabLst>
                <a:tab pos="228600" algn="l"/>
                <a:tab pos="457200"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Minimização: «Ah, esses dois são tão fofos como adolescentes».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Estratégia: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neste caso, recomenda-se formular uma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norma de equipa</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«descrever em vez de avaliar», </a:t>
            </a: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estabelecer </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aconselhamento colegial sobre casos específicos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ou recorrer à</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supervisão</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5862B1A-06A1-9857-7A55-B6D3E048B5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30" y="6394705"/>
            <a:ext cx="1966322" cy="463295"/>
          </a:xfrm>
          <a:prstGeom prst="rect">
            <a:avLst/>
          </a:prstGeom>
        </p:spPr>
      </p:pic>
    </p:spTree>
    <p:extLst>
      <p:ext uri="{BB962C8B-B14F-4D97-AF65-F5344CB8AC3E}">
        <p14:creationId xmlns:p14="http://schemas.microsoft.com/office/powerpoint/2010/main" val="377343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5D6AB-D63D-81D1-BB54-39C21322CFAE}"/>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ED22581C-733E-9611-A33C-4AF86ECC8045}"/>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Estratégias</a:t>
            </a:r>
            <a:r>
              <a:rPr lang="en-US" sz="3200" b="1" dirty="0">
                <a:solidFill>
                  <a:srgbClr val="FFFFFF"/>
                </a:solidFill>
              </a:rPr>
              <a:t> de </a:t>
            </a:r>
            <a:r>
              <a:rPr lang="en-US" sz="3200" b="1" dirty="0" err="1">
                <a:solidFill>
                  <a:srgbClr val="FFFFFF"/>
                </a:solidFill>
              </a:rPr>
              <a:t>Evitação</a:t>
            </a:r>
            <a:endParaRPr lang="de-DE" sz="3200" b="1" dirty="0">
              <a:solidFill>
                <a:srgbClr val="FFFFFF"/>
              </a:solidFill>
            </a:endParaRPr>
          </a:p>
        </p:txBody>
      </p:sp>
      <p:pic>
        <p:nvPicPr>
          <p:cNvPr id="7" name="Grafik 6">
            <a:extLst>
              <a:ext uri="{FF2B5EF4-FFF2-40B4-BE49-F238E27FC236}">
                <a16:creationId xmlns:a16="http://schemas.microsoft.com/office/drawing/2014/main" id="{2854E0FB-0E10-676A-FB60-6E03B366933C}"/>
              </a:ext>
            </a:extLst>
          </p:cNvPr>
          <p:cNvPicPr>
            <a:picLocks noChangeAspect="1"/>
          </p:cNvPicPr>
          <p:nvPr/>
        </p:nvPicPr>
        <p:blipFill>
          <a:blip r:embed="rId2"/>
          <a:stretch>
            <a:fillRect/>
          </a:stretch>
        </p:blipFill>
        <p:spPr>
          <a:xfrm>
            <a:off x="142675" y="4126344"/>
            <a:ext cx="1439273" cy="1805540"/>
          </a:xfrm>
          <a:prstGeom prst="rect">
            <a:avLst/>
          </a:prstGeom>
        </p:spPr>
      </p:pic>
      <p:sp>
        <p:nvSpPr>
          <p:cNvPr id="4" name="Textfeld 3">
            <a:extLst>
              <a:ext uri="{FF2B5EF4-FFF2-40B4-BE49-F238E27FC236}">
                <a16:creationId xmlns:a16="http://schemas.microsoft.com/office/drawing/2014/main" id="{7EFCF828-A1F4-B281-5082-E05EECB7F768}"/>
              </a:ext>
            </a:extLst>
          </p:cNvPr>
          <p:cNvSpPr txBox="1"/>
          <p:nvPr/>
        </p:nvSpPr>
        <p:spPr>
          <a:xfrm>
            <a:off x="1676400" y="926116"/>
            <a:ext cx="10515600" cy="5699189"/>
          </a:xfrm>
          <a:prstGeom prst="rect">
            <a:avLst/>
          </a:prstGeom>
          <a:noFill/>
        </p:spPr>
        <p:txBody>
          <a:bodyPr wrap="square">
            <a:spAutoFit/>
          </a:bodyPr>
          <a:lstStyle/>
          <a:p>
            <a:pPr lvl="0">
              <a:lnSpc>
                <a:spcPct val="107000"/>
              </a:lnSpc>
              <a:buClr>
                <a:srgbClr val="686868"/>
              </a:buClr>
            </a:pPr>
            <a:r>
              <a:rPr lang="de-DE" sz="2400" b="1" dirty="0">
                <a:solidFill>
                  <a:srgbClr val="D33FB2"/>
                </a:solidFill>
                <a:effectLst/>
                <a:ea typeface="Calibri" panose="020F0502020204030204" pitchFamily="34" charset="0"/>
                <a:cs typeface="Calibri" panose="020F0502020204030204" pitchFamily="34" charset="0"/>
              </a:rPr>
              <a:t>Lógica de proteção discriminatória </a:t>
            </a:r>
          </a:p>
          <a:p>
            <a:pPr lvl="0">
              <a:lnSpc>
                <a:spcPct val="107000"/>
              </a:lnSpc>
              <a:buClr>
                <a:srgbClr val="686868"/>
              </a:buClr>
            </a:pPr>
            <a:endParaRPr lang="de-DE" sz="24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de-DE" sz="2400" dirty="0">
                <a:solidFill>
                  <a:srgbClr val="252223"/>
                </a:solidFill>
                <a:effectLst/>
                <a:ea typeface="Calibri" panose="020F0502020204030204" pitchFamily="34" charset="0"/>
                <a:cs typeface="Calibri" panose="020F0502020204030204" pitchFamily="34" charset="0"/>
              </a:rPr>
              <a:t>Restrição ou impedimento da sexualidade </a:t>
            </a:r>
            <a:r>
              <a:rPr lang="de-DE" sz="2400" dirty="0">
                <a:solidFill>
                  <a:srgbClr val="252223"/>
                </a:solidFill>
                <a:ea typeface="Calibri" panose="020F0502020204030204" pitchFamily="34" charset="0"/>
                <a:cs typeface="Calibri" panose="020F0502020204030204" pitchFamily="34" charset="0"/>
              </a:rPr>
              <a:t>das pessoas</a:t>
            </a:r>
            <a:r>
              <a:rPr lang="de-DE" sz="2400" dirty="0">
                <a:solidFill>
                  <a:srgbClr val="252223"/>
                </a:solidFill>
                <a:effectLst/>
                <a:ea typeface="Calibri" panose="020F0502020204030204" pitchFamily="34" charset="0"/>
                <a:cs typeface="Calibri" panose="020F0502020204030204" pitchFamily="34" charset="0"/>
              </a:rPr>
              <a:t> idosas com o argumento da «proteção» (especialmente no caso de limitações cognitivas).</a:t>
            </a:r>
            <a:r>
              <a:rPr lang="de-DE" sz="2400" b="1" dirty="0">
                <a:solidFill>
                  <a:srgbClr val="252223"/>
                </a:solidFill>
                <a:effectLst/>
                <a:ea typeface="Times New Roman" panose="02020603050405020304" pitchFamily="18" charset="0"/>
              </a:rPr>
              <a:t> </a:t>
            </a:r>
            <a:endParaRPr lang="de-DE" sz="2400" dirty="0">
              <a:solidFill>
                <a:srgbClr val="252223"/>
              </a:solidFill>
              <a:effectLst/>
              <a:ea typeface="Times New Roman" panose="02020603050405020304" pitchFamily="18" charset="0"/>
            </a:endParaRPr>
          </a:p>
          <a:p>
            <a:pPr>
              <a:buNone/>
            </a:pPr>
            <a:r>
              <a:rPr lang="de-DE" sz="2400" b="1" dirty="0">
                <a:solidFill>
                  <a:srgbClr val="252223"/>
                </a:solidFill>
                <a:effectLst/>
                <a:ea typeface="Times New Roman" panose="02020603050405020304" pitchFamily="18" charset="0"/>
              </a:rPr>
              <a:t>Exemplos:</a:t>
            </a:r>
            <a:endParaRPr lang="de-DE" sz="2400" dirty="0">
              <a:solidFill>
                <a:srgbClr val="252223"/>
              </a:solidFill>
              <a:effectLst/>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2400" dirty="0">
                <a:solidFill>
                  <a:srgbClr val="252223"/>
                </a:solidFill>
                <a:effectLst/>
                <a:ea typeface="Calibri" panose="020F0502020204030204" pitchFamily="34" charset="0"/>
                <a:cs typeface="Calibri" panose="020F0502020204030204" pitchFamily="34" charset="0"/>
              </a:rPr>
              <a:t>Impedir uma relação em caso de demência («Ela não pode decidir isso»). </a:t>
            </a:r>
            <a:endParaRPr lang="de-DE" sz="2400" dirty="0">
              <a:solidFill>
                <a:srgbClr val="252223"/>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2400" dirty="0">
                <a:solidFill>
                  <a:srgbClr val="252223"/>
                </a:solidFill>
                <a:effectLst/>
                <a:ea typeface="Calibri" panose="020F0502020204030204" pitchFamily="34" charset="0"/>
                <a:cs typeface="Calibri" panose="020F0502020204030204" pitchFamily="34" charset="0"/>
              </a:rPr>
              <a:t>Os familiares/pessoal proíbem as visitas de um parceiro ou parceira «por motivos de proteção».</a:t>
            </a:r>
            <a:endParaRPr lang="de-DE" sz="2400" dirty="0">
              <a:solidFill>
                <a:srgbClr val="252223"/>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2400" dirty="0">
                <a:solidFill>
                  <a:srgbClr val="252223"/>
                </a:solidFill>
                <a:effectLst/>
                <a:ea typeface="Calibri" panose="020F0502020204030204" pitchFamily="34" charset="0"/>
                <a:cs typeface="Calibri" panose="020F0502020204030204" pitchFamily="34" charset="0"/>
              </a:rPr>
              <a:t>A intimidade é considerada, de forma generalizada, como «perigosa». </a:t>
            </a:r>
            <a:endParaRPr lang="de-DE" sz="24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de-DE" sz="2400" b="1" dirty="0">
                <a:solidFill>
                  <a:srgbClr val="D33FB2"/>
                </a:solidFill>
                <a:effectLst/>
                <a:ea typeface="Calibri" panose="020F0502020204030204" pitchFamily="34" charset="0"/>
                <a:cs typeface="Calibri" panose="020F0502020204030204" pitchFamily="34" charset="0"/>
              </a:rPr>
              <a:t>Estratégia: </a:t>
            </a:r>
            <a:r>
              <a:rPr lang="de-DE" sz="2400" dirty="0">
                <a:solidFill>
                  <a:srgbClr val="252223"/>
                </a:solidFill>
                <a:effectLst/>
                <a:ea typeface="Calibri" panose="020F0502020204030204" pitchFamily="34" charset="0"/>
                <a:cs typeface="Calibri" panose="020F0502020204030204" pitchFamily="34" charset="0"/>
              </a:rPr>
              <a:t> Implementação de uma </a:t>
            </a:r>
            <a:r>
              <a:rPr lang="de-DE" sz="2400" b="1" dirty="0">
                <a:solidFill>
                  <a:srgbClr val="252223"/>
                </a:solidFill>
                <a:effectLst/>
                <a:ea typeface="Calibri" panose="020F0502020204030204" pitchFamily="34" charset="0"/>
                <a:cs typeface="Calibri" panose="020F0502020204030204" pitchFamily="34" charset="0"/>
              </a:rPr>
              <a:t>gestão</a:t>
            </a:r>
            <a:r>
              <a:rPr lang="de-DE" sz="2400" dirty="0">
                <a:solidFill>
                  <a:srgbClr val="252223"/>
                </a:solidFill>
                <a:effectLst/>
                <a:ea typeface="Calibri" panose="020F0502020204030204" pitchFamily="34" charset="0"/>
                <a:cs typeface="Calibri" panose="020F0502020204030204" pitchFamily="34" charset="0"/>
              </a:rPr>
              <a:t> transparente </a:t>
            </a:r>
            <a:r>
              <a:rPr lang="de-DE" sz="2400" b="1" dirty="0">
                <a:solidFill>
                  <a:srgbClr val="252223"/>
                </a:solidFill>
                <a:effectLst/>
                <a:ea typeface="Calibri" panose="020F0502020204030204" pitchFamily="34" charset="0"/>
                <a:cs typeface="Calibri" panose="020F0502020204030204" pitchFamily="34" charset="0"/>
              </a:rPr>
              <a:t>do consentimento</a:t>
            </a:r>
            <a:r>
              <a:rPr lang="de-DE" sz="2400" dirty="0">
                <a:solidFill>
                  <a:srgbClr val="252223"/>
                </a:solidFill>
                <a:effectLst/>
                <a:ea typeface="Calibri" panose="020F0502020204030204" pitchFamily="34" charset="0"/>
                <a:cs typeface="Calibri" panose="020F0502020204030204" pitchFamily="34" charset="0"/>
              </a:rPr>
              <a:t>, </a:t>
            </a:r>
            <a:r>
              <a:rPr lang="de-DE" sz="2400" b="1" dirty="0">
                <a:solidFill>
                  <a:srgbClr val="252223"/>
                </a:solidFill>
                <a:effectLst/>
                <a:ea typeface="Calibri" panose="020F0502020204030204" pitchFamily="34" charset="0"/>
                <a:cs typeface="Calibri" panose="020F0502020204030204" pitchFamily="34" charset="0"/>
              </a:rPr>
              <a:t>procedimentos</a:t>
            </a:r>
            <a:r>
              <a:rPr lang="de-DE" sz="2400" dirty="0">
                <a:solidFill>
                  <a:srgbClr val="252223"/>
                </a:solidFill>
                <a:effectLst/>
                <a:ea typeface="Calibri" panose="020F0502020204030204" pitchFamily="34" charset="0"/>
                <a:cs typeface="Calibri" panose="020F0502020204030204" pitchFamily="34" charset="0"/>
              </a:rPr>
              <a:t> estruturados </a:t>
            </a:r>
            <a:r>
              <a:rPr lang="de-DE" sz="2400" b="1" dirty="0">
                <a:solidFill>
                  <a:srgbClr val="252223"/>
                </a:solidFill>
                <a:effectLst/>
                <a:ea typeface="Calibri" panose="020F0502020204030204" pitchFamily="34" charset="0"/>
                <a:cs typeface="Calibri" panose="020F0502020204030204" pitchFamily="34" charset="0"/>
              </a:rPr>
              <a:t>e diretrizes de atuação para garantir a proteção </a:t>
            </a:r>
            <a:r>
              <a:rPr lang="de-DE" sz="2400" dirty="0">
                <a:solidFill>
                  <a:srgbClr val="252223"/>
                </a:solidFill>
                <a:effectLst/>
                <a:ea typeface="Calibri" panose="020F0502020204030204" pitchFamily="34" charset="0"/>
                <a:cs typeface="Calibri" panose="020F0502020204030204" pitchFamily="34" charset="0"/>
              </a:rPr>
              <a:t>das pessoas vulneráveis (percursos de salvaguarda), uma boa </a:t>
            </a:r>
            <a:r>
              <a:rPr lang="de-DE" sz="2400" b="1" dirty="0">
                <a:solidFill>
                  <a:srgbClr val="252223"/>
                </a:solidFill>
                <a:effectLst/>
                <a:ea typeface="Calibri" panose="020F0502020204030204" pitchFamily="34" charset="0"/>
                <a:cs typeface="Calibri" panose="020F0502020204030204" pitchFamily="34" charset="0"/>
              </a:rPr>
              <a:t>documentação </a:t>
            </a:r>
            <a:r>
              <a:rPr lang="de-DE" sz="2400" dirty="0">
                <a:solidFill>
                  <a:srgbClr val="252223"/>
                </a:solidFill>
                <a:effectLst/>
                <a:ea typeface="Calibri" panose="020F0502020204030204" pitchFamily="34" charset="0"/>
                <a:cs typeface="Calibri" panose="020F0502020204030204" pitchFamily="34" charset="0"/>
              </a:rPr>
              <a:t>e a </a:t>
            </a:r>
            <a:r>
              <a:rPr lang="de-DE" sz="2400" b="1" dirty="0">
                <a:solidFill>
                  <a:srgbClr val="252223"/>
                </a:solidFill>
                <a:effectLst/>
                <a:ea typeface="Calibri" panose="020F0502020204030204" pitchFamily="34" charset="0"/>
                <a:cs typeface="Calibri" panose="020F0502020204030204" pitchFamily="34" charset="0"/>
              </a:rPr>
              <a:t>análise caso a caso</a:t>
            </a:r>
            <a:r>
              <a:rPr lang="de-DE" sz="2400" dirty="0">
                <a:solidFill>
                  <a:srgbClr val="252223"/>
                </a:solidFill>
                <a:effectLst/>
                <a:ea typeface="Calibri" panose="020F0502020204030204" pitchFamily="34" charset="0"/>
                <a:cs typeface="Calibri" panose="020F0502020204030204" pitchFamily="34" charset="0"/>
              </a:rPr>
              <a:t>.</a:t>
            </a:r>
            <a:endParaRPr lang="de-DE" sz="2400" dirty="0">
              <a:solidFill>
                <a:srgbClr val="252223"/>
              </a:solidFill>
              <a:effectLst/>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effectLst/>
                <a:ea typeface="Calibri" panose="020F0502020204030204" pitchFamily="34" charset="0"/>
                <a:cs typeface="Calibri" panose="020F0502020204030204" pitchFamily="34" charset="0"/>
              </a:rPr>
              <a:t> </a:t>
            </a:r>
            <a:endParaRPr lang="de-DE" sz="2400" dirty="0">
              <a:solidFill>
                <a:srgbClr val="252223"/>
              </a:solidFill>
              <a:effectLst/>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76419552-9B42-D1CE-CF3E-966D666EC1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675" y="6393657"/>
            <a:ext cx="1966322" cy="463295"/>
          </a:xfrm>
          <a:prstGeom prst="rect">
            <a:avLst/>
          </a:prstGeom>
        </p:spPr>
      </p:pic>
    </p:spTree>
    <p:extLst>
      <p:ext uri="{BB962C8B-B14F-4D97-AF65-F5344CB8AC3E}">
        <p14:creationId xmlns:p14="http://schemas.microsoft.com/office/powerpoint/2010/main" val="119170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329D-E558-E0D2-BC67-21A422FF72ED}"/>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FD0B6364-7FFB-0BB1-3799-91756CF7E1DE}"/>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Estratégias</a:t>
            </a:r>
            <a:r>
              <a:rPr lang="en-US" sz="3200" b="1" dirty="0">
                <a:solidFill>
                  <a:srgbClr val="FFFFFF"/>
                </a:solidFill>
              </a:rPr>
              <a:t> de </a:t>
            </a:r>
            <a:r>
              <a:rPr lang="en-US" sz="3200" b="1" dirty="0" err="1">
                <a:solidFill>
                  <a:srgbClr val="FFFFFF"/>
                </a:solidFill>
              </a:rPr>
              <a:t>Evitação</a:t>
            </a:r>
            <a:endParaRPr lang="de-DE" sz="3200" b="1" dirty="0">
              <a:solidFill>
                <a:srgbClr val="FFFFFF"/>
              </a:solidFill>
            </a:endParaRPr>
          </a:p>
        </p:txBody>
      </p:sp>
      <p:pic>
        <p:nvPicPr>
          <p:cNvPr id="7" name="Grafik 6">
            <a:extLst>
              <a:ext uri="{FF2B5EF4-FFF2-40B4-BE49-F238E27FC236}">
                <a16:creationId xmlns:a16="http://schemas.microsoft.com/office/drawing/2014/main" id="{2A723044-53DF-E1C8-F618-51619C72DAC3}"/>
              </a:ext>
            </a:extLst>
          </p:cNvPr>
          <p:cNvPicPr>
            <a:picLocks noChangeAspect="1"/>
          </p:cNvPicPr>
          <p:nvPr/>
        </p:nvPicPr>
        <p:blipFill>
          <a:blip r:embed="rId2"/>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F69BC4AF-4ED4-EF53-EC66-10043D03F927}"/>
              </a:ext>
            </a:extLst>
          </p:cNvPr>
          <p:cNvSpPr txBox="1"/>
          <p:nvPr/>
        </p:nvSpPr>
        <p:spPr>
          <a:xfrm>
            <a:off x="1801893" y="816401"/>
            <a:ext cx="10390107" cy="5887830"/>
          </a:xfrm>
          <a:prstGeom prst="rect">
            <a:avLst/>
          </a:prstGeom>
          <a:noFill/>
        </p:spPr>
        <p:txBody>
          <a:bodyPr wrap="square">
            <a:spAutoFit/>
          </a:bodyPr>
          <a:lstStyle/>
          <a:p>
            <a:pPr lvl="0" algn="just">
              <a:lnSpc>
                <a:spcPct val="107000"/>
              </a:lnSpc>
              <a:spcAft>
                <a:spcPts val="800"/>
              </a:spcAft>
              <a:buClr>
                <a:srgbClr val="686868"/>
              </a:buClr>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Gestos simbólicos</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«Inclusão» simbólica, sem verdadeiras mudanças estruturais nem mudanças de atitude. </a:t>
            </a:r>
          </a:p>
          <a:p>
            <a:pPr>
              <a:lnSpc>
                <a:spcPct val="107000"/>
              </a:lnSpc>
              <a:spcAft>
                <a:spcPts val="800"/>
              </a:spcAft>
              <a:buNone/>
            </a:pPr>
            <a:r>
              <a:rPr lang="de-DE" sz="22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Exemplos:</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Boas intenções: a bandeira arco-íris na área de entrada — </a:t>
            </a:r>
            <a:r>
              <a:rPr lang="de-DE"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sem formação do </a:t>
            </a: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pessoal.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de-DE"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«Diversidade» na </a:t>
            </a: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declaração de princípios — mas as queixas de pessoas LGBTQI+ são ignoradas.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Existe uma «pessoa de contacto queer», mas esta não tem poder de decisão.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gn="just">
              <a:lnSpc>
                <a:spcPct val="150000"/>
              </a:lnSpc>
              <a:buNone/>
            </a:pPr>
            <a:r>
              <a:rPr lang="de-DE" sz="22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Estratégia: </a:t>
            </a: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análise autocrítica na organização</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b="1" dirty="0">
                <a:solidFill>
                  <a:srgbClr val="252223"/>
                </a:solidFill>
                <a:latin typeface="Calibri" panose="020F0502020204030204" pitchFamily="34" charset="0"/>
                <a:cs typeface="Calibri" panose="020F0502020204030204" pitchFamily="34" charset="0"/>
              </a:rPr>
              <a:t>Linguagem: </a:t>
            </a:r>
            <a:r>
              <a:rPr lang="de-DE" sz="2200" dirty="0">
                <a:solidFill>
                  <a:srgbClr val="252223"/>
                </a:solidFill>
                <a:latin typeface="Calibri" panose="020F0502020204030204" pitchFamily="34" charset="0"/>
                <a:cs typeface="Calibri" panose="020F0502020204030204" pitchFamily="34" charset="0"/>
              </a:rPr>
              <a:t>utilizamos formulações inclusivas? </a:t>
            </a:r>
          </a:p>
          <a:p>
            <a:pPr marL="34290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b="1" dirty="0">
                <a:solidFill>
                  <a:srgbClr val="252223"/>
                </a:solidFill>
                <a:latin typeface="Calibri" panose="020F0502020204030204" pitchFamily="34" charset="0"/>
                <a:cs typeface="Calibri" panose="020F0502020204030204" pitchFamily="34" charset="0"/>
              </a:rPr>
              <a:t>Espaços: </a:t>
            </a:r>
            <a:r>
              <a:rPr lang="de-DE" sz="2200" dirty="0">
                <a:solidFill>
                  <a:srgbClr val="252223"/>
                </a:solidFill>
                <a:latin typeface="Calibri" panose="020F0502020204030204" pitchFamily="34" charset="0"/>
                <a:cs typeface="Calibri" panose="020F0502020204030204" pitchFamily="34" charset="0"/>
              </a:rPr>
              <a:t>dispomos, por exemplo, de locais seguros onde as pessoas se possam refugiar? </a:t>
            </a:r>
          </a:p>
          <a:p>
            <a:pPr marL="34290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b="1" dirty="0">
                <a:solidFill>
                  <a:srgbClr val="252223"/>
                </a:solidFill>
                <a:latin typeface="Calibri" panose="020F0502020204030204" pitchFamily="34" charset="0"/>
                <a:cs typeface="Calibri" panose="020F0502020204030204" pitchFamily="34" charset="0"/>
              </a:rPr>
              <a:t>Regras: </a:t>
            </a:r>
            <a:r>
              <a:rPr lang="de-DE" sz="2200" dirty="0">
                <a:solidFill>
                  <a:srgbClr val="252223"/>
                </a:solidFill>
                <a:latin typeface="Calibri" panose="020F0502020204030204" pitchFamily="34" charset="0"/>
                <a:cs typeface="Calibri" panose="020F0502020204030204" pitchFamily="34" charset="0"/>
              </a:rPr>
              <a:t>são </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sensíveis à discriminação? E vias de reclamação: para quem são acessíveis e eficazes, e de que forma?</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93870EA-EA10-5125-C2F8-4C77E7787F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675" y="6347472"/>
            <a:ext cx="1966322" cy="463295"/>
          </a:xfrm>
          <a:prstGeom prst="rect">
            <a:avLst/>
          </a:prstGeom>
        </p:spPr>
      </p:pic>
    </p:spTree>
    <p:extLst>
      <p:ext uri="{BB962C8B-B14F-4D97-AF65-F5344CB8AC3E}">
        <p14:creationId xmlns:p14="http://schemas.microsoft.com/office/powerpoint/2010/main" val="367250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990-0E72-FE33-7298-2E21AF64B0AE}"/>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837455D0-597C-4805-CB0A-AD8229A36E0F}"/>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Estratégias</a:t>
            </a:r>
            <a:r>
              <a:rPr lang="en-US" sz="3200" b="1" dirty="0">
                <a:solidFill>
                  <a:srgbClr val="FFFFFF"/>
                </a:solidFill>
              </a:rPr>
              <a:t> de </a:t>
            </a:r>
            <a:r>
              <a:rPr lang="en-US" sz="3200" b="1" dirty="0" err="1">
                <a:solidFill>
                  <a:srgbClr val="FFFFFF"/>
                </a:solidFill>
              </a:rPr>
              <a:t>Evitação</a:t>
            </a:r>
            <a:endParaRPr lang="de-DE" sz="3200" b="1" dirty="0">
              <a:solidFill>
                <a:srgbClr val="FFFFFF"/>
              </a:solidFill>
            </a:endParaRPr>
          </a:p>
        </p:txBody>
      </p:sp>
      <p:pic>
        <p:nvPicPr>
          <p:cNvPr id="7" name="Grafik 6">
            <a:extLst>
              <a:ext uri="{FF2B5EF4-FFF2-40B4-BE49-F238E27FC236}">
                <a16:creationId xmlns:a16="http://schemas.microsoft.com/office/drawing/2014/main" id="{5D9DDB24-4E2F-6980-5C8E-11A22D66FDBB}"/>
              </a:ext>
            </a:extLst>
          </p:cNvPr>
          <p:cNvPicPr>
            <a:picLocks noChangeAspect="1"/>
          </p:cNvPicPr>
          <p:nvPr/>
        </p:nvPicPr>
        <p:blipFill>
          <a:blip r:embed="rId2"/>
          <a:stretch>
            <a:fillRect/>
          </a:stretch>
        </p:blipFill>
        <p:spPr>
          <a:xfrm>
            <a:off x="142675" y="4200772"/>
            <a:ext cx="1439273" cy="1805540"/>
          </a:xfrm>
          <a:prstGeom prst="rect">
            <a:avLst/>
          </a:prstGeom>
        </p:spPr>
      </p:pic>
      <p:sp>
        <p:nvSpPr>
          <p:cNvPr id="4" name="Textfeld 3">
            <a:extLst>
              <a:ext uri="{FF2B5EF4-FFF2-40B4-BE49-F238E27FC236}">
                <a16:creationId xmlns:a16="http://schemas.microsoft.com/office/drawing/2014/main" id="{1A702A8D-45B2-D22A-7FC9-54F7708DEB95}"/>
              </a:ext>
            </a:extLst>
          </p:cNvPr>
          <p:cNvSpPr txBox="1"/>
          <p:nvPr/>
        </p:nvSpPr>
        <p:spPr>
          <a:xfrm>
            <a:off x="1581948" y="960748"/>
            <a:ext cx="10015870" cy="5191165"/>
          </a:xfrm>
          <a:prstGeom prst="rect">
            <a:avLst/>
          </a:prstGeom>
          <a:noFill/>
        </p:spPr>
        <p:txBody>
          <a:bodyPr wrap="square">
            <a:spAutoFit/>
          </a:bodyPr>
          <a:lstStyle/>
          <a:p>
            <a:pPr>
              <a:lnSpc>
                <a:spcPct val="107000"/>
              </a:lnSpc>
              <a:spcAft>
                <a:spcPts val="800"/>
              </a:spcAft>
              <a:buClr>
                <a:srgbClr val="686868"/>
              </a:buClr>
              <a:buSzPts val="1000"/>
              <a:tabLst>
                <a:tab pos="457200" algn="l"/>
              </a:tabLst>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Culturalização </a:t>
            </a:r>
            <a:b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b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Um comportamento ou necessidades são atribuídos precipitadamente à «cultura», em vez de se ter em conta a perspetiva individual. </a:t>
            </a:r>
          </a:p>
          <a:p>
            <a:pPr marL="342900" indent="-342900">
              <a:lnSpc>
                <a:spcPct val="107000"/>
              </a:lnSpc>
              <a:spcAft>
                <a:spcPts val="800"/>
              </a:spcAft>
              <a:buClr>
                <a:schemeClr val="accent3"/>
              </a:buClr>
              <a:buSzPts val="1000"/>
              <a:buFont typeface="Symbol" panose="05050102010706020507" pitchFamily="18" charset="2"/>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Isso </a:t>
            </a: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reduz as pessoas a estereótipos, o que reforça a «alterização».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Exemplos: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«Na sua cultura, isso é tabu, não é?».</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Suposição de que uma pessoa reprime a sua sexualidade devido à sua origem.</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Generalizações sobre «famílias religiosas».</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Estratégia: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Perguntar individualmente em vez de partir de pressupostos ou suposições irrefletidas. </a:t>
            </a: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Orientar-se por </a:t>
            </a: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abordagens</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 interseccionais</a:t>
            </a: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7870165D-C9C7-355B-60C1-BCB4298FEB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68643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520B5-243A-1AFB-F4EB-B6D5C23908BB}"/>
              </a:ext>
            </a:extLst>
          </p:cNvPr>
          <p:cNvSpPr>
            <a:spLocks noGrp="1"/>
          </p:cNvSpPr>
          <p:nvPr>
            <p:ph type="title"/>
          </p:nvPr>
        </p:nvSpPr>
        <p:spPr>
          <a:xfrm>
            <a:off x="123824" y="303138"/>
            <a:ext cx="11944351" cy="715879"/>
          </a:xfrm>
        </p:spPr>
        <p:txBody>
          <a:bodyPr/>
          <a:lstStyle/>
          <a:p>
            <a:r>
              <a:rPr lang="de-DE" b="1" dirty="0"/>
              <a:t>Orientações </a:t>
            </a:r>
            <a:r>
              <a:rPr lang="de-DE" b="1" dirty="0" err="1"/>
              <a:t>para</a:t>
            </a:r>
            <a:r>
              <a:rPr lang="de-DE" b="1" dirty="0"/>
              <a:t> </a:t>
            </a:r>
            <a:r>
              <a:rPr lang="de-DE" b="1" dirty="0" err="1"/>
              <a:t>Educadores</a:t>
            </a:r>
            <a:r>
              <a:rPr lang="de-DE" b="1" dirty="0"/>
              <a:t> e </a:t>
            </a:r>
            <a:r>
              <a:rPr lang="de-DE" b="1" dirty="0" err="1"/>
              <a:t>Profissionais</a:t>
            </a:r>
            <a:r>
              <a:rPr lang="de-DE" b="1" dirty="0"/>
              <a:t> </a:t>
            </a:r>
            <a:br>
              <a:rPr lang="de-DE" dirty="0"/>
            </a:br>
            <a:endParaRPr lang="de-DE" dirty="0"/>
          </a:p>
        </p:txBody>
      </p:sp>
      <p:sp>
        <p:nvSpPr>
          <p:cNvPr id="3" name="Inhaltsplatzhalter 2">
            <a:extLst>
              <a:ext uri="{FF2B5EF4-FFF2-40B4-BE49-F238E27FC236}">
                <a16:creationId xmlns:a16="http://schemas.microsoft.com/office/drawing/2014/main" id="{4BBE46ED-8D5F-27A5-3D2B-181CA58A3B7A}"/>
              </a:ext>
            </a:extLst>
          </p:cNvPr>
          <p:cNvSpPr>
            <a:spLocks noGrp="1"/>
          </p:cNvSpPr>
          <p:nvPr>
            <p:ph sz="quarter" idx="12"/>
          </p:nvPr>
        </p:nvSpPr>
        <p:spPr>
          <a:xfrm>
            <a:off x="1964721" y="1272410"/>
            <a:ext cx="9339792" cy="4985910"/>
          </a:xfrm>
        </p:spPr>
        <p:txBody>
          <a:bodyPr/>
          <a:lstStyle/>
          <a:p>
            <a:pPr algn="just">
              <a:lnSpc>
                <a:spcPct val="107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Os aspetos fundamentais do trabalho no contexto da «alterização» são:</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Reflexão sobre os próprios valores, normas e inseguranças no que diz respeito à sexualidade na terceira idade.</a:t>
            </a: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Conhecimento e transmissão de conhecimentos sobre os fundamentos jurídicos e éticos.</a:t>
            </a: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Promoção de uma cultura de equipa aberta, na qual seja possível discutir situações difíceis.</a:t>
            </a: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Proteção ativa da privacidade, da intimidade e da autodeterminação.</a:t>
            </a:r>
          </a:p>
          <a:p>
            <a:pPr marL="342900" lvl="0" indent="-342900">
              <a:lnSpc>
                <a:spcPct val="100000"/>
              </a:lnSpc>
              <a:spcBef>
                <a:spcPts val="0"/>
              </a:spcBef>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Inclusão do </a:t>
            </a:r>
            <a:r>
              <a:rPr lang="de-DE" sz="2300" dirty="0" err="1">
                <a:solidFill>
                  <a:srgbClr val="252223"/>
                </a:solidFill>
                <a:latin typeface="Calibri" panose="020F0502020204030204" pitchFamily="34" charset="0"/>
                <a:ea typeface="Calibri" panose="020F0502020204030204" pitchFamily="34" charset="0"/>
                <a:cs typeface="+mn-cs"/>
              </a:rPr>
              <a:t>trabalho biográfico </a:t>
            </a:r>
            <a:r>
              <a:rPr lang="de-DE" sz="2300" dirty="0">
                <a:solidFill>
                  <a:srgbClr val="252223"/>
                </a:solidFill>
                <a:latin typeface="Calibri" panose="020F0502020204030204" pitchFamily="34" charset="0"/>
                <a:ea typeface="Calibri" panose="020F0502020204030204" pitchFamily="34" charset="0"/>
                <a:cs typeface="+mn-cs"/>
              </a:rPr>
              <a:t>para uma melhor avaliação das necessidades individuais.</a:t>
            </a:r>
          </a:p>
          <a:p>
            <a:endParaRPr lang="de-DE" dirty="0"/>
          </a:p>
        </p:txBody>
      </p:sp>
      <p:pic>
        <p:nvPicPr>
          <p:cNvPr id="4" name="Grafik 3">
            <a:extLst>
              <a:ext uri="{FF2B5EF4-FFF2-40B4-BE49-F238E27FC236}">
                <a16:creationId xmlns:a16="http://schemas.microsoft.com/office/drawing/2014/main" id="{F9A2FD1B-4CC9-A475-9F07-E96C77CBC9DE}"/>
              </a:ext>
            </a:extLst>
          </p:cNvPr>
          <p:cNvPicPr>
            <a:picLocks noChangeAspect="1"/>
          </p:cNvPicPr>
          <p:nvPr/>
        </p:nvPicPr>
        <p:blipFill>
          <a:blip r:embed="rId2"/>
          <a:stretch>
            <a:fillRect/>
          </a:stretch>
        </p:blipFill>
        <p:spPr>
          <a:xfrm>
            <a:off x="167850" y="2690949"/>
            <a:ext cx="1439273" cy="1805540"/>
          </a:xfrm>
          <a:prstGeom prst="rect">
            <a:avLst/>
          </a:prstGeom>
        </p:spPr>
      </p:pic>
      <p:pic>
        <p:nvPicPr>
          <p:cNvPr id="6" name="Imagem 5">
            <a:extLst>
              <a:ext uri="{FF2B5EF4-FFF2-40B4-BE49-F238E27FC236}">
                <a16:creationId xmlns:a16="http://schemas.microsoft.com/office/drawing/2014/main" id="{AB7B474F-EC18-347B-1D2A-52E657F95D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9134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F39E-A8B4-0361-976B-F92726309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8F59B-5118-4F08-5D35-A36F8D8C02E8}"/>
              </a:ext>
            </a:extLst>
          </p:cNvPr>
          <p:cNvSpPr>
            <a:spLocks noGrp="1"/>
          </p:cNvSpPr>
          <p:nvPr>
            <p:ph type="title"/>
          </p:nvPr>
        </p:nvSpPr>
        <p:spPr>
          <a:xfrm>
            <a:off x="123824" y="303138"/>
            <a:ext cx="11944351" cy="715879"/>
          </a:xfrm>
        </p:spPr>
        <p:txBody>
          <a:bodyPr/>
          <a:lstStyle/>
          <a:p>
            <a:r>
              <a:rPr lang="de-DE" b="1" dirty="0"/>
              <a:t>Orientações </a:t>
            </a:r>
            <a:r>
              <a:rPr lang="de-DE" b="1" dirty="0" err="1"/>
              <a:t>para</a:t>
            </a:r>
            <a:r>
              <a:rPr lang="de-DE" b="1" dirty="0"/>
              <a:t> </a:t>
            </a:r>
            <a:r>
              <a:rPr lang="de-DE" b="1" dirty="0" err="1"/>
              <a:t>Educadores</a:t>
            </a:r>
            <a:r>
              <a:rPr lang="de-DE" b="1" dirty="0"/>
              <a:t> e </a:t>
            </a:r>
            <a:r>
              <a:rPr lang="de-DE" b="1" dirty="0" err="1"/>
              <a:t>Profissionais</a:t>
            </a:r>
            <a:r>
              <a:rPr lang="de-DE" b="1" dirty="0"/>
              <a:t> </a:t>
            </a:r>
            <a:br>
              <a:rPr lang="de-DE" dirty="0"/>
            </a:br>
            <a:endParaRPr lang="de-DE" dirty="0"/>
          </a:p>
        </p:txBody>
      </p:sp>
      <p:sp>
        <p:nvSpPr>
          <p:cNvPr id="5" name="Inhaltsplatzhalter 4">
            <a:extLst>
              <a:ext uri="{FF2B5EF4-FFF2-40B4-BE49-F238E27FC236}">
                <a16:creationId xmlns:a16="http://schemas.microsoft.com/office/drawing/2014/main" id="{43703650-F54B-53EC-3782-8B430C0502D8}"/>
              </a:ext>
            </a:extLst>
          </p:cNvPr>
          <p:cNvSpPr>
            <a:spLocks noGrp="1"/>
          </p:cNvSpPr>
          <p:nvPr>
            <p:ph sz="quarter" idx="12"/>
          </p:nvPr>
        </p:nvSpPr>
        <p:spPr>
          <a:xfrm>
            <a:off x="2990026" y="1019017"/>
            <a:ext cx="8648817" cy="5870121"/>
          </a:xfrm>
        </p:spPr>
        <p:txBody>
          <a:bodyPr/>
          <a:lstStyle/>
          <a:p>
            <a:pPr algn="just"/>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Princípios fundamentais para combater a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alterização</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a:t>
            </a:r>
          </a:p>
          <a:p>
            <a:pPr algn="just"/>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algn="just"/>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Criação de espaços seguros e respeitosos</a:t>
            </a:r>
          </a:p>
          <a:p>
            <a:pPr marL="342900" indent="-342900" algn="just">
              <a:buClr>
                <a:schemeClr val="accent3"/>
              </a:buClr>
              <a:buSzPct val="92000"/>
              <a:buFont typeface="Arial" panose="020B0604020202020204" pitchFamily="34" charset="0"/>
              <a:buChar char="•"/>
            </a:pPr>
            <a:r>
              <a:rPr lang="de-DE" sz="2300" dirty="0"/>
              <a:t>Criação de espaços onde se possa falar abertamente sobre sexualidade e identidade</a:t>
            </a:r>
          </a:p>
          <a:p>
            <a:pPr marL="342900" indent="-342900" algn="just">
              <a:buClr>
                <a:schemeClr val="accent3"/>
              </a:buClr>
              <a:buSzPct val="92000"/>
              <a:buFont typeface="Arial" panose="020B0604020202020204" pitchFamily="34" charset="0"/>
              <a:buChar char="•"/>
            </a:pPr>
            <a:r>
              <a:rPr lang="de-DE" sz="2300" dirty="0"/>
              <a:t>Isto requer uma atitude de valorização, uma linguagem </a:t>
            </a:r>
            <a:r>
              <a:rPr lang="de-DE" sz="2300" dirty="0" err="1"/>
              <a:t>sensível à discriminação </a:t>
            </a:r>
            <a:r>
              <a:rPr lang="de-DE" sz="2300" dirty="0"/>
              <a:t>e o confronto ativo com os próprios preconceitos. </a:t>
            </a:r>
          </a:p>
          <a:p>
            <a:pPr marL="342900" indent="-342900" algn="just">
              <a:buClr>
                <a:schemeClr val="accent3"/>
              </a:buClr>
              <a:buSzPct val="92000"/>
              <a:buFont typeface="Arial" panose="020B0604020202020204" pitchFamily="34" charset="0"/>
              <a:buChar char="•"/>
            </a:pPr>
            <a:r>
              <a:rPr lang="de-DE" sz="2300" dirty="0"/>
              <a:t>Um espaço deste tipo é especialmente crucial para os idosos LGBTQIA+, uma vez que estes trazem frequentemente consigo experiências de discriminação ao longo de toda a vida.</a:t>
            </a:r>
          </a:p>
          <a:p>
            <a:pPr algn="just"/>
            <a:endParaRPr lang="de-DE" dirty="0"/>
          </a:p>
        </p:txBody>
      </p:sp>
      <p:pic>
        <p:nvPicPr>
          <p:cNvPr id="3" name="Grafik 2">
            <a:extLst>
              <a:ext uri="{FF2B5EF4-FFF2-40B4-BE49-F238E27FC236}">
                <a16:creationId xmlns:a16="http://schemas.microsoft.com/office/drawing/2014/main" id="{DE7C6634-F8EC-1922-312F-8133940CDF68}"/>
              </a:ext>
            </a:extLst>
          </p:cNvPr>
          <p:cNvPicPr>
            <a:picLocks noChangeAspect="1"/>
          </p:cNvPicPr>
          <p:nvPr/>
        </p:nvPicPr>
        <p:blipFill>
          <a:blip r:embed="rId2"/>
          <a:stretch>
            <a:fillRect/>
          </a:stretch>
        </p:blipFill>
        <p:spPr>
          <a:xfrm>
            <a:off x="997189" y="2807907"/>
            <a:ext cx="1439273" cy="1805540"/>
          </a:xfrm>
          <a:prstGeom prst="rect">
            <a:avLst/>
          </a:prstGeom>
        </p:spPr>
      </p:pic>
      <p:pic>
        <p:nvPicPr>
          <p:cNvPr id="6" name="Imagem 5">
            <a:extLst>
              <a:ext uri="{FF2B5EF4-FFF2-40B4-BE49-F238E27FC236}">
                <a16:creationId xmlns:a16="http://schemas.microsoft.com/office/drawing/2014/main" id="{7E8054BC-E5C0-4B84-5357-DEF6A4CA78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403153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0DB3-F95A-648C-16DE-768E127108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4183ED-23FD-20B5-6E4E-1A094D1AB228}"/>
              </a:ext>
            </a:extLst>
          </p:cNvPr>
          <p:cNvSpPr>
            <a:spLocks noGrp="1"/>
          </p:cNvSpPr>
          <p:nvPr>
            <p:ph type="title"/>
          </p:nvPr>
        </p:nvSpPr>
        <p:spPr>
          <a:xfrm>
            <a:off x="123824" y="303138"/>
            <a:ext cx="11944351" cy="715879"/>
          </a:xfrm>
        </p:spPr>
        <p:txBody>
          <a:bodyPr/>
          <a:lstStyle/>
          <a:p>
            <a:r>
              <a:rPr lang="de-DE" b="1" dirty="0"/>
              <a:t>Orientações </a:t>
            </a:r>
            <a:r>
              <a:rPr lang="de-DE" b="1" dirty="0" err="1"/>
              <a:t>para</a:t>
            </a:r>
            <a:r>
              <a:rPr lang="de-DE" b="1" dirty="0"/>
              <a:t> </a:t>
            </a:r>
            <a:r>
              <a:rPr lang="de-DE" b="1" dirty="0" err="1"/>
              <a:t>Educadores</a:t>
            </a:r>
            <a:r>
              <a:rPr lang="de-DE" b="1" dirty="0"/>
              <a:t> e </a:t>
            </a:r>
            <a:r>
              <a:rPr lang="de-DE" b="1" dirty="0" err="1"/>
              <a:t>Profissionais</a:t>
            </a:r>
            <a:r>
              <a:rPr lang="de-DE" b="1" dirty="0"/>
              <a:t> </a:t>
            </a:r>
            <a:br>
              <a:rPr lang="de-DE" dirty="0"/>
            </a:br>
            <a:endParaRPr lang="de-DE" dirty="0"/>
          </a:p>
        </p:txBody>
      </p:sp>
      <p:sp>
        <p:nvSpPr>
          <p:cNvPr id="5" name="Inhaltsplatzhalter 4">
            <a:extLst>
              <a:ext uri="{FF2B5EF4-FFF2-40B4-BE49-F238E27FC236}">
                <a16:creationId xmlns:a16="http://schemas.microsoft.com/office/drawing/2014/main" id="{EB223FFC-5F86-E973-4DF2-972B4517C645}"/>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Práticas de comunicação inclusivas</a:t>
            </a:r>
          </a:p>
          <a:p>
            <a:r>
              <a:rPr lang="de-DE" sz="2400" b="1" dirty="0"/>
              <a:t>Modelar a linguagem e o comportamento de forma a que todas as pessoas se sintam incluídas e respeitadas. Isto significa: </a:t>
            </a:r>
          </a:p>
          <a:p>
            <a:pPr marL="342900" indent="-342900">
              <a:buClr>
                <a:schemeClr val="accent3"/>
              </a:buClr>
              <a:buFont typeface="Arial" panose="020B0604020202020204" pitchFamily="34" charset="0"/>
              <a:buChar char="•"/>
            </a:pPr>
            <a:r>
              <a:rPr lang="de-DE" sz="2400" dirty="0"/>
              <a:t>Evitar pressupostos heteronormativos («A sua mulher também vai visitá-lo?»), </a:t>
            </a:r>
          </a:p>
          <a:p>
            <a:pPr marL="342900" indent="-342900">
              <a:buClr>
                <a:schemeClr val="accent3"/>
              </a:buClr>
              <a:buFont typeface="Arial" panose="020B0604020202020204" pitchFamily="34" charset="0"/>
              <a:buChar char="•"/>
            </a:pPr>
            <a:r>
              <a:rPr lang="de-DE" sz="2400" dirty="0"/>
              <a:t>utilizar linguagem neutra em termos de género</a:t>
            </a:r>
          </a:p>
          <a:p>
            <a:pPr marL="342900" indent="-342900">
              <a:buClr>
                <a:schemeClr val="accent3"/>
              </a:buClr>
              <a:buFont typeface="Arial" panose="020B0604020202020204" pitchFamily="34" charset="0"/>
              <a:buChar char="•"/>
            </a:pPr>
            <a:r>
              <a:rPr lang="de-DE" sz="2400" dirty="0"/>
              <a:t>aplicar a escuta ativa nas conversas. </a:t>
            </a:r>
          </a:p>
          <a:p>
            <a:endParaRPr lang="de-DE" sz="2400" dirty="0"/>
          </a:p>
          <a:p>
            <a:r>
              <a:rPr lang="de-DE" sz="2400" b="1" dirty="0"/>
              <a:t>Os profissionais não devem evitar conversas sobre sexualidade, mas sim acompanhá-las com sensibilidade e profissionalismo.</a:t>
            </a:r>
          </a:p>
          <a:p>
            <a:endParaRPr lang="de-DE" dirty="0"/>
          </a:p>
        </p:txBody>
      </p:sp>
      <p:pic>
        <p:nvPicPr>
          <p:cNvPr id="4" name="Grafik 3">
            <a:extLst>
              <a:ext uri="{FF2B5EF4-FFF2-40B4-BE49-F238E27FC236}">
                <a16:creationId xmlns:a16="http://schemas.microsoft.com/office/drawing/2014/main" id="{917154A1-D36E-5319-E85E-8EF1F16FBC6F}"/>
              </a:ext>
            </a:extLst>
          </p:cNvPr>
          <p:cNvPicPr>
            <a:picLocks noChangeAspect="1"/>
          </p:cNvPicPr>
          <p:nvPr/>
        </p:nvPicPr>
        <p:blipFill>
          <a:blip r:embed="rId2"/>
          <a:stretch>
            <a:fillRect/>
          </a:stretch>
        </p:blipFill>
        <p:spPr>
          <a:xfrm>
            <a:off x="371917" y="2286660"/>
            <a:ext cx="2552036" cy="2284680"/>
          </a:xfrm>
          <a:prstGeom prst="rect">
            <a:avLst/>
          </a:prstGeom>
        </p:spPr>
      </p:pic>
      <p:pic>
        <p:nvPicPr>
          <p:cNvPr id="6" name="Imagem 5">
            <a:extLst>
              <a:ext uri="{FF2B5EF4-FFF2-40B4-BE49-F238E27FC236}">
                <a16:creationId xmlns:a16="http://schemas.microsoft.com/office/drawing/2014/main" id="{BFF53388-B5B9-8246-4728-629DB60C9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698342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06A-8ACA-87C3-3300-5D48A29E23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6CB52F-B9B7-8A14-89C6-EEE017588FA3}"/>
              </a:ext>
            </a:extLst>
          </p:cNvPr>
          <p:cNvSpPr>
            <a:spLocks noGrp="1"/>
          </p:cNvSpPr>
          <p:nvPr>
            <p:ph type="title"/>
          </p:nvPr>
        </p:nvSpPr>
        <p:spPr>
          <a:xfrm>
            <a:off x="123824" y="303138"/>
            <a:ext cx="11944351" cy="715879"/>
          </a:xfrm>
        </p:spPr>
        <p:txBody>
          <a:bodyPr/>
          <a:lstStyle/>
          <a:p>
            <a:r>
              <a:rPr lang="de-DE" b="1" dirty="0"/>
              <a:t>Orientações </a:t>
            </a:r>
            <a:r>
              <a:rPr lang="de-DE" b="1" dirty="0" err="1"/>
              <a:t>para</a:t>
            </a:r>
            <a:r>
              <a:rPr lang="de-DE" b="1" dirty="0"/>
              <a:t> </a:t>
            </a:r>
            <a:r>
              <a:rPr lang="de-DE" b="1" dirty="0" err="1"/>
              <a:t>Educadores</a:t>
            </a:r>
            <a:r>
              <a:rPr lang="de-DE" b="1" dirty="0"/>
              <a:t> e </a:t>
            </a:r>
            <a:r>
              <a:rPr lang="de-DE" b="1" dirty="0" err="1"/>
              <a:t>Profissionais</a:t>
            </a:r>
            <a:r>
              <a:rPr lang="de-DE" b="1" dirty="0"/>
              <a:t> </a:t>
            </a:r>
            <a:br>
              <a:rPr lang="de-DE" dirty="0"/>
            </a:br>
            <a:endParaRPr lang="de-DE" dirty="0"/>
          </a:p>
        </p:txBody>
      </p:sp>
      <p:sp>
        <p:nvSpPr>
          <p:cNvPr id="5" name="Inhaltsplatzhalter 4">
            <a:extLst>
              <a:ext uri="{FF2B5EF4-FFF2-40B4-BE49-F238E27FC236}">
                <a16:creationId xmlns:a16="http://schemas.microsoft.com/office/drawing/2014/main" id="{802606D5-CE52-FBAE-B05F-5C001551AC3E}"/>
              </a:ext>
            </a:extLst>
          </p:cNvPr>
          <p:cNvSpPr>
            <a:spLocks noGrp="1"/>
          </p:cNvSpPr>
          <p:nvPr>
            <p:ph sz="quarter" idx="12"/>
          </p:nvPr>
        </p:nvSpPr>
        <p:spPr>
          <a:xfrm>
            <a:off x="3906738" y="1168822"/>
            <a:ext cx="8161437"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Privacidade e confidencialidade</a:t>
            </a:r>
          </a:p>
          <a:p>
            <a:pPr marL="342900" indent="-342900">
              <a:buClr>
                <a:schemeClr val="accent3"/>
              </a:buClr>
              <a:buFont typeface="Arial" panose="020B0604020202020204" pitchFamily="34" charset="0"/>
              <a:buChar char="•"/>
            </a:pPr>
            <a:r>
              <a:rPr lang="de-DE" sz="2400" dirty="0"/>
              <a:t>A privacidade é um direito humano fundamental; </a:t>
            </a:r>
          </a:p>
          <a:p>
            <a:pPr marL="342900" indent="-342900">
              <a:buClr>
                <a:schemeClr val="accent3"/>
              </a:buClr>
              <a:buFont typeface="Arial" panose="020B0604020202020204" pitchFamily="34" charset="0"/>
              <a:buChar char="•"/>
            </a:pPr>
            <a:r>
              <a:rPr lang="de-DE" sz="2400" dirty="0"/>
              <a:t>é frequentemente limitada por quartos partilhados, processos organizacionais ou falta de pessoal; </a:t>
            </a:r>
          </a:p>
          <a:p>
            <a:pPr marL="342900" indent="-342900">
              <a:buClr>
                <a:schemeClr val="accent3"/>
              </a:buClr>
              <a:buFont typeface="Arial" panose="020B0604020202020204" pitchFamily="34" charset="0"/>
              <a:buChar char="•"/>
            </a:pPr>
            <a:r>
              <a:rPr lang="de-DE" sz="2400" dirty="0"/>
              <a:t>a intimidade e as possibilidades de retiro devem ser ativamente protegidas, especialmente neste contexto (quartos com fechadura, regras claras para visitas, ambientes de conversa confidenciais).</a:t>
            </a:r>
          </a:p>
          <a:p>
            <a:endParaRPr lang="de-DE" dirty="0"/>
          </a:p>
        </p:txBody>
      </p:sp>
      <p:pic>
        <p:nvPicPr>
          <p:cNvPr id="4" name="Grafik 3">
            <a:extLst>
              <a:ext uri="{FF2B5EF4-FFF2-40B4-BE49-F238E27FC236}">
                <a16:creationId xmlns:a16="http://schemas.microsoft.com/office/drawing/2014/main" id="{374AAAFE-6257-00DE-7255-1D819293E65C}"/>
              </a:ext>
            </a:extLst>
          </p:cNvPr>
          <p:cNvPicPr>
            <a:picLocks noChangeAspect="1"/>
          </p:cNvPicPr>
          <p:nvPr/>
        </p:nvPicPr>
        <p:blipFill>
          <a:blip r:embed="rId2"/>
          <a:stretch>
            <a:fillRect/>
          </a:stretch>
        </p:blipFill>
        <p:spPr>
          <a:xfrm>
            <a:off x="8427" y="2063071"/>
            <a:ext cx="1757113" cy="2199483"/>
          </a:xfrm>
          <a:prstGeom prst="rect">
            <a:avLst/>
          </a:prstGeom>
        </p:spPr>
      </p:pic>
      <p:pic>
        <p:nvPicPr>
          <p:cNvPr id="7" name="Grafik 6">
            <a:extLst>
              <a:ext uri="{FF2B5EF4-FFF2-40B4-BE49-F238E27FC236}">
                <a16:creationId xmlns:a16="http://schemas.microsoft.com/office/drawing/2014/main" id="{B15E990B-5734-788D-B7B8-BE33280219D2}"/>
              </a:ext>
            </a:extLst>
          </p:cNvPr>
          <p:cNvPicPr>
            <a:picLocks noChangeAspect="1"/>
          </p:cNvPicPr>
          <p:nvPr/>
        </p:nvPicPr>
        <p:blipFill>
          <a:blip r:embed="rId3"/>
          <a:stretch>
            <a:fillRect/>
          </a:stretch>
        </p:blipFill>
        <p:spPr>
          <a:xfrm>
            <a:off x="1682931" y="2286000"/>
            <a:ext cx="1942670" cy="1976554"/>
          </a:xfrm>
          <a:prstGeom prst="rect">
            <a:avLst/>
          </a:prstGeom>
        </p:spPr>
      </p:pic>
      <p:pic>
        <p:nvPicPr>
          <p:cNvPr id="6" name="Imagem 5">
            <a:extLst>
              <a:ext uri="{FF2B5EF4-FFF2-40B4-BE49-F238E27FC236}">
                <a16:creationId xmlns:a16="http://schemas.microsoft.com/office/drawing/2014/main" id="{938F01DD-829D-A104-A28D-956D693DE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25795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3AF3-F962-B105-1F40-60F62E4383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814427-06B6-F16F-AF30-4223410FFBA3}"/>
              </a:ext>
            </a:extLst>
          </p:cNvPr>
          <p:cNvSpPr>
            <a:spLocks noGrp="1"/>
          </p:cNvSpPr>
          <p:nvPr>
            <p:ph type="title"/>
          </p:nvPr>
        </p:nvSpPr>
        <p:spPr>
          <a:xfrm>
            <a:off x="123824" y="303138"/>
            <a:ext cx="11944351" cy="715879"/>
          </a:xfrm>
        </p:spPr>
        <p:txBody>
          <a:bodyPr/>
          <a:lstStyle/>
          <a:p>
            <a:r>
              <a:rPr lang="de-DE" b="1" dirty="0"/>
              <a:t>Orientações </a:t>
            </a:r>
            <a:r>
              <a:rPr lang="de-DE" b="1" dirty="0" err="1"/>
              <a:t>para</a:t>
            </a:r>
            <a:r>
              <a:rPr lang="de-DE" b="1" dirty="0"/>
              <a:t> </a:t>
            </a:r>
            <a:r>
              <a:rPr lang="de-DE" b="1" dirty="0" err="1"/>
              <a:t>Educadores</a:t>
            </a:r>
            <a:r>
              <a:rPr lang="de-DE" b="1" dirty="0"/>
              <a:t> e </a:t>
            </a:r>
            <a:r>
              <a:rPr lang="de-DE" b="1" dirty="0" err="1"/>
              <a:t>Profissionais</a:t>
            </a:r>
            <a:r>
              <a:rPr lang="de-DE" b="1" dirty="0"/>
              <a:t> </a:t>
            </a:r>
            <a:br>
              <a:rPr lang="de-DE" dirty="0"/>
            </a:br>
            <a:endParaRPr lang="de-DE" dirty="0"/>
          </a:p>
        </p:txBody>
      </p:sp>
      <p:sp>
        <p:nvSpPr>
          <p:cNvPr id="5" name="Inhaltsplatzhalter 4">
            <a:extLst>
              <a:ext uri="{FF2B5EF4-FFF2-40B4-BE49-F238E27FC236}">
                <a16:creationId xmlns:a16="http://schemas.microsoft.com/office/drawing/2014/main" id="{62790CA1-89D8-2D7C-7CC8-AB3B208C7FCD}"/>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Consentimento informado em casos de capacidade de discernimento variável</a:t>
            </a:r>
          </a:p>
          <a:p>
            <a:pPr marL="342900" indent="-342900">
              <a:buClr>
                <a:schemeClr val="accent3"/>
              </a:buClr>
              <a:buFont typeface="Arial" panose="020B0604020202020204" pitchFamily="34" charset="0"/>
              <a:buChar char="•"/>
            </a:pPr>
            <a:r>
              <a:rPr lang="de-DE" sz="2400" dirty="0"/>
              <a:t>Uma questão particularmente delicada é a capacidade de dar consentimento em pessoas com demência ou outras deficiências cognitivas. </a:t>
            </a:r>
          </a:p>
          <a:p>
            <a:pPr marL="342900" indent="-342900">
              <a:buClr>
                <a:schemeClr val="accent3"/>
              </a:buClr>
              <a:buFont typeface="Arial" panose="020B0604020202020204" pitchFamily="34" charset="0"/>
              <a:buChar char="•"/>
            </a:pPr>
            <a:r>
              <a:rPr lang="de-DE" sz="2400" dirty="0"/>
              <a:t>As abordagens éticas atuais defendem que o consentimento não deve ser entendido como um estado estático, mas sim como um processo dinâmico. </a:t>
            </a:r>
          </a:p>
          <a:p>
            <a:pPr marL="342900" indent="-342900">
              <a:buClr>
                <a:schemeClr val="accent3"/>
              </a:buClr>
              <a:buFont typeface="Arial" panose="020B0604020202020204" pitchFamily="34" charset="0"/>
              <a:buChar char="•"/>
            </a:pPr>
            <a:r>
              <a:rPr lang="de-DE" sz="2400" dirty="0"/>
              <a:t>Os desejos, os sinais não verbais e as declarações biográficas anteriores devem ser tidos em conta na avaliação.</a:t>
            </a:r>
          </a:p>
        </p:txBody>
      </p:sp>
      <p:pic>
        <p:nvPicPr>
          <p:cNvPr id="4" name="Grafik 3">
            <a:extLst>
              <a:ext uri="{FF2B5EF4-FFF2-40B4-BE49-F238E27FC236}">
                <a16:creationId xmlns:a16="http://schemas.microsoft.com/office/drawing/2014/main" id="{69726E4A-34ED-3201-52D7-CD72E5ABC897}"/>
              </a:ext>
            </a:extLst>
          </p:cNvPr>
          <p:cNvPicPr>
            <a:picLocks noChangeAspect="1"/>
          </p:cNvPicPr>
          <p:nvPr/>
        </p:nvPicPr>
        <p:blipFill>
          <a:blip r:embed="rId2"/>
          <a:stretch>
            <a:fillRect/>
          </a:stretch>
        </p:blipFill>
        <p:spPr>
          <a:xfrm>
            <a:off x="578252" y="2354894"/>
            <a:ext cx="2443064" cy="2148211"/>
          </a:xfrm>
          <a:prstGeom prst="rect">
            <a:avLst/>
          </a:prstGeom>
        </p:spPr>
      </p:pic>
      <p:pic>
        <p:nvPicPr>
          <p:cNvPr id="6" name="Imagem 5">
            <a:extLst>
              <a:ext uri="{FF2B5EF4-FFF2-40B4-BE49-F238E27FC236}">
                <a16:creationId xmlns:a16="http://schemas.microsoft.com/office/drawing/2014/main" id="{4B088CD1-8D09-4FD8-E86D-E88CCE65B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52285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1593-B9C4-F437-D41B-7CC8060E1A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FDC4E4-C801-7602-9E95-27425D647E51}"/>
              </a:ext>
            </a:extLst>
          </p:cNvPr>
          <p:cNvSpPr>
            <a:spLocks noGrp="1"/>
          </p:cNvSpPr>
          <p:nvPr>
            <p:ph type="title"/>
          </p:nvPr>
        </p:nvSpPr>
        <p:spPr>
          <a:xfrm>
            <a:off x="123824" y="303138"/>
            <a:ext cx="11944351" cy="715879"/>
          </a:xfrm>
        </p:spPr>
        <p:txBody>
          <a:bodyPr/>
          <a:lstStyle/>
          <a:p>
            <a:r>
              <a:rPr lang="de-DE" b="1" dirty="0"/>
              <a:t>Orientações </a:t>
            </a:r>
            <a:r>
              <a:rPr lang="de-DE" b="1" dirty="0" err="1"/>
              <a:t>para</a:t>
            </a:r>
            <a:r>
              <a:rPr lang="de-DE" b="1" dirty="0"/>
              <a:t> </a:t>
            </a:r>
            <a:r>
              <a:rPr lang="de-DE" b="1" dirty="0" err="1"/>
              <a:t>Educadores</a:t>
            </a:r>
            <a:r>
              <a:rPr lang="de-DE" b="1" dirty="0"/>
              <a:t> e </a:t>
            </a:r>
            <a:r>
              <a:rPr lang="de-DE" b="1" dirty="0" err="1"/>
              <a:t>Profissionais</a:t>
            </a:r>
            <a:r>
              <a:rPr lang="de-DE" b="1" dirty="0"/>
              <a:t> </a:t>
            </a:r>
            <a:br>
              <a:rPr lang="de-DE" dirty="0"/>
            </a:br>
            <a:endParaRPr lang="de-DE" dirty="0"/>
          </a:p>
        </p:txBody>
      </p:sp>
      <p:sp>
        <p:nvSpPr>
          <p:cNvPr id="5" name="Inhaltsplatzhalter 4">
            <a:extLst>
              <a:ext uri="{FF2B5EF4-FFF2-40B4-BE49-F238E27FC236}">
                <a16:creationId xmlns:a16="http://schemas.microsoft.com/office/drawing/2014/main" id="{5FCE0F50-DFBC-B8CF-EBEC-F9B940C8FE9E}"/>
              </a:ext>
            </a:extLst>
          </p:cNvPr>
          <p:cNvSpPr>
            <a:spLocks noGrp="1"/>
          </p:cNvSpPr>
          <p:nvPr>
            <p:ph sz="quarter" idx="12"/>
          </p:nvPr>
        </p:nvSpPr>
        <p:spPr>
          <a:xfrm>
            <a:off x="2849524" y="1381473"/>
            <a:ext cx="7938154" cy="4264415"/>
          </a:xfrm>
        </p:spPr>
        <p:txBody>
          <a:bodyPr/>
          <a:lstStyle/>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Relações profissionais e responsabilidade ética</a:t>
            </a:r>
          </a:p>
          <a:p>
            <a:pPr marL="342900" indent="-342900">
              <a:buClr>
                <a:schemeClr val="accent3"/>
              </a:buClr>
              <a:buFont typeface="Arial" panose="020B0604020202020204" pitchFamily="34" charset="0"/>
              <a:buChar char="•"/>
            </a:pPr>
            <a:r>
              <a:rPr lang="de-DE" sz="2400" dirty="0"/>
              <a:t>Os colaboradores encontram-se frequentemente num dilema entre o apoio e a distância profissional. </a:t>
            </a:r>
          </a:p>
          <a:p>
            <a:pPr marL="342900" indent="-342900">
              <a:buClr>
                <a:schemeClr val="accent3"/>
              </a:buClr>
              <a:buFont typeface="Arial" panose="020B0604020202020204" pitchFamily="34" charset="0"/>
              <a:buChar char="•"/>
            </a:pPr>
            <a:r>
              <a:rPr lang="de-DE" sz="2400" dirty="0"/>
              <a:t>É fundamental reconhecer que é legítimo e necessário atender às necessidades de proximidade e intimidade, </a:t>
            </a:r>
          </a:p>
          <a:p>
            <a:pPr marL="342900" indent="-342900">
              <a:buClr>
                <a:schemeClr val="accent3"/>
              </a:buClr>
              <a:buFont typeface="Arial" panose="020B0604020202020204" pitchFamily="34" charset="0"/>
              <a:buChar char="•"/>
            </a:pPr>
            <a:r>
              <a:rPr lang="de-DE" sz="2400" dirty="0"/>
              <a:t>sem, no entanto, explorar relações de dependência ou ultrapassar limites. </a:t>
            </a:r>
          </a:p>
          <a:p>
            <a:pPr marL="342900" indent="-342900">
              <a:buClr>
                <a:schemeClr val="accent3"/>
              </a:buClr>
              <a:buFont typeface="Arial" panose="020B0604020202020204" pitchFamily="34" charset="0"/>
              <a:buChar char="•"/>
            </a:pPr>
            <a:r>
              <a:rPr lang="de-DE" sz="2400" dirty="0"/>
              <a:t>A supervisão regular e as discussões éticas de casos podem ser um apoio neste contexto.</a:t>
            </a:r>
          </a:p>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F1CA9804-B6B1-C8C2-0FB0-1E2DF2121FF3}"/>
              </a:ext>
            </a:extLst>
          </p:cNvPr>
          <p:cNvPicPr>
            <a:picLocks noChangeAspect="1"/>
          </p:cNvPicPr>
          <p:nvPr/>
        </p:nvPicPr>
        <p:blipFill>
          <a:blip r:embed="rId2"/>
          <a:stretch>
            <a:fillRect/>
          </a:stretch>
        </p:blipFill>
        <p:spPr>
          <a:xfrm>
            <a:off x="373865" y="2503889"/>
            <a:ext cx="2257740" cy="2019582"/>
          </a:xfrm>
          <a:prstGeom prst="rect">
            <a:avLst/>
          </a:prstGeom>
        </p:spPr>
      </p:pic>
      <p:pic>
        <p:nvPicPr>
          <p:cNvPr id="6" name="Imagem 5">
            <a:extLst>
              <a:ext uri="{FF2B5EF4-FFF2-40B4-BE49-F238E27FC236}">
                <a16:creationId xmlns:a16="http://schemas.microsoft.com/office/drawing/2014/main" id="{AED4417B-C942-7623-A765-22E36773ED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86714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Orientações para profissionais da área da educação e da </a:t>
            </a:r>
            <a:r>
              <a:rPr lang="en-US" sz="2400" b="1" dirty="0" err="1"/>
              <a:t>saúde</a:t>
            </a:r>
            <a:endParaRPr lang="de-DE" sz="2400" b="1" dirty="0"/>
          </a:p>
        </p:txBody>
      </p:sp>
      <p:graphicFrame>
        <p:nvGraphicFramePr>
          <p:cNvPr id="3" name="Tabelle 2">
            <a:extLst>
              <a:ext uri="{FF2B5EF4-FFF2-40B4-BE49-F238E27FC236}">
                <a16:creationId xmlns:a16="http://schemas.microsoft.com/office/drawing/2014/main" id="{A644CD7A-7F9B-5F65-8BB6-E8FD6A5DA5BE}"/>
              </a:ext>
            </a:extLst>
          </p:cNvPr>
          <p:cNvGraphicFramePr>
            <a:graphicFrameLocks noGrp="1"/>
          </p:cNvGraphicFramePr>
          <p:nvPr>
            <p:extLst>
              <p:ext uri="{D42A27DB-BD31-4B8C-83A1-F6EECF244321}">
                <p14:modId xmlns:p14="http://schemas.microsoft.com/office/powerpoint/2010/main" val="4180608391"/>
              </p:ext>
            </p:extLst>
          </p:nvPr>
        </p:nvGraphicFramePr>
        <p:xfrm>
          <a:off x="1339701" y="950942"/>
          <a:ext cx="9994605" cy="5907058"/>
        </p:xfrm>
        <a:graphic>
          <a:graphicData uri="http://schemas.openxmlformats.org/drawingml/2006/table">
            <a:tbl>
              <a:tblPr firstRow="1" firstCol="1" bandRow="1"/>
              <a:tblGrid>
                <a:gridCol w="5081247">
                  <a:extLst>
                    <a:ext uri="{9D8B030D-6E8A-4147-A177-3AD203B41FA5}">
                      <a16:colId xmlns:a16="http://schemas.microsoft.com/office/drawing/2014/main" val="2816898461"/>
                    </a:ext>
                  </a:extLst>
                </a:gridCol>
                <a:gridCol w="4913358">
                  <a:extLst>
                    <a:ext uri="{9D8B030D-6E8A-4147-A177-3AD203B41FA5}">
                      <a16:colId xmlns:a16="http://schemas.microsoft.com/office/drawing/2014/main" val="2557685871"/>
                    </a:ext>
                  </a:extLst>
                </a:gridCol>
              </a:tblGrid>
              <a:tr h="317616">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O que fazer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O que não se deve fazer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199283212"/>
                  </a:ext>
                </a:extLst>
              </a:tr>
              <a:tr h="808114">
                <a:tc>
                  <a:txBody>
                    <a:bodyPr/>
                    <a:lstStyle/>
                    <a:p>
                      <a:pPr algn="just">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Considerar a sexualidade e as relações como parte da qualidade de vida, e não apenas em «situações de conflito».</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Interpretar o silêncio como neutralidade.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1697542774"/>
                  </a:ext>
                </a:extLst>
              </a:tr>
              <a:tr h="1025892">
                <a:tc>
                  <a:txBody>
                    <a:bodyPr/>
                    <a:lstStyle/>
                    <a:p>
                      <a:pPr>
                        <a:lnSpc>
                          <a:spcPct val="107000"/>
                        </a:lnSpc>
                        <a:spcAft>
                          <a:spcPts val="800"/>
                        </a:spcAft>
                        <a:buNone/>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Promover ativamente a privacidade (regras de bater à porta, locais de retiro, opções de visita).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Proibições generalizadas motivadas pela insegurança («para a sua própria segurança»), em vez de uma análise caso a caso.</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944805144"/>
                  </a:ext>
                </a:extLst>
              </a:tr>
              <a:tr h="724641">
                <a:tc>
                  <a:txBody>
                    <a:bodyPr/>
                    <a:lstStyle/>
                    <a:p>
                      <a:pPr>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Refletir de forma interseccional: identificar barreiras no reconhecimento, no acesso e na segurança.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Criar riscos de revelação da orientação sexual (perguntas na presença de terceiros, documentação sem consentimento).</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1680149"/>
                  </a:ext>
                </a:extLst>
              </a:tr>
              <a:tr h="1090010">
                <a:tc>
                  <a:txBody>
                    <a:bodyPr/>
                    <a:lstStyle/>
                    <a:p>
                      <a:pPr>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Padronizar a reflexão em equipa: regras de «stop» contra o humor humilhante.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Reproduzir cuidados infantilizantes.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633943500"/>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DB6D-563E-B946-4E0F-614EE0CB2C3C}"/>
              </a:ext>
            </a:extLst>
          </p:cNvPr>
          <p:cNvSpPr>
            <a:spLocks noGrp="1"/>
          </p:cNvSpPr>
          <p:nvPr>
            <p:ph type="title"/>
          </p:nvPr>
        </p:nvSpPr>
        <p:spPr>
          <a:xfrm>
            <a:off x="247649" y="251763"/>
            <a:ext cx="11944351" cy="715879"/>
          </a:xfrm>
        </p:spPr>
        <p:txBody>
          <a:bodyPr/>
          <a:lstStyle/>
          <a:p>
            <a:r>
              <a:rPr lang="de-DE" b="1" dirty="0"/>
              <a:t>Recomendações de comunicação </a:t>
            </a:r>
            <a:br>
              <a:rPr lang="de-DE" b="1" dirty="0"/>
            </a:br>
            <a:endParaRPr lang="de-DE" b="1" dirty="0"/>
          </a:p>
        </p:txBody>
      </p:sp>
      <p:sp>
        <p:nvSpPr>
          <p:cNvPr id="3" name="Inhaltsplatzhalter 2">
            <a:extLst>
              <a:ext uri="{FF2B5EF4-FFF2-40B4-BE49-F238E27FC236}">
                <a16:creationId xmlns:a16="http://schemas.microsoft.com/office/drawing/2014/main" id="{3116168D-942D-041D-2603-3556294AA4D9}"/>
              </a:ext>
            </a:extLst>
          </p:cNvPr>
          <p:cNvSpPr>
            <a:spLocks noGrp="1"/>
          </p:cNvSpPr>
          <p:nvPr>
            <p:ph sz="quarter" idx="12"/>
          </p:nvPr>
        </p:nvSpPr>
        <p:spPr>
          <a:xfrm>
            <a:off x="3242931" y="881743"/>
            <a:ext cx="8799390" cy="5870121"/>
          </a:xfrm>
        </p:spPr>
        <p:txBody>
          <a:bodyPr/>
          <a:lstStyle/>
          <a:p>
            <a:pPr>
              <a:spcBef>
                <a:spcPts val="600"/>
              </a:spcBef>
            </a:pPr>
            <a:endParaRPr lang="de-DE" sz="2400" b="1" dirty="0">
              <a:solidFill>
                <a:srgbClr val="D33FB2"/>
              </a:solidFill>
              <a:effectLst/>
              <a:ea typeface="Calibri" panose="020F0502020204030204" pitchFamily="34" charset="0"/>
            </a:endParaRPr>
          </a:p>
          <a:p>
            <a:pPr>
              <a:spcBef>
                <a:spcPts val="600"/>
              </a:spcBef>
            </a:pPr>
            <a:r>
              <a:rPr lang="de-DE" sz="2400" b="1" dirty="0">
                <a:solidFill>
                  <a:srgbClr val="D33FB2"/>
                </a:solidFill>
                <a:effectLst/>
                <a:ea typeface="Calibri" panose="020F0502020204030204" pitchFamily="34" charset="0"/>
              </a:rPr>
              <a:t>Língua e atribuições culturais</a:t>
            </a:r>
          </a:p>
          <a:p>
            <a:r>
              <a:rPr lang="de-DE" sz="2400" b="1" dirty="0"/>
              <a:t>Exemplo prático</a:t>
            </a:r>
            <a:endParaRPr lang="de-DE" sz="2400" dirty="0"/>
          </a:p>
          <a:p>
            <a:r>
              <a:rPr lang="de-DE" sz="2400" dirty="0"/>
              <a:t>Uma residente que usa lenço de cabeça recusa determinados alimentos. Na equipa, diz-se: «Elas não podem comer isso.»</a:t>
            </a:r>
          </a:p>
          <a:p>
            <a:r>
              <a:rPr lang="de-DE" sz="2400" b="1" dirty="0"/>
              <a:t>Questões para reflexão</a:t>
            </a:r>
            <a:endParaRPr lang="de-DE" sz="2400" dirty="0"/>
          </a:p>
          <a:p>
            <a:pPr marL="285750" lvl="0" indent="-285750">
              <a:buClr>
                <a:schemeClr val="accent3"/>
              </a:buClr>
              <a:buFont typeface="Arial" panose="020B0604020202020204" pitchFamily="34" charset="0"/>
              <a:buChar char="•"/>
            </a:pPr>
            <a:r>
              <a:rPr lang="de-DE" sz="2400" dirty="0"/>
              <a:t>Quando é que interpretamos um comportamento de forma precipitada como sendo de natureza cultural ou religiosa?</a:t>
            </a:r>
          </a:p>
          <a:p>
            <a:pPr marL="285750" lvl="0" indent="-285750">
              <a:buClr>
                <a:schemeClr val="accent3"/>
              </a:buClr>
              <a:buFont typeface="Arial" panose="020B0604020202020204" pitchFamily="34" charset="0"/>
              <a:buChar char="•"/>
            </a:pPr>
            <a:r>
              <a:rPr lang="de-DE" sz="2400" dirty="0"/>
              <a:t>Que perguntas poderíamos fazer, em vez de partirmos de suposições?</a:t>
            </a:r>
          </a:p>
          <a:p>
            <a:pPr marL="285750" lvl="0" indent="-285750">
              <a:buClr>
                <a:schemeClr val="accent3"/>
              </a:buClr>
              <a:buFont typeface="Arial" panose="020B0604020202020204" pitchFamily="34" charset="0"/>
              <a:buChar char="•"/>
            </a:pPr>
            <a:r>
              <a:rPr lang="de-DE" sz="2400" dirty="0"/>
              <a:t>Com que abertura falamos sobre estilos de vida diversos, de modo a que também os residentes e residentes do mesmo sexo se possam sentir seguros?</a:t>
            </a:r>
          </a:p>
          <a:p>
            <a:endParaRPr lang="de-DE" dirty="0"/>
          </a:p>
        </p:txBody>
      </p:sp>
      <p:pic>
        <p:nvPicPr>
          <p:cNvPr id="4" name="Grafik 3">
            <a:extLst>
              <a:ext uri="{FF2B5EF4-FFF2-40B4-BE49-F238E27FC236}">
                <a16:creationId xmlns:a16="http://schemas.microsoft.com/office/drawing/2014/main" id="{1CB9EBC0-7D8A-26B9-B65A-35DE2A2AED57}"/>
              </a:ext>
            </a:extLst>
          </p:cNvPr>
          <p:cNvPicPr>
            <a:picLocks noChangeAspect="1"/>
          </p:cNvPicPr>
          <p:nvPr/>
        </p:nvPicPr>
        <p:blipFill>
          <a:blip r:embed="rId2"/>
          <a:stretch>
            <a:fillRect/>
          </a:stretch>
        </p:blipFill>
        <p:spPr>
          <a:xfrm>
            <a:off x="550621" y="2045245"/>
            <a:ext cx="2617881" cy="3284081"/>
          </a:xfrm>
          <a:prstGeom prst="rect">
            <a:avLst/>
          </a:prstGeom>
        </p:spPr>
      </p:pic>
      <p:pic>
        <p:nvPicPr>
          <p:cNvPr id="6" name="Imagem 5">
            <a:extLst>
              <a:ext uri="{FF2B5EF4-FFF2-40B4-BE49-F238E27FC236}">
                <a16:creationId xmlns:a16="http://schemas.microsoft.com/office/drawing/2014/main" id="{99284F89-7E2C-6E7B-37E5-4B50A4F791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484784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194B-757D-29E5-7223-7AAD7CA7D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76AE18-FA67-098C-67D9-E5B0F1640182}"/>
              </a:ext>
            </a:extLst>
          </p:cNvPr>
          <p:cNvSpPr>
            <a:spLocks noGrp="1"/>
          </p:cNvSpPr>
          <p:nvPr>
            <p:ph type="title"/>
          </p:nvPr>
        </p:nvSpPr>
        <p:spPr>
          <a:xfrm>
            <a:off x="149679" y="294293"/>
            <a:ext cx="11944351" cy="715879"/>
          </a:xfrm>
        </p:spPr>
        <p:txBody>
          <a:bodyPr/>
          <a:lstStyle/>
          <a:p>
            <a:r>
              <a:rPr lang="de-DE" b="1" dirty="0"/>
              <a:t>Recomendações de comunicação </a:t>
            </a:r>
            <a:br>
              <a:rPr lang="de-DE" b="1" dirty="0"/>
            </a:br>
            <a:endParaRPr lang="de-DE" b="1" dirty="0"/>
          </a:p>
        </p:txBody>
      </p:sp>
      <p:sp>
        <p:nvSpPr>
          <p:cNvPr id="3" name="Inhaltsplatzhalter 2">
            <a:extLst>
              <a:ext uri="{FF2B5EF4-FFF2-40B4-BE49-F238E27FC236}">
                <a16:creationId xmlns:a16="http://schemas.microsoft.com/office/drawing/2014/main" id="{3BBEFAA2-92C5-6F17-00BD-D58E8F8A8D87}"/>
              </a:ext>
            </a:extLst>
          </p:cNvPr>
          <p:cNvSpPr>
            <a:spLocks noGrp="1"/>
          </p:cNvSpPr>
          <p:nvPr>
            <p:ph sz="quarter" idx="12"/>
          </p:nvPr>
        </p:nvSpPr>
        <p:spPr/>
        <p:txBody>
          <a:bodyPr/>
          <a:lstStyle/>
          <a:p>
            <a:pPr lvl="0" algn="just">
              <a:lnSpc>
                <a:spcPct val="107000"/>
              </a:lnSpc>
              <a:spcAft>
                <a:spcPts val="800"/>
              </a:spcAft>
              <a:buClr>
                <a:srgbClr val="686868"/>
              </a:buClr>
              <a:tabLst>
                <a:tab pos="1170305" algn="l"/>
                <a:tab pos="1260475" algn="l"/>
              </a:tabLst>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Migração, língua e poder</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 língua é um fator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central</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da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alterização</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Se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os idosos</a:t>
            </a:r>
            <a:r>
              <a:rPr lang="de-DE"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 compreenderem e falarem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alemão de forma limitada, são mais rapidamente classificados como «desorientados» ou «não cooperativos».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buNone/>
            </a:pPr>
            <a:r>
              <a:rPr lang="de-DE"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Exemplos práticos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latin typeface="Calibri" panose="020F0502020204030204" pitchFamily="34" charset="0"/>
                <a:cs typeface="Calibri" panose="020F0502020204030204" pitchFamily="34" charset="0"/>
              </a:rPr>
              <a:t>Um residente com poucos conhecimentos de alemão não reage às instruções de cuidados; isto é registado como uma limitação cognitiva. Na realidade, ele não compreende a situação do ponto de vista linguístico. Uma conversa na sua língua materna revela que ele está perfeitamente orientado.</a:t>
            </a: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latin typeface="Calibri" panose="020F0502020204030204" pitchFamily="34" charset="0"/>
                <a:cs typeface="Calibri" panose="020F0502020204030204" pitchFamily="34" charset="0"/>
              </a:rPr>
              <a:t>Ou ainda: os familiares são automaticamente utilizados como intérpretes, mesmo em temas sensíveis. Com isso,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perdem-se a autodeterminação e a privacidade e, ao mesmo tempo, sobrecarregam-se os familiares, cuja função, na verdade, é a de interpretar.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3445492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ABA9-7862-C4E4-C792-0B3BC32FF2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9FEC7C-0455-2829-C59F-28DBBD6549A4}"/>
              </a:ext>
            </a:extLst>
          </p:cNvPr>
          <p:cNvSpPr>
            <a:spLocks noGrp="1"/>
          </p:cNvSpPr>
          <p:nvPr>
            <p:ph type="title"/>
          </p:nvPr>
        </p:nvSpPr>
        <p:spPr>
          <a:xfrm>
            <a:off x="149679" y="294293"/>
            <a:ext cx="11944351" cy="715879"/>
          </a:xfrm>
        </p:spPr>
        <p:txBody>
          <a:bodyPr/>
          <a:lstStyle/>
          <a:p>
            <a:r>
              <a:rPr lang="de-DE" b="1" dirty="0"/>
              <a:t>Recomendações de comunicação </a:t>
            </a:r>
            <a:br>
              <a:rPr lang="de-DE" b="1" dirty="0"/>
            </a:br>
            <a:endParaRPr lang="de-DE" b="1" dirty="0"/>
          </a:p>
        </p:txBody>
      </p:sp>
      <p:sp>
        <p:nvSpPr>
          <p:cNvPr id="3" name="Inhaltsplatzhalter 2">
            <a:extLst>
              <a:ext uri="{FF2B5EF4-FFF2-40B4-BE49-F238E27FC236}">
                <a16:creationId xmlns:a16="http://schemas.microsoft.com/office/drawing/2014/main" id="{011E1F43-AF37-B71E-A0E9-DFA930A70FFA}"/>
              </a:ext>
            </a:extLst>
          </p:cNvPr>
          <p:cNvSpPr>
            <a:spLocks noGrp="1"/>
          </p:cNvSpPr>
          <p:nvPr>
            <p:ph sz="quarter" idx="12"/>
          </p:nvPr>
        </p:nvSpPr>
        <p:spPr>
          <a:xfrm>
            <a:off x="4167076" y="1792178"/>
            <a:ext cx="7400261" cy="4029740"/>
          </a:xfrm>
        </p:spPr>
        <p:txBody>
          <a:bodyPr/>
          <a:lstStyle/>
          <a:p>
            <a:pPr lvl="0" algn="just">
              <a:lnSpc>
                <a:spcPct val="107000"/>
              </a:lnSpc>
              <a:spcAft>
                <a:spcPts val="800"/>
              </a:spcAft>
              <a:buClr>
                <a:srgbClr val="686868"/>
              </a:buClr>
              <a:tabLst>
                <a:tab pos="1170305" algn="l"/>
                <a:tab pos="1260475" algn="l"/>
              </a:tabLst>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r>
              <a:rPr lang="en-US" sz="2400" b="1" dirty="0"/>
              <a:t>Questões para reflexão</a:t>
            </a:r>
            <a:endParaRPr lang="de-DE" sz="2400" dirty="0"/>
          </a:p>
          <a:p>
            <a:pPr marL="342900" lvl="0" indent="-342900">
              <a:buClr>
                <a:schemeClr val="accent3"/>
              </a:buClr>
              <a:buFont typeface="Arial" panose="020B0604020202020204" pitchFamily="34" charset="0"/>
              <a:buChar char="•"/>
            </a:pPr>
            <a:r>
              <a:rPr lang="de-DE" sz="2400" dirty="0"/>
              <a:t>Em que situações confundimos barreiras linguísticas com limitações cognitivas?</a:t>
            </a:r>
          </a:p>
          <a:p>
            <a:pPr marL="342900" lvl="0" indent="-342900">
              <a:buClr>
                <a:schemeClr val="accent3"/>
              </a:buClr>
              <a:buFont typeface="Arial" panose="020B0604020202020204" pitchFamily="34" charset="0"/>
              <a:buChar char="•"/>
            </a:pPr>
            <a:r>
              <a:rPr lang="de-DE" sz="2400" dirty="0"/>
              <a:t>Que possibilidades de mediação linguística profissional conhecemos e utilizamos?</a:t>
            </a:r>
          </a:p>
          <a:p>
            <a:pPr marL="342900" lvl="0" indent="-342900">
              <a:buClr>
                <a:schemeClr val="accent3"/>
              </a:buClr>
              <a:buFont typeface="Arial" panose="020B0604020202020204" pitchFamily="34" charset="0"/>
              <a:buChar char="•"/>
            </a:pPr>
            <a:r>
              <a:rPr lang="de-DE" sz="2400" dirty="0"/>
              <a:t>Como podemos reforçar a comunicação não verbal e os cuidados sensíveis às diferenças culturais, sem reduzir as pessoas à sua «cultura»?</a:t>
            </a:r>
          </a:p>
          <a:p>
            <a:endParaRPr lang="de-DE" dirty="0"/>
          </a:p>
        </p:txBody>
      </p:sp>
      <p:sp>
        <p:nvSpPr>
          <p:cNvPr id="5" name="Textfeld 4">
            <a:extLst>
              <a:ext uri="{FF2B5EF4-FFF2-40B4-BE49-F238E27FC236}">
                <a16:creationId xmlns:a16="http://schemas.microsoft.com/office/drawing/2014/main" id="{DB7BA0F0-4413-C7A2-782B-55D7037390DE}"/>
              </a:ext>
            </a:extLst>
          </p:cNvPr>
          <p:cNvSpPr txBox="1"/>
          <p:nvPr/>
        </p:nvSpPr>
        <p:spPr>
          <a:xfrm>
            <a:off x="4167076" y="1415573"/>
            <a:ext cx="6310422" cy="461665"/>
          </a:xfrm>
          <a:prstGeom prst="rect">
            <a:avLst/>
          </a:prstGeom>
          <a:noFill/>
        </p:spPr>
        <p:txBody>
          <a:bodyPr wrap="square">
            <a:spAutoFit/>
          </a:bodyPr>
          <a:lstStyle/>
          <a:p>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Migração, língua e poder</a:t>
            </a:r>
            <a:endParaRPr lang="de-DE" sz="2400" dirty="0"/>
          </a:p>
        </p:txBody>
      </p:sp>
      <p:pic>
        <p:nvPicPr>
          <p:cNvPr id="4" name="Grafik 3">
            <a:extLst>
              <a:ext uri="{FF2B5EF4-FFF2-40B4-BE49-F238E27FC236}">
                <a16:creationId xmlns:a16="http://schemas.microsoft.com/office/drawing/2014/main" id="{9F7A45C0-FC02-4910-764D-965C88C66BEF}"/>
              </a:ext>
            </a:extLst>
          </p:cNvPr>
          <p:cNvPicPr>
            <a:picLocks noChangeAspect="1"/>
          </p:cNvPicPr>
          <p:nvPr/>
        </p:nvPicPr>
        <p:blipFill>
          <a:blip r:embed="rId3"/>
          <a:stretch>
            <a:fillRect/>
          </a:stretch>
        </p:blipFill>
        <p:spPr>
          <a:xfrm>
            <a:off x="624663" y="2112519"/>
            <a:ext cx="2660633" cy="3337712"/>
          </a:xfrm>
          <a:prstGeom prst="rect">
            <a:avLst/>
          </a:prstGeom>
        </p:spPr>
      </p:pic>
      <p:pic>
        <p:nvPicPr>
          <p:cNvPr id="7" name="Imagem 6">
            <a:extLst>
              <a:ext uri="{FF2B5EF4-FFF2-40B4-BE49-F238E27FC236}">
                <a16:creationId xmlns:a16="http://schemas.microsoft.com/office/drawing/2014/main" id="{76783EE2-E528-08F5-F26E-8D134CC62B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73658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07AB-A6C4-49EB-0D10-5C0270F9DA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F59E58-B2CA-1BA2-36F9-980BAAEF26E2}"/>
              </a:ext>
            </a:extLst>
          </p:cNvPr>
          <p:cNvSpPr>
            <a:spLocks noGrp="1"/>
          </p:cNvSpPr>
          <p:nvPr>
            <p:ph type="title"/>
          </p:nvPr>
        </p:nvSpPr>
        <p:spPr>
          <a:xfrm>
            <a:off x="123824" y="234012"/>
            <a:ext cx="11944351" cy="715879"/>
          </a:xfrm>
        </p:spPr>
        <p:txBody>
          <a:bodyPr/>
          <a:lstStyle/>
          <a:p>
            <a:r>
              <a:rPr lang="de-DE" b="1" dirty="0"/>
              <a:t>Recomendações de comunicação </a:t>
            </a:r>
            <a:br>
              <a:rPr lang="de-DE" b="1" dirty="0"/>
            </a:br>
            <a:endParaRPr lang="de-DE" b="1" dirty="0"/>
          </a:p>
        </p:txBody>
      </p:sp>
      <p:sp>
        <p:nvSpPr>
          <p:cNvPr id="3" name="Inhaltsplatzhalter 2">
            <a:extLst>
              <a:ext uri="{FF2B5EF4-FFF2-40B4-BE49-F238E27FC236}">
                <a16:creationId xmlns:a16="http://schemas.microsoft.com/office/drawing/2014/main" id="{9D0BD934-BED0-7C2D-4D0B-C672201C8BDF}"/>
              </a:ext>
            </a:extLst>
          </p:cNvPr>
          <p:cNvSpPr>
            <a:spLocks noGrp="1"/>
          </p:cNvSpPr>
          <p:nvPr>
            <p:ph sz="quarter" idx="12"/>
          </p:nvPr>
        </p:nvSpPr>
        <p:spPr>
          <a:xfrm>
            <a:off x="5615763" y="1805520"/>
            <a:ext cx="4816549" cy="1456660"/>
          </a:xfrm>
        </p:spPr>
        <p:txBody>
          <a:bodyPr/>
          <a:lstStyle/>
          <a:p>
            <a:pPr>
              <a:spcBef>
                <a:spcPts val="600"/>
              </a:spcBef>
            </a:pPr>
            <a:endParaRPr lang="de-DE" sz="2400" b="1" dirty="0">
              <a:solidFill>
                <a:srgbClr val="D33FB2"/>
              </a:solidFill>
              <a:effectLst/>
              <a:ea typeface="Calibri" panose="020F0502020204030204" pitchFamily="34" charset="0"/>
            </a:endParaRPr>
          </a:p>
          <a:p>
            <a:pPr lvl="0"/>
            <a:r>
              <a:rPr lang="de-DE" sz="2400" dirty="0"/>
              <a:t>Não «impor» espaços de diálogo, mas sim criá-los de forma segura.                    </a:t>
            </a:r>
          </a:p>
          <a:p>
            <a:r>
              <a:rPr lang="de-DE" sz="2400" dirty="0"/>
              <a:t> </a:t>
            </a:r>
          </a:p>
          <a:p>
            <a:endParaRPr lang="de-DE" sz="2400" dirty="0"/>
          </a:p>
        </p:txBody>
      </p:sp>
      <p:sp>
        <p:nvSpPr>
          <p:cNvPr id="5" name="Textfeld 4">
            <a:extLst>
              <a:ext uri="{FF2B5EF4-FFF2-40B4-BE49-F238E27FC236}">
                <a16:creationId xmlns:a16="http://schemas.microsoft.com/office/drawing/2014/main" id="{F085BA71-6026-37A0-751B-4A858CA530E2}"/>
              </a:ext>
            </a:extLst>
          </p:cNvPr>
          <p:cNvSpPr txBox="1"/>
          <p:nvPr/>
        </p:nvSpPr>
        <p:spPr>
          <a:xfrm>
            <a:off x="5541335" y="1295018"/>
            <a:ext cx="6172200" cy="461665"/>
          </a:xfrm>
          <a:prstGeom prst="rect">
            <a:avLst/>
          </a:prstGeom>
          <a:noFill/>
        </p:spPr>
        <p:txBody>
          <a:bodyPr wrap="square">
            <a:spAutoFit/>
          </a:bodyPr>
          <a:lstStyle/>
          <a:p>
            <a:pPr>
              <a:spcBef>
                <a:spcPts val="600"/>
              </a:spcBef>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Moderar com sensibilidade em relação aos tabus </a:t>
            </a:r>
          </a:p>
        </p:txBody>
      </p:sp>
      <p:sp>
        <p:nvSpPr>
          <p:cNvPr id="8" name="Sprechblase: rechteckig 7">
            <a:extLst>
              <a:ext uri="{FF2B5EF4-FFF2-40B4-BE49-F238E27FC236}">
                <a16:creationId xmlns:a16="http://schemas.microsoft.com/office/drawing/2014/main" id="{AB25F798-25C0-5D2F-5747-A652E150B037}"/>
              </a:ext>
            </a:extLst>
          </p:cNvPr>
          <p:cNvSpPr/>
          <p:nvPr/>
        </p:nvSpPr>
        <p:spPr>
          <a:xfrm>
            <a:off x="5646774" y="3262180"/>
            <a:ext cx="5562600" cy="1456660"/>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1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de-DE" sz="24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«Com a necessária delicadeza. Não basta simplesmente convidar: “Vamos falar sobre sexo.”»</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de-DE" sz="1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DB40F9BC-7F42-6EA6-9A0C-B6D3E6FFDA5B}"/>
              </a:ext>
            </a:extLst>
          </p:cNvPr>
          <p:cNvSpPr txBox="1"/>
          <p:nvPr/>
        </p:nvSpPr>
        <p:spPr>
          <a:xfrm>
            <a:off x="5736265" y="5409093"/>
            <a:ext cx="6172200" cy="307777"/>
          </a:xfrm>
          <a:prstGeom prst="rect">
            <a:avLst/>
          </a:prstGeom>
          <a:noFill/>
        </p:spPr>
        <p:txBody>
          <a:bodyPr wrap="square">
            <a:spAutoFit/>
          </a:bodyPr>
          <a:lstStyle/>
          <a:p>
            <a:r>
              <a:rPr lang="de-DE" sz="1400" dirty="0">
                <a:solidFill>
                  <a:srgbClr val="252223"/>
                </a:solidFill>
                <a:effectLst/>
                <a:latin typeface="Calibri" panose="020F0502020204030204" pitchFamily="34" charset="0"/>
                <a:ea typeface="Calibri" panose="020F0502020204030204" pitchFamily="34" charset="0"/>
              </a:rPr>
              <a:t>Participante numa entrevista individual em 2025, Göttingen, Alemanha</a:t>
            </a:r>
            <a:endParaRPr lang="de-DE" sz="1400" dirty="0"/>
          </a:p>
        </p:txBody>
      </p:sp>
      <p:pic>
        <p:nvPicPr>
          <p:cNvPr id="11" name="Grafik 10">
            <a:extLst>
              <a:ext uri="{FF2B5EF4-FFF2-40B4-BE49-F238E27FC236}">
                <a16:creationId xmlns:a16="http://schemas.microsoft.com/office/drawing/2014/main" id="{30C97835-D7A2-13DB-5308-E1D04EA1C90E}"/>
              </a:ext>
            </a:extLst>
          </p:cNvPr>
          <p:cNvPicPr>
            <a:picLocks noChangeAspect="1"/>
          </p:cNvPicPr>
          <p:nvPr/>
        </p:nvPicPr>
        <p:blipFill>
          <a:blip r:embed="rId2"/>
          <a:stretch>
            <a:fillRect/>
          </a:stretch>
        </p:blipFill>
        <p:spPr>
          <a:xfrm>
            <a:off x="1392865" y="2069352"/>
            <a:ext cx="2573080" cy="3227879"/>
          </a:xfrm>
          <a:prstGeom prst="rect">
            <a:avLst/>
          </a:prstGeom>
        </p:spPr>
      </p:pic>
      <p:pic>
        <p:nvPicPr>
          <p:cNvPr id="6" name="Imagem 5">
            <a:extLst>
              <a:ext uri="{FF2B5EF4-FFF2-40B4-BE49-F238E27FC236}">
                <a16:creationId xmlns:a16="http://schemas.microsoft.com/office/drawing/2014/main" id="{85F1F30A-72FC-F423-C910-A444ACB62C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723467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FED1-EFA7-4F17-7A08-CBED5F303879}"/>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73F27F2A-3F38-C9AF-2D88-AD671064667D}"/>
              </a:ext>
            </a:extLst>
          </p:cNvPr>
          <p:cNvPicPr>
            <a:picLocks noChangeAspect="1"/>
          </p:cNvPicPr>
          <p:nvPr/>
        </p:nvPicPr>
        <p:blipFill>
          <a:blip r:embed="rId3"/>
          <a:stretch>
            <a:fillRect/>
          </a:stretch>
        </p:blipFill>
        <p:spPr>
          <a:xfrm>
            <a:off x="531627" y="1451885"/>
            <a:ext cx="2826203" cy="3545417"/>
          </a:xfrm>
          <a:prstGeom prst="rect">
            <a:avLst/>
          </a:prstGeom>
        </p:spPr>
      </p:pic>
      <p:sp>
        <p:nvSpPr>
          <p:cNvPr id="2" name="Titel 1">
            <a:extLst>
              <a:ext uri="{FF2B5EF4-FFF2-40B4-BE49-F238E27FC236}">
                <a16:creationId xmlns:a16="http://schemas.microsoft.com/office/drawing/2014/main" id="{A9DF191C-4EB5-3EFF-B813-84BF3B8681B0}"/>
              </a:ext>
            </a:extLst>
          </p:cNvPr>
          <p:cNvSpPr>
            <a:spLocks noGrp="1"/>
          </p:cNvSpPr>
          <p:nvPr>
            <p:ph type="title"/>
          </p:nvPr>
        </p:nvSpPr>
        <p:spPr>
          <a:xfrm>
            <a:off x="149679" y="294293"/>
            <a:ext cx="11944351" cy="715879"/>
          </a:xfrm>
        </p:spPr>
        <p:txBody>
          <a:bodyPr/>
          <a:lstStyle/>
          <a:p>
            <a:r>
              <a:rPr lang="de-DE" b="1" dirty="0"/>
              <a:t>Recomendações de comunicação </a:t>
            </a:r>
            <a:br>
              <a:rPr lang="de-DE" b="1" dirty="0"/>
            </a:br>
            <a:endParaRPr lang="de-DE" b="1" dirty="0"/>
          </a:p>
        </p:txBody>
      </p:sp>
      <p:sp>
        <p:nvSpPr>
          <p:cNvPr id="6" name="Inhaltsplatzhalter 5">
            <a:extLst>
              <a:ext uri="{FF2B5EF4-FFF2-40B4-BE49-F238E27FC236}">
                <a16:creationId xmlns:a16="http://schemas.microsoft.com/office/drawing/2014/main" id="{F295A04D-F61E-86E0-4071-652083FC521B}"/>
              </a:ext>
            </a:extLst>
          </p:cNvPr>
          <p:cNvSpPr>
            <a:spLocks noGrp="1"/>
          </p:cNvSpPr>
          <p:nvPr>
            <p:ph sz="quarter" idx="12"/>
          </p:nvPr>
        </p:nvSpPr>
        <p:spPr>
          <a:xfrm>
            <a:off x="3444948" y="1451885"/>
            <a:ext cx="8013405" cy="5870121"/>
          </a:xfrm>
        </p:spPr>
        <p:txBody>
          <a:bodyPr/>
          <a:lstStyle/>
          <a:p>
            <a:pPr marL="342900" lvl="0" indent="-342900">
              <a:buClr>
                <a:schemeClr val="accent3"/>
              </a:buClr>
              <a:buFont typeface="Arial" panose="020B0604020202020204" pitchFamily="34" charset="0"/>
              <a:buChar char="•"/>
            </a:pPr>
            <a:r>
              <a:rPr lang="de-DE" sz="2400" b="1" dirty="0">
                <a:solidFill>
                  <a:srgbClr val="D33FB2"/>
                </a:solidFill>
                <a:ea typeface="Calibri" panose="020F0502020204030204" pitchFamily="34" charset="0"/>
                <a:cs typeface="Calibri" panose="020F0502020204030204" pitchFamily="34" charset="0"/>
              </a:rPr>
              <a:t>Descrever em vez de avaliar: </a:t>
            </a:r>
            <a:r>
              <a:rPr lang="de-DE" sz="2400" dirty="0"/>
              <a:t>«Reparei que…» em vez de «isso é inadequado».</a:t>
            </a:r>
          </a:p>
          <a:p>
            <a:pPr marL="342900" lvl="0" indent="-342900">
              <a:buClr>
                <a:schemeClr val="accent3"/>
              </a:buClr>
              <a:buFont typeface="Arial" panose="020B0604020202020204" pitchFamily="34" charset="0"/>
              <a:buChar char="•"/>
            </a:pPr>
            <a:r>
              <a:rPr lang="de-DE" sz="2400" b="1" dirty="0">
                <a:solidFill>
                  <a:srgbClr val="D33FB2"/>
                </a:solidFill>
                <a:ea typeface="Calibri" panose="020F0502020204030204" pitchFamily="34" charset="0"/>
                <a:cs typeface="Calibri" panose="020F0502020204030204" pitchFamily="34" charset="0"/>
              </a:rPr>
              <a:t>Perguntas abertas e neutras: </a:t>
            </a:r>
            <a:r>
              <a:rPr lang="de-DE" sz="2400" dirty="0"/>
              <a:t>«O que é importante para si no que diz respeito à proximidade, à privacidade e às relações?»</a:t>
            </a:r>
          </a:p>
          <a:p>
            <a:pPr marL="342900" indent="-342900">
              <a:buClr>
                <a:schemeClr val="accent3"/>
              </a:buClr>
              <a:buFont typeface="Arial" panose="020B0604020202020204" pitchFamily="34" charset="0"/>
              <a:buChar char="•"/>
            </a:pPr>
            <a:r>
              <a:rPr lang="de-DE" sz="2400" b="1" dirty="0">
                <a:solidFill>
                  <a:srgbClr val="D33FB2"/>
                </a:solidFill>
                <a:ea typeface="Calibri" panose="020F0502020204030204" pitchFamily="34" charset="0"/>
                <a:cs typeface="Calibri" panose="020F0502020204030204" pitchFamily="34" charset="0"/>
              </a:rPr>
              <a:t>Não dar nada por garantido: </a:t>
            </a:r>
            <a:r>
              <a:rPr lang="de-DE" sz="2400" dirty="0"/>
              <a:t>não </a:t>
            </a:r>
            <a:r>
              <a:rPr lang="de-DE" sz="2400" dirty="0" err="1"/>
              <a:t>fazer</a:t>
            </a:r>
            <a:r>
              <a:rPr lang="de-DE" sz="2400" dirty="0"/>
              <a:t> suposições sobre orientação sexual, género, estado civil ou «modelo familiar» — </a:t>
            </a:r>
            <a:r>
              <a:rPr lang="de-DE" sz="2400" dirty="0" err="1"/>
              <a:t>perguntar</a:t>
            </a:r>
            <a:r>
              <a:rPr lang="de-DE" sz="2400" dirty="0"/>
              <a:t>.</a:t>
            </a:r>
          </a:p>
          <a:p>
            <a:pPr lvl="0" algn="just">
              <a:lnSpc>
                <a:spcPct val="120000"/>
              </a:lnSpc>
              <a:spcAft>
                <a:spcPts val="600"/>
              </a:spcAft>
              <a:buClr>
                <a:srgbClr val="686868"/>
              </a:buClr>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Bef>
                <a:spcPts val="0"/>
              </a:spcBef>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Corrija</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rapidamente erros e uso incorreto de pronomes de género, assuma a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responsabilidade</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e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não</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dramatize</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endParaRPr lang="de-DE" sz="2400" dirty="0"/>
          </a:p>
        </p:txBody>
      </p:sp>
      <p:pic>
        <p:nvPicPr>
          <p:cNvPr id="4" name="Imagem 3">
            <a:extLst>
              <a:ext uri="{FF2B5EF4-FFF2-40B4-BE49-F238E27FC236}">
                <a16:creationId xmlns:a16="http://schemas.microsoft.com/office/drawing/2014/main" id="{023D6D03-D131-3824-B1A6-A529D3ECE5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65034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de-DE" b="1" dirty="0"/>
              <a:t>Pôr em prática aspetos de abordagens sensíveis à cultura</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3067493" y="1366428"/>
            <a:ext cx="6370018"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Fazer perguntas </a:t>
            </a:r>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centradas na pessoa</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8" name="Textfeld 7">
            <a:extLst>
              <a:ext uri="{FF2B5EF4-FFF2-40B4-BE49-F238E27FC236}">
                <a16:creationId xmlns:a16="http://schemas.microsoft.com/office/drawing/2014/main" id="{064C9823-8FE2-973D-B808-00AE4AEDB35D}"/>
              </a:ext>
            </a:extLst>
          </p:cNvPr>
          <p:cNvSpPr txBox="1"/>
          <p:nvPr/>
        </p:nvSpPr>
        <p:spPr>
          <a:xfrm>
            <a:off x="3067492" y="1926208"/>
            <a:ext cx="7830879" cy="3251403"/>
          </a:xfrm>
          <a:prstGeom prst="rect">
            <a:avLst/>
          </a:prstGeom>
          <a:noFill/>
        </p:spPr>
        <p:txBody>
          <a:bodyPr wrap="square">
            <a:spAutoFit/>
          </a:bodyPr>
          <a:lstStyle/>
          <a:p>
            <a:pPr algn="just">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 perspetiva da pessoa está no centro, e não as normas ou suposições.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Exemplos: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«Que significado tem para si, neste momento, a proximidade/a relação?»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 que podemos ou devemos ter em conta aqui para que se sinta à vontade?»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«Como gostaria de ser interpelado?»</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F4BA3CE0-8F73-7F9F-CF33-3DE9213106CB}"/>
              </a:ext>
            </a:extLst>
          </p:cNvPr>
          <p:cNvPicPr>
            <a:picLocks noChangeAspect="1"/>
          </p:cNvPicPr>
          <p:nvPr/>
        </p:nvPicPr>
        <p:blipFill>
          <a:blip r:embed="rId2"/>
          <a:stretch>
            <a:fillRect/>
          </a:stretch>
        </p:blipFill>
        <p:spPr>
          <a:xfrm>
            <a:off x="390146" y="1988511"/>
            <a:ext cx="2296550" cy="2880978"/>
          </a:xfrm>
          <a:prstGeom prst="rect">
            <a:avLst/>
          </a:prstGeom>
        </p:spPr>
      </p:pic>
      <p:pic>
        <p:nvPicPr>
          <p:cNvPr id="5" name="Imagem 4">
            <a:extLst>
              <a:ext uri="{FF2B5EF4-FFF2-40B4-BE49-F238E27FC236}">
                <a16:creationId xmlns:a16="http://schemas.microsoft.com/office/drawing/2014/main" id="{056719FB-398B-82A5-5F12-09F30CBC7E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42-9D95-2B62-B90A-6162C98DAB1C}"/>
            </a:ext>
          </a:extLst>
        </p:cNvPr>
        <p:cNvGrpSpPr/>
        <p:nvPr/>
      </p:nvGrpSpPr>
      <p:grpSpPr>
        <a:xfrm>
          <a:off x="0" y="0"/>
          <a:ext cx="0" cy="0"/>
          <a:chOff x="0" y="0"/>
          <a:chExt cx="0" cy="0"/>
        </a:xfrm>
      </p:grpSpPr>
      <p:sp>
        <p:nvSpPr>
          <p:cNvPr id="5" name="Textplatzhalter 4">
            <a:extLst>
              <a:ext uri="{FF2B5EF4-FFF2-40B4-BE49-F238E27FC236}">
                <a16:creationId xmlns:a16="http://schemas.microsoft.com/office/drawing/2014/main" id="{3F0F4823-C62C-0A4B-F4B9-48F499821F9F}"/>
              </a:ext>
            </a:extLst>
          </p:cNvPr>
          <p:cNvSpPr>
            <a:spLocks noGrp="1"/>
          </p:cNvSpPr>
          <p:nvPr>
            <p:ph type="body" sz="quarter" idx="10"/>
          </p:nvPr>
        </p:nvSpPr>
        <p:spPr>
          <a:xfrm>
            <a:off x="149679" y="1175113"/>
            <a:ext cx="5249384"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Ter em conta a dimensão da segurança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7" name="Textfeld 6">
            <a:extLst>
              <a:ext uri="{FF2B5EF4-FFF2-40B4-BE49-F238E27FC236}">
                <a16:creationId xmlns:a16="http://schemas.microsoft.com/office/drawing/2014/main" id="{086E692F-508C-53BE-22B8-91FCC160A4E2}"/>
              </a:ext>
            </a:extLst>
          </p:cNvPr>
          <p:cNvSpPr txBox="1"/>
          <p:nvPr/>
        </p:nvSpPr>
        <p:spPr>
          <a:xfrm>
            <a:off x="2575580" y="1450544"/>
            <a:ext cx="9169979" cy="2709203"/>
          </a:xfrm>
          <a:prstGeom prst="rect">
            <a:avLst/>
          </a:prstGeom>
          <a:noFill/>
        </p:spPr>
        <p:txBody>
          <a:bodyPr wrap="square">
            <a:spAutoFit/>
          </a:bodyPr>
          <a:lstStyle/>
          <a:p>
            <a:pPr algn="just">
              <a:lnSpc>
                <a:spcPct val="107000"/>
              </a:lnSpc>
              <a:spcAft>
                <a:spcPts val="800"/>
              </a:spcAft>
              <a:buNone/>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Ter em conta que a abertura em relação à identidade pode acarretar riscos. </a:t>
            </a:r>
          </a:p>
          <a:p>
            <a:pPr algn="just">
              <a:lnSpc>
                <a:spcPct val="107000"/>
              </a:lnSpc>
              <a:spcAft>
                <a:spcPts val="800"/>
              </a:spcAft>
              <a:buNone/>
            </a:pPr>
            <a:r>
              <a:rPr lang="de-DE" sz="225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Exemplos:</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Uma pessoa não quer revelar abertamente a sua orientação sexual porque os seus familiares são hostis.</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Medo de discriminação por parte dos colegas de quarto.</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Preocupação de que a equipa de cuidados a trate de forma diferente.</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B6899057-B5AE-6102-4C65-5338A22198BB}"/>
              </a:ext>
            </a:extLst>
          </p:cNvPr>
          <p:cNvSpPr txBox="1"/>
          <p:nvPr/>
        </p:nvSpPr>
        <p:spPr>
          <a:xfrm>
            <a:off x="2872342" y="4278938"/>
            <a:ext cx="7953702" cy="1890326"/>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Estratégia: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Garantir a confidencialidade </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Oferecer opções (por exemplo, apoio discreto) </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Tratar as informações com sensibilidade </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DAA49EDB-1A43-EB82-9FBF-92864BDD4449}"/>
              </a:ext>
            </a:extLst>
          </p:cNvPr>
          <p:cNvPicPr>
            <a:picLocks noChangeAspect="1"/>
          </p:cNvPicPr>
          <p:nvPr/>
        </p:nvPicPr>
        <p:blipFill>
          <a:blip r:embed="rId2"/>
          <a:stretch>
            <a:fillRect/>
          </a:stretch>
        </p:blipFill>
        <p:spPr>
          <a:xfrm>
            <a:off x="531627" y="2433202"/>
            <a:ext cx="2043953" cy="2564100"/>
          </a:xfrm>
          <a:prstGeom prst="rect">
            <a:avLst/>
          </a:prstGeom>
        </p:spPr>
      </p:pic>
      <p:pic>
        <p:nvPicPr>
          <p:cNvPr id="4" name="Imagem 3">
            <a:extLst>
              <a:ext uri="{FF2B5EF4-FFF2-40B4-BE49-F238E27FC236}">
                <a16:creationId xmlns:a16="http://schemas.microsoft.com/office/drawing/2014/main" id="{C709A4B1-88B1-CB85-BC57-8582343CA5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
        <p:nvSpPr>
          <p:cNvPr id="9" name="Titel 1">
            <a:extLst>
              <a:ext uri="{FF2B5EF4-FFF2-40B4-BE49-F238E27FC236}">
                <a16:creationId xmlns:a16="http://schemas.microsoft.com/office/drawing/2014/main" id="{FEF691B9-B0E9-E522-D6B6-A9F19C71C21E}"/>
              </a:ext>
            </a:extLst>
          </p:cNvPr>
          <p:cNvSpPr>
            <a:spLocks noGrp="1"/>
          </p:cNvSpPr>
          <p:nvPr>
            <p:ph type="title"/>
          </p:nvPr>
        </p:nvSpPr>
        <p:spPr>
          <a:xfrm>
            <a:off x="149679" y="318250"/>
            <a:ext cx="11944351" cy="715879"/>
          </a:xfrm>
        </p:spPr>
        <p:txBody>
          <a:bodyPr/>
          <a:lstStyle/>
          <a:p>
            <a:r>
              <a:rPr lang="de-DE" b="1" dirty="0"/>
              <a:t>Pôr em prática aspetos de abordagens sensíveis à cultura</a:t>
            </a:r>
            <a:br>
              <a:rPr lang="de-DE" dirty="0"/>
            </a:br>
            <a:endParaRPr lang="de-DE" dirty="0"/>
          </a:p>
        </p:txBody>
      </p:sp>
    </p:spTree>
    <p:extLst>
      <p:ext uri="{BB962C8B-B14F-4D97-AF65-F5344CB8AC3E}">
        <p14:creationId xmlns:p14="http://schemas.microsoft.com/office/powerpoint/2010/main" val="58876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A0EE-F6BE-0EA0-9E9B-B07837890E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6CA55-1AA8-3DA4-83A0-D4444F674B38}"/>
              </a:ext>
            </a:extLst>
          </p:cNvPr>
          <p:cNvSpPr>
            <a:spLocks noGrp="1"/>
          </p:cNvSpPr>
          <p:nvPr>
            <p:ph type="title"/>
          </p:nvPr>
        </p:nvSpPr>
        <p:spPr>
          <a:xfrm>
            <a:off x="149679" y="318250"/>
            <a:ext cx="11944351" cy="715879"/>
          </a:xfrm>
        </p:spPr>
        <p:txBody>
          <a:bodyPr/>
          <a:lstStyle/>
          <a:p>
            <a:r>
              <a:rPr lang="de-DE" b="1" dirty="0"/>
              <a:t>Pôr em prática aspetos de abordagens sensíveis à cultura</a:t>
            </a:r>
            <a:br>
              <a:rPr lang="de-DE" dirty="0"/>
            </a:br>
            <a:endParaRPr lang="de-DE" dirty="0"/>
          </a:p>
        </p:txBody>
      </p:sp>
      <p:sp>
        <p:nvSpPr>
          <p:cNvPr id="5" name="Textplatzhalter 4">
            <a:extLst>
              <a:ext uri="{FF2B5EF4-FFF2-40B4-BE49-F238E27FC236}">
                <a16:creationId xmlns:a16="http://schemas.microsoft.com/office/drawing/2014/main" id="{4B6C089B-91EB-6597-D10E-CBC56EC1B78C}"/>
              </a:ext>
            </a:extLst>
          </p:cNvPr>
          <p:cNvSpPr>
            <a:spLocks noGrp="1"/>
          </p:cNvSpPr>
          <p:nvPr>
            <p:ph type="body" sz="quarter" idx="10"/>
          </p:nvPr>
        </p:nvSpPr>
        <p:spPr>
          <a:xfrm>
            <a:off x="237018" y="1454398"/>
            <a:ext cx="5249384"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Orientação ética</a:t>
            </a:r>
            <a:endParaRPr lang="de-DE"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extfeld 3">
            <a:extLst>
              <a:ext uri="{FF2B5EF4-FFF2-40B4-BE49-F238E27FC236}">
                <a16:creationId xmlns:a16="http://schemas.microsoft.com/office/drawing/2014/main" id="{08634BD7-59FC-45A9-DC82-A5DE6E2F7025}"/>
              </a:ext>
            </a:extLst>
          </p:cNvPr>
          <p:cNvSpPr txBox="1"/>
          <p:nvPr/>
        </p:nvSpPr>
        <p:spPr>
          <a:xfrm>
            <a:off x="3689498" y="1012954"/>
            <a:ext cx="8265484" cy="4832092"/>
          </a:xfrm>
          <a:prstGeom prst="rect">
            <a:avLst/>
          </a:prstGeom>
          <a:noFill/>
        </p:spPr>
        <p:txBody>
          <a:bodyPr wrap="square">
            <a:spAutoFit/>
          </a:bodyPr>
          <a:lstStyle/>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As ações e decisões do dia a dia orientam-se</a:t>
            </a:r>
          </a:p>
          <a:p>
            <a:pPr>
              <a:lnSpc>
                <a:spcPct val="107000"/>
              </a:lnSpc>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não apenas por regras institucionais ou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são tomadas de acordo com as nossas próprias noções de norma,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mas orientam-se por princípios éticos como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 autonomia, o cuidado, a justiça e o princípio de não causar danos</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sempre adaptados ao contexto de vida individual de cada pessoa. </a:t>
            </a:r>
          </a:p>
          <a:p>
            <a:pPr>
              <a:lnSpc>
                <a:spcPct val="107000"/>
              </a:lnSpc>
              <a:buNone/>
            </a:pPr>
            <a:endPar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 orientação ética assegura, assim, que os cuidados sensíveis à cultura não sejam apenas «educados», mas que sejam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sistematicamente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prestados de forma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moralmente responsável</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centrados na pessoa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justos</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B6AA01A9-B7C1-3C13-54DF-FADA20C71F8F}"/>
              </a:ext>
            </a:extLst>
          </p:cNvPr>
          <p:cNvSpPr txBox="1"/>
          <p:nvPr/>
        </p:nvSpPr>
        <p:spPr>
          <a:xfrm>
            <a:off x="31898" y="3700054"/>
            <a:ext cx="3232297" cy="1938992"/>
          </a:xfrm>
          <a:prstGeom prst="rect">
            <a:avLst/>
          </a:prstGeom>
          <a:noFill/>
        </p:spPr>
        <p:txBody>
          <a:bodyPr wrap="square">
            <a:spAutoFit/>
          </a:bodyPr>
          <a:lstStyle/>
          <a:p>
            <a:pPr algn="ct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É a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ponte entre a teoria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(princípios éticos)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 a prática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(lidar diariamente com a diversidade). </a:t>
            </a:r>
            <a:endParaRPr lang="de-DE" sz="2400" dirty="0"/>
          </a:p>
        </p:txBody>
      </p:sp>
      <p:pic>
        <p:nvPicPr>
          <p:cNvPr id="11" name="Grafik 10">
            <a:extLst>
              <a:ext uri="{FF2B5EF4-FFF2-40B4-BE49-F238E27FC236}">
                <a16:creationId xmlns:a16="http://schemas.microsoft.com/office/drawing/2014/main" id="{80C82D41-67F7-445F-85BE-7E6BE0C61E97}"/>
              </a:ext>
            </a:extLst>
          </p:cNvPr>
          <p:cNvPicPr>
            <a:picLocks noChangeAspect="1"/>
          </p:cNvPicPr>
          <p:nvPr/>
        </p:nvPicPr>
        <p:blipFill>
          <a:blip r:embed="rId2"/>
          <a:stretch>
            <a:fillRect/>
          </a:stretch>
        </p:blipFill>
        <p:spPr>
          <a:xfrm>
            <a:off x="350049" y="2276314"/>
            <a:ext cx="2305372" cy="1152686"/>
          </a:xfrm>
          <a:prstGeom prst="rect">
            <a:avLst/>
          </a:prstGeom>
        </p:spPr>
      </p:pic>
      <p:pic>
        <p:nvPicPr>
          <p:cNvPr id="6" name="Imagem 5">
            <a:extLst>
              <a:ext uri="{FF2B5EF4-FFF2-40B4-BE49-F238E27FC236}">
                <a16:creationId xmlns:a16="http://schemas.microsoft.com/office/drawing/2014/main" id="{04A05CD4-5187-2279-7BB1-326BE55045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2604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Orientações para profissionais da área da educação e da </a:t>
            </a:r>
            <a:r>
              <a:rPr lang="en-US" sz="2400" b="1" dirty="0" err="1"/>
              <a:t>saúde</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2573079" y="98444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Princípios fundamentais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40270FC7-7DFC-4964-104A-C7F038E6A926}"/>
              </a:ext>
            </a:extLst>
          </p:cNvPr>
          <p:cNvSpPr txBox="1"/>
          <p:nvPr/>
        </p:nvSpPr>
        <p:spPr>
          <a:xfrm>
            <a:off x="2573079" y="1560003"/>
            <a:ext cx="9469242" cy="5938933"/>
          </a:xfrm>
          <a:prstGeom prst="rect">
            <a:avLst/>
          </a:prstGeom>
          <a:noFill/>
        </p:spPr>
        <p:txBody>
          <a:bodyPr wrap="square">
            <a:spAutoFit/>
          </a:bodyPr>
          <a:lstStyle/>
          <a:p>
            <a:r>
              <a:rPr lang="de-DE" sz="2400" b="1" dirty="0">
                <a:solidFill>
                  <a:srgbClr val="252223"/>
                </a:solidFill>
                <a:ea typeface="Calibri" panose="020F0502020204030204" pitchFamily="34" charset="0"/>
                <a:cs typeface="Calibri" panose="020F0502020204030204" pitchFamily="34" charset="0"/>
              </a:rPr>
              <a:t>1. Impulsionar mudanças estruturais: </a:t>
            </a:r>
            <a:r>
              <a:rPr lang="de-DE" sz="2400" b="1" dirty="0"/>
              <a:t>analisar criticamente as instituições no que diz respeito a</a:t>
            </a:r>
            <a:endParaRPr lang="de-DE" sz="2400" dirty="0"/>
          </a:p>
          <a:p>
            <a:pPr marL="342900" indent="-342900">
              <a:buClr>
                <a:schemeClr val="accent3"/>
              </a:buClr>
              <a:buFont typeface="Arial" panose="020B0604020202020204" pitchFamily="34" charset="0"/>
              <a:buChar char="•"/>
            </a:pPr>
            <a:r>
              <a:rPr lang="de-DE" sz="2400" dirty="0"/>
              <a:t>Linguagem e formulários </a:t>
            </a:r>
          </a:p>
          <a:p>
            <a:pPr marL="342900" indent="-342900">
              <a:buClr>
                <a:schemeClr val="accent3"/>
              </a:buClr>
              <a:buFont typeface="Arial" panose="020B0604020202020204" pitchFamily="34" charset="0"/>
              <a:buChar char="•"/>
            </a:pPr>
            <a:r>
              <a:rPr lang="de-DE" sz="2400" dirty="0"/>
              <a:t>Regras e rotinas </a:t>
            </a:r>
          </a:p>
          <a:p>
            <a:pPr marL="342900" indent="-342900">
              <a:spcAft>
                <a:spcPts val="600"/>
              </a:spcAft>
              <a:buClr>
                <a:schemeClr val="accent3"/>
              </a:buClr>
              <a:buFont typeface="Arial" panose="020B0604020202020204" pitchFamily="34" charset="0"/>
              <a:buChar char="•"/>
            </a:pPr>
            <a:r>
              <a:rPr lang="de-DE" sz="2400" dirty="0"/>
              <a:t>Estruturas de reclamação </a:t>
            </a:r>
            <a:endParaRPr lang="de-DE" sz="2400" b="1" dirty="0">
              <a:solidFill>
                <a:srgbClr val="252223"/>
              </a:solidFill>
              <a:ea typeface="Calibri" panose="020F0502020204030204" pitchFamily="34" charset="0"/>
              <a:cs typeface="Calibri" panose="020F0502020204030204" pitchFamily="34" charset="0"/>
            </a:endParaRPr>
          </a:p>
          <a:p>
            <a:r>
              <a:rPr lang="de-DE" sz="2400" b="1" dirty="0">
                <a:solidFill>
                  <a:srgbClr val="252223"/>
                </a:solidFill>
                <a:ea typeface="Calibri" panose="020F0502020204030204" pitchFamily="34" charset="0"/>
                <a:cs typeface="Calibri" panose="020F0502020204030204" pitchFamily="34" charset="0"/>
              </a:rPr>
              <a:t>2. Promover a capacidade de tomada de decisões éticas</a:t>
            </a:r>
          </a:p>
          <a:p>
            <a:pPr marL="342900" lvl="0" indent="-342900">
              <a:buClr>
                <a:schemeClr val="accent3"/>
              </a:buClr>
              <a:buFont typeface="Arial" panose="020B0604020202020204" pitchFamily="34" charset="0"/>
              <a:buChar char="•"/>
            </a:pPr>
            <a:r>
              <a:rPr lang="de-DE" sz="2400" dirty="0"/>
              <a:t>Aplicação de princípios fundamentais: autonomia, cuidado, não-prejuízo, justiça </a:t>
            </a:r>
          </a:p>
          <a:p>
            <a:pPr marL="342900" lvl="0" indent="-342900">
              <a:spcAft>
                <a:spcPts val="600"/>
              </a:spcAft>
              <a:buClr>
                <a:schemeClr val="accent3"/>
              </a:buClr>
              <a:buFont typeface="Arial" panose="020B0604020202020204" pitchFamily="34" charset="0"/>
              <a:buChar char="•"/>
            </a:pPr>
            <a:r>
              <a:rPr lang="de-DE" sz="2400" dirty="0"/>
              <a:t>Lidar com dilemas (por exemplo, capacidade de consentimento, conceitos de proteção).</a:t>
            </a:r>
            <a:endParaRPr lang="de-DE" sz="2400" b="1" dirty="0">
              <a:solidFill>
                <a:srgbClr val="252223"/>
              </a:solidFill>
              <a:ea typeface="Calibri" panose="020F0502020204030204" pitchFamily="34" charset="0"/>
              <a:cs typeface="Calibri" panose="020F0502020204030204" pitchFamily="34" charset="0"/>
            </a:endParaRPr>
          </a:p>
          <a:p>
            <a:pPr lvl="0">
              <a:lnSpc>
                <a:spcPct val="107000"/>
              </a:lnSpc>
              <a:spcAft>
                <a:spcPts val="800"/>
              </a:spcAft>
              <a:tabLst>
                <a:tab pos="457200" algn="l"/>
              </a:tabLst>
            </a:pPr>
            <a:r>
              <a:rPr lang="de-DE" sz="2400" b="1" dirty="0"/>
              <a:t>3. A discriminação ao longo da vida continua a ter efeitos </a:t>
            </a:r>
            <a:endParaRPr lang="de-DE" sz="2400" dirty="0"/>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a typeface="Calibri" panose="020F0502020204030204" pitchFamily="34" charset="0"/>
                <a:cs typeface="Calibri" panose="020F0502020204030204" pitchFamily="34" charset="0"/>
              </a:rPr>
              <a:t>Compreender as realidades de vida individuais em vez de atribuições estereotipadas. </a:t>
            </a:r>
          </a:p>
          <a:p>
            <a:pPr lvl="0">
              <a:lnSpc>
                <a:spcPct val="107000"/>
              </a:lnSpc>
              <a:spcAft>
                <a:spcPts val="800"/>
              </a:spcAft>
            </a:pPr>
            <a:r>
              <a:rPr lang="de-DE" sz="2400" dirty="0">
                <a:solidFill>
                  <a:srgbClr val="252223"/>
                </a:solidFill>
                <a:ea typeface="Calibri" panose="020F0502020204030204" pitchFamily="34" charset="0"/>
                <a:cs typeface="Calibri" panose="020F0502020204030204" pitchFamily="34" charset="0"/>
              </a:rPr>
              <a:t> </a:t>
            </a:r>
            <a:endParaRPr lang="de-DE" sz="2400" dirty="0">
              <a:solidFill>
                <a:srgbClr val="252223"/>
              </a:solidFill>
              <a:ea typeface="Calibri" panose="020F0502020204030204" pitchFamily="34" charset="0"/>
              <a:cs typeface="Times New Roman" panose="02020603050405020304" pitchFamily="18" charset="0"/>
            </a:endParaRPr>
          </a:p>
          <a:p>
            <a:pPr lvl="1">
              <a:lnSpc>
                <a:spcPct val="107000"/>
              </a:lnSpc>
              <a:spcAft>
                <a:spcPts val="800"/>
              </a:spcAft>
              <a:buSzPts val="1000"/>
              <a:tabLst>
                <a:tab pos="914400" algn="l"/>
              </a:tabLst>
            </a:pPr>
            <a:endParaRPr lang="de-DE" sz="2400" b="1" dirty="0">
              <a:solidFill>
                <a:srgbClr val="252223"/>
              </a:solidFill>
              <a:effectLst/>
              <a:ea typeface="Calibri" panose="020F0502020204030204" pitchFamily="34" charset="0"/>
              <a:cs typeface="Calibri" panose="020F0502020204030204" pitchFamily="34" charset="0"/>
            </a:endParaRPr>
          </a:p>
          <a:p>
            <a:pPr lvl="1">
              <a:lnSpc>
                <a:spcPct val="107000"/>
              </a:lnSpc>
              <a:spcAft>
                <a:spcPts val="800"/>
              </a:spcAft>
              <a:buSzPts val="1000"/>
              <a:tabLst>
                <a:tab pos="914400" algn="l"/>
              </a:tabLst>
            </a:pPr>
            <a:endParaRPr lang="de-DE" sz="2400" dirty="0">
              <a:solidFill>
                <a:srgbClr val="252223"/>
              </a:solidFill>
              <a:effectLst/>
              <a:ea typeface="Calibri" panose="020F050202020403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2827ED48-0D2A-D4DD-902A-88901C1BF58A}"/>
              </a:ext>
            </a:extLst>
          </p:cNvPr>
          <p:cNvPicPr>
            <a:picLocks noChangeAspect="1"/>
          </p:cNvPicPr>
          <p:nvPr/>
        </p:nvPicPr>
        <p:blipFill>
          <a:blip r:embed="rId2"/>
          <a:stretch>
            <a:fillRect/>
          </a:stretch>
        </p:blipFill>
        <p:spPr>
          <a:xfrm>
            <a:off x="26580" y="2687573"/>
            <a:ext cx="2375780" cy="1841897"/>
          </a:xfrm>
          <a:prstGeom prst="rect">
            <a:avLst/>
          </a:prstGeom>
        </p:spPr>
      </p:pic>
      <p:pic>
        <p:nvPicPr>
          <p:cNvPr id="5" name="Imagem 4">
            <a:extLst>
              <a:ext uri="{FF2B5EF4-FFF2-40B4-BE49-F238E27FC236}">
                <a16:creationId xmlns:a16="http://schemas.microsoft.com/office/drawing/2014/main" id="{5CF28EBB-9FCE-454A-3705-83577BAE9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Orientações para profissionais da área da educação e da </a:t>
            </a:r>
            <a:r>
              <a:rPr lang="en-US" sz="2400" b="1" dirty="0" err="1"/>
              <a:t>saúde</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456912" y="1062783"/>
            <a:ext cx="6119036" cy="558743"/>
          </a:xfrm>
          <a:prstGeom prst="rect">
            <a:avLst/>
          </a:prstGeom>
          <a:noFill/>
        </p:spPr>
        <p:txBody>
          <a:bodyPr wrap="square">
            <a:spAutoFit/>
          </a:bodyPr>
          <a:lstStyle/>
          <a:p>
            <a:pPr>
              <a:lnSpc>
                <a:spcPct val="115000"/>
              </a:lnSpc>
              <a:spcAft>
                <a:spcPts val="800"/>
              </a:spcAft>
            </a:pP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64331251-50D0-3107-3A41-4F1782CAFE08}"/>
              </a:ext>
            </a:extLst>
          </p:cNvPr>
          <p:cNvPicPr>
            <a:picLocks noChangeAspect="1"/>
          </p:cNvPicPr>
          <p:nvPr/>
        </p:nvPicPr>
        <p:blipFill>
          <a:blip r:embed="rId2"/>
          <a:stretch>
            <a:fillRect/>
          </a:stretch>
        </p:blipFill>
        <p:spPr>
          <a:xfrm>
            <a:off x="728329" y="2688513"/>
            <a:ext cx="2375780" cy="1841897"/>
          </a:xfrm>
          <a:prstGeom prst="rect">
            <a:avLst/>
          </a:prstGeom>
        </p:spPr>
      </p:pic>
      <p:sp>
        <p:nvSpPr>
          <p:cNvPr id="7" name="Textfeld 6">
            <a:extLst>
              <a:ext uri="{FF2B5EF4-FFF2-40B4-BE49-F238E27FC236}">
                <a16:creationId xmlns:a16="http://schemas.microsoft.com/office/drawing/2014/main" id="{38263435-F86C-1689-4E07-720A7F7F8ABC}"/>
              </a:ext>
            </a:extLst>
          </p:cNvPr>
          <p:cNvSpPr txBox="1"/>
          <p:nvPr/>
        </p:nvSpPr>
        <p:spPr>
          <a:xfrm>
            <a:off x="3346597" y="1886788"/>
            <a:ext cx="8695724" cy="3317768"/>
          </a:xfrm>
          <a:prstGeom prst="rect">
            <a:avLst/>
          </a:prstGeom>
          <a:noFill/>
        </p:spPr>
        <p:txBody>
          <a:bodyPr wrap="square">
            <a:spAutoFit/>
          </a:bodyPr>
          <a:lstStyle/>
          <a:p>
            <a:pPr marL="114300" lvl="1">
              <a:lnSpc>
                <a:spcPct val="107000"/>
              </a:lnSpc>
              <a:spcAft>
                <a:spcPts val="800"/>
              </a:spcAft>
              <a:tabLst>
                <a:tab pos="457200" algn="l"/>
              </a:tabLst>
            </a:pPr>
            <a:r>
              <a:rPr lang="de-DE" sz="2250" b="1" dirty="0"/>
              <a:t>4. </a:t>
            </a:r>
            <a:r>
              <a:rPr lang="de-DE" sz="2400" b="1" dirty="0"/>
              <a:t>Desenvolver competências práticas no dia-a-dia</a:t>
            </a:r>
            <a:endParaRPr lang="de-DE" sz="2000" dirty="0"/>
          </a:p>
          <a:p>
            <a:pPr lvl="0"/>
            <a:r>
              <a:rPr lang="de-DE" sz="2400" dirty="0"/>
              <a:t>Ser capaz de aplicar estratégias concretas, tais como: </a:t>
            </a:r>
          </a:p>
          <a:p>
            <a:pPr marL="800100" lvl="1" indent="-342900">
              <a:buClr>
                <a:schemeClr val="accent3"/>
              </a:buClr>
              <a:buFont typeface="Arial" panose="020B0604020202020204" pitchFamily="34" charset="0"/>
              <a:buChar char="•"/>
            </a:pPr>
            <a:r>
              <a:rPr lang="de-DE" sz="2400" dirty="0"/>
              <a:t>uma linguagem sensível à discriminação, </a:t>
            </a:r>
          </a:p>
          <a:p>
            <a:pPr marL="800100" lvl="1" indent="-342900">
              <a:buClr>
                <a:schemeClr val="accent3"/>
              </a:buClr>
              <a:buFont typeface="Arial" panose="020B0604020202020204" pitchFamily="34" charset="0"/>
              <a:buChar char="•"/>
            </a:pPr>
            <a:r>
              <a:rPr lang="de-DE" sz="2400" dirty="0"/>
              <a:t>«descrever em vez de avaliar»,</a:t>
            </a:r>
          </a:p>
          <a:p>
            <a:pPr marL="800100" lvl="1" indent="-342900">
              <a:buClr>
                <a:schemeClr val="accent3"/>
              </a:buClr>
              <a:buFont typeface="Arial" panose="020B0604020202020204" pitchFamily="34" charset="0"/>
              <a:buChar char="•"/>
            </a:pPr>
            <a:r>
              <a:rPr lang="de-DE" sz="2400" dirty="0"/>
              <a:t>condução de conversas </a:t>
            </a:r>
            <a:r>
              <a:rPr lang="de-DE" sz="2400" dirty="0" err="1"/>
              <a:t>centradas na pessoa</a:t>
            </a:r>
            <a:r>
              <a:rPr lang="de-DE" sz="2400" dirty="0"/>
              <a:t>.</a:t>
            </a:r>
          </a:p>
          <a:p>
            <a:pPr marL="171450" lvl="1">
              <a:lnSpc>
                <a:spcPct val="107000"/>
              </a:lnSpc>
              <a:spcAft>
                <a:spcPts val="800"/>
              </a:spcAft>
              <a:buSzPts val="1000"/>
              <a:tabLst>
                <a:tab pos="914400" algn="l"/>
              </a:tabLst>
            </a:pPr>
            <a:endParaRPr lang="de-DE" sz="2250" dirty="0"/>
          </a:p>
          <a:p>
            <a:pPr lvl="0">
              <a:spcAft>
                <a:spcPts val="600"/>
              </a:spcAft>
            </a:pPr>
            <a:r>
              <a:rPr lang="de-DE" sz="2250" b="1" dirty="0"/>
              <a:t>5. Reconhecer e evitar </a:t>
            </a:r>
            <a:r>
              <a:rPr lang="de-DE" sz="2250" b="1" dirty="0" err="1"/>
              <a:t>o tokenismo</a:t>
            </a:r>
            <a:r>
              <a:rPr lang="de-DE" sz="2250" b="1" dirty="0"/>
              <a:t> </a:t>
            </a:r>
            <a:endParaRPr lang="de-DE" sz="2250" dirty="0"/>
          </a:p>
          <a:p>
            <a:pPr marL="742950" lvl="1" indent="-285750" algn="just">
              <a:lnSpc>
                <a:spcPct val="107000"/>
              </a:lnSpc>
              <a:spcAft>
                <a:spcPts val="800"/>
              </a:spcAft>
              <a:buSzPts val="1000"/>
              <a:buFont typeface="Courier New" panose="02070309020205020404" pitchFamily="49" charset="0"/>
              <a:buChar char="o"/>
              <a:tabLst>
                <a:tab pos="914400" algn="l"/>
              </a:tabLst>
            </a:pPr>
            <a:endParaRPr lang="de-DE" sz="2250" dirty="0">
              <a:solidFill>
                <a:srgbClr val="252223"/>
              </a:solidFill>
              <a:effectLst/>
              <a:ea typeface="Calibri" panose="020F0502020204030204" pitchFamily="34" charset="0"/>
              <a:cs typeface="Calibri" panose="020F0502020204030204" pitchFamily="34" charset="0"/>
            </a:endParaRPr>
          </a:p>
        </p:txBody>
      </p:sp>
      <p:sp>
        <p:nvSpPr>
          <p:cNvPr id="10" name="Textfeld 9">
            <a:extLst>
              <a:ext uri="{FF2B5EF4-FFF2-40B4-BE49-F238E27FC236}">
                <a16:creationId xmlns:a16="http://schemas.microsoft.com/office/drawing/2014/main" id="{07EB0B9C-F6D8-684C-88EB-2B866E76590C}"/>
              </a:ext>
            </a:extLst>
          </p:cNvPr>
          <p:cNvSpPr txBox="1"/>
          <p:nvPr/>
        </p:nvSpPr>
        <p:spPr>
          <a:xfrm>
            <a:off x="3346597" y="1062783"/>
            <a:ext cx="6119036" cy="492122"/>
          </a:xfrm>
          <a:prstGeom prst="rect">
            <a:avLst/>
          </a:prstGeom>
          <a:noFill/>
        </p:spPr>
        <p:txBody>
          <a:bodyPr wrap="square">
            <a:spAutoFit/>
          </a:bodyPr>
          <a:lstStyle/>
          <a:p>
            <a:pPr>
              <a:lnSpc>
                <a:spcPct val="115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Princípios fundamentais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5FB5B1E5-9766-1307-96A7-488C3521BC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627884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29A6-55DC-F704-2DC2-9BA01C5DE2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51AC93-36D6-6B91-14CF-7D75DCB12663}"/>
              </a:ext>
            </a:extLst>
          </p:cNvPr>
          <p:cNvSpPr>
            <a:spLocks noGrp="1"/>
          </p:cNvSpPr>
          <p:nvPr>
            <p:ph type="title"/>
          </p:nvPr>
        </p:nvSpPr>
        <p:spPr/>
        <p:txBody>
          <a:bodyPr/>
          <a:lstStyle/>
          <a:p>
            <a:r>
              <a:rPr lang="en-US" sz="2400" b="1" dirty="0"/>
              <a:t>Orientações para profissionais da área da educação e da </a:t>
            </a:r>
            <a:r>
              <a:rPr lang="en-US" sz="2400" b="1" dirty="0" err="1"/>
              <a:t>saúde</a:t>
            </a:r>
            <a:endParaRPr lang="de-DE" sz="2400" b="1" dirty="0"/>
          </a:p>
        </p:txBody>
      </p:sp>
      <p:sp>
        <p:nvSpPr>
          <p:cNvPr id="4" name="Textfeld 3">
            <a:extLst>
              <a:ext uri="{FF2B5EF4-FFF2-40B4-BE49-F238E27FC236}">
                <a16:creationId xmlns:a16="http://schemas.microsoft.com/office/drawing/2014/main" id="{211DF4AF-3797-DFB2-C133-EB6E2A5C5849}"/>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Princípios fundamentais</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30DDA32-7BA6-B1DB-2BC1-54526E1FA725}"/>
              </a:ext>
            </a:extLst>
          </p:cNvPr>
          <p:cNvSpPr txBox="1"/>
          <p:nvPr/>
        </p:nvSpPr>
        <p:spPr>
          <a:xfrm>
            <a:off x="2953191" y="1664056"/>
            <a:ext cx="9000683" cy="5424562"/>
          </a:xfrm>
          <a:prstGeom prst="rect">
            <a:avLst/>
          </a:prstGeom>
          <a:noFill/>
        </p:spPr>
        <p:txBody>
          <a:bodyPr wrap="square">
            <a:spAutoFit/>
          </a:bodyPr>
          <a:lstStyle/>
          <a:p>
            <a:pPr lvl="0"/>
            <a:r>
              <a:rPr lang="de-DE" sz="2400" b="1" dirty="0"/>
              <a:t>Abordagens sensíveis à cultura e </a:t>
            </a:r>
            <a:r>
              <a:rPr lang="de-DE" sz="2400" b="1" dirty="0" err="1"/>
              <a:t>centradas na pessoa </a:t>
            </a:r>
            <a:r>
              <a:rPr lang="de-DE" sz="2400" b="1" dirty="0"/>
              <a:t>reduzem a «alterização» </a:t>
            </a:r>
            <a:endParaRPr lang="de-DE" sz="2400" dirty="0"/>
          </a:p>
          <a:p>
            <a:pPr marL="342900" indent="-342900">
              <a:buClr>
                <a:schemeClr val="accent3"/>
              </a:buClr>
              <a:buFont typeface="Arial" panose="020B0604020202020204" pitchFamily="34" charset="0"/>
              <a:buChar char="•"/>
            </a:pPr>
            <a:r>
              <a:rPr lang="de-DE" sz="2250" dirty="0"/>
              <a:t>Investigar ativamente as necessidades individuais, os contextos culturais e os significados pessoais. </a:t>
            </a:r>
          </a:p>
          <a:p>
            <a:pPr marL="342900" indent="-342900">
              <a:buClr>
                <a:schemeClr val="accent3"/>
              </a:buClr>
              <a:buFont typeface="Arial" panose="020B0604020202020204" pitchFamily="34" charset="0"/>
              <a:buChar char="•"/>
            </a:pPr>
            <a:r>
              <a:rPr lang="de-DE" sz="2250" dirty="0"/>
              <a:t>A orientação ética serve de diretriz fundamental para as decisões na área dos cuidados de saúde. </a:t>
            </a:r>
          </a:p>
          <a:p>
            <a:pPr marL="342900" indent="-342900">
              <a:buClr>
                <a:schemeClr val="accent3"/>
              </a:buClr>
              <a:buFont typeface="Arial" panose="020B0604020202020204" pitchFamily="34" charset="0"/>
              <a:buChar char="•"/>
            </a:pPr>
            <a:r>
              <a:rPr lang="de-DE" sz="2250" dirty="0"/>
              <a:t>Ter em conta as dimensões de segurança. </a:t>
            </a:r>
          </a:p>
          <a:p>
            <a:pPr lvl="1"/>
            <a:endParaRPr lang="de-DE" sz="2400" dirty="0"/>
          </a:p>
          <a:p>
            <a:pPr lvl="0"/>
            <a:r>
              <a:rPr lang="de-DE" sz="2400" b="1" dirty="0"/>
              <a:t>A reflexão sobre as próprias normas e os processos da equipa é fundamental </a:t>
            </a:r>
            <a:endParaRPr lang="de-DE" sz="2400" dirty="0"/>
          </a:p>
          <a:p>
            <a:pPr marL="342900" indent="-342900">
              <a:buClr>
                <a:schemeClr val="accent3"/>
              </a:buClr>
              <a:buFont typeface="Arial" panose="020B0604020202020204" pitchFamily="34" charset="0"/>
              <a:buChar char="•"/>
            </a:pPr>
            <a:r>
              <a:rPr lang="de-DE" sz="2250" dirty="0"/>
              <a:t>Reflexão regular nas equipas sobre os próprios pressupostos, avaliações morais e normas institucionais. </a:t>
            </a:r>
          </a:p>
          <a:p>
            <a:pPr marL="342900" indent="-342900">
              <a:buClr>
                <a:schemeClr val="accent3"/>
              </a:buClr>
              <a:buFont typeface="Arial" panose="020B0604020202020204" pitchFamily="34" charset="0"/>
              <a:buChar char="•"/>
            </a:pPr>
            <a:r>
              <a:rPr lang="de-DE" sz="2250" dirty="0"/>
              <a:t>«Descrever em vez de avaliar» na comunicação e na documentação reduz formas subtis de «</a:t>
            </a:r>
            <a:r>
              <a:rPr lang="de-DE" sz="2250" dirty="0" err="1"/>
              <a:t>alterização</a:t>
            </a:r>
            <a:r>
              <a:rPr lang="de-DE" sz="2250" dirty="0"/>
              <a:t>». </a:t>
            </a:r>
          </a:p>
          <a:p>
            <a:pPr lvl="1"/>
            <a:endParaRPr lang="de-DE" sz="2400" dirty="0"/>
          </a:p>
        </p:txBody>
      </p:sp>
      <p:pic>
        <p:nvPicPr>
          <p:cNvPr id="5" name="Grafik 4">
            <a:extLst>
              <a:ext uri="{FF2B5EF4-FFF2-40B4-BE49-F238E27FC236}">
                <a16:creationId xmlns:a16="http://schemas.microsoft.com/office/drawing/2014/main" id="{58D36EB8-452D-2E40-679F-A2EB4157D005}"/>
              </a:ext>
            </a:extLst>
          </p:cNvPr>
          <p:cNvPicPr>
            <a:picLocks noChangeAspect="1"/>
          </p:cNvPicPr>
          <p:nvPr/>
        </p:nvPicPr>
        <p:blipFill>
          <a:blip r:embed="rId2"/>
          <a:stretch>
            <a:fillRect/>
          </a:stretch>
        </p:blipFill>
        <p:spPr>
          <a:xfrm>
            <a:off x="366822" y="2699146"/>
            <a:ext cx="2375780" cy="1841897"/>
          </a:xfrm>
          <a:prstGeom prst="rect">
            <a:avLst/>
          </a:prstGeom>
        </p:spPr>
      </p:pic>
      <p:pic>
        <p:nvPicPr>
          <p:cNvPr id="6" name="Imagem 5">
            <a:extLst>
              <a:ext uri="{FF2B5EF4-FFF2-40B4-BE49-F238E27FC236}">
                <a16:creationId xmlns:a16="http://schemas.microsoft.com/office/drawing/2014/main" id="{92111DA3-3774-E3D2-E90C-96AA63D9DB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88127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Obrigado</a:t>
            </a:r>
          </a:p>
        </p:txBody>
      </p:sp>
    </p:spTree>
    <p:extLst>
      <p:ext uri="{BB962C8B-B14F-4D97-AF65-F5344CB8AC3E}">
        <p14:creationId xmlns:p14="http://schemas.microsoft.com/office/powerpoint/2010/main" val="1402781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Referências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a:xfrm>
            <a:off x="97970" y="941690"/>
            <a:ext cx="12094030" cy="5916310"/>
          </a:xfrm>
        </p:spPr>
        <p:txBody>
          <a:bodyPr/>
          <a:lstStyle/>
          <a:p>
            <a:r>
              <a:rPr lang="de-DE" sz="1600" b="1" dirty="0"/>
              <a:t>Arbeit­skreis Medi­zinis­cher Ethikkom­mis­sio­nen</a:t>
            </a:r>
            <a:r>
              <a:rPr lang="de-DE" sz="1600" dirty="0"/>
              <a:t> in der Bun­desre­pub­lik Deutsch­land e.V.  und Zurechnungsfähigkeit (2026): https://www.akek.de/faq/6-informierte-einwilligung/ (letzter Aufruf: 05.02.2026).</a:t>
            </a:r>
          </a:p>
          <a:p>
            <a:r>
              <a:rPr lang="en-US" sz="1600" b="1" dirty="0"/>
              <a:t>Beauchamp, T. L., &amp; Childress, J. F.</a:t>
            </a:r>
            <a:r>
              <a:rPr lang="en-US" sz="1600" dirty="0"/>
              <a:t> (2019). Principles of Biomedical Ethics (8. </a:t>
            </a:r>
            <a:r>
              <a:rPr lang="en-US" sz="1600" dirty="0" err="1"/>
              <a:t>Aufl</a:t>
            </a:r>
            <a:r>
              <a:rPr lang="en-US" sz="1600" dirty="0"/>
              <a:t>.). Oxford University Press.</a:t>
            </a:r>
            <a:endParaRPr lang="de-DE" sz="1600" dirty="0"/>
          </a:p>
          <a:p>
            <a:r>
              <a:rPr lang="en-US" sz="1600" b="1" dirty="0"/>
              <a:t>Butler</a:t>
            </a:r>
            <a:r>
              <a:rPr lang="en-US" sz="1600" dirty="0"/>
              <a:t>, R. N. (1969). Age-Ism: Another Form of Bigotry. The Gerontologist, 9(4, Part 1), 243 ff.</a:t>
            </a:r>
            <a:endParaRPr lang="de-DE" sz="1600" dirty="0"/>
          </a:p>
          <a:p>
            <a:r>
              <a:rPr lang="en-US" sz="1600" b="1" dirty="0" err="1"/>
              <a:t>Calasanti</a:t>
            </a:r>
            <a:r>
              <a:rPr lang="en-US" sz="1600" b="1" dirty="0"/>
              <a:t>,</a:t>
            </a:r>
            <a:r>
              <a:rPr lang="en-US" sz="1600" dirty="0"/>
              <a:t> T. M., &amp; Slevin, K. F. (2001). Gender, Social Inequalities, and Aging. </a:t>
            </a:r>
            <a:r>
              <a:rPr lang="en-US" sz="1600" dirty="0" err="1"/>
              <a:t>AltaMira</a:t>
            </a:r>
            <a:r>
              <a:rPr lang="en-US" sz="1600" dirty="0"/>
              <a:t> Press.</a:t>
            </a:r>
            <a:endParaRPr lang="de-DE" sz="1600" dirty="0"/>
          </a:p>
          <a:p>
            <a:r>
              <a:rPr lang="en-US" sz="1600" b="1" dirty="0"/>
              <a:t>Campbell</a:t>
            </a:r>
            <a:r>
              <a:rPr lang="en-US" sz="1600" dirty="0"/>
              <a:t>, F. K. (2009). Contours of Ableism: The Production of Disability and </a:t>
            </a:r>
            <a:r>
              <a:rPr lang="en-US" sz="1600" dirty="0" err="1"/>
              <a:t>Abledness</a:t>
            </a:r>
            <a:r>
              <a:rPr lang="en-US" sz="1600" dirty="0"/>
              <a:t>.  Palgrave Macmillan.</a:t>
            </a:r>
            <a:endParaRPr lang="de-DE" sz="1600" dirty="0"/>
          </a:p>
          <a:p>
            <a:r>
              <a:rPr lang="en-US" sz="1600" b="1" dirty="0"/>
              <a:t>Collins,</a:t>
            </a:r>
            <a:r>
              <a:rPr lang="en-US" sz="1600" dirty="0"/>
              <a:t> P. H., &amp; Bilge, S. (2016). Intersectionality. Polity Press.</a:t>
            </a:r>
            <a:endParaRPr lang="de-DE" sz="1600" dirty="0"/>
          </a:p>
          <a:p>
            <a:r>
              <a:rPr lang="en-US" sz="1600" b="1" dirty="0"/>
              <a:t>Crenshaw,</a:t>
            </a:r>
            <a:r>
              <a:rPr lang="en-US" sz="1600" dirty="0"/>
              <a:t> K. W. (1989). Demarginalizing the Intersection of Race and Sex: A Black Feminist Critique of Antidiscrimination Doctrine, Feminist Theory and Antiracist Politics. University of Chicago Legal Forum, 1989, S. 139–167.</a:t>
            </a:r>
            <a:endParaRPr lang="de-DE" sz="1600" dirty="0"/>
          </a:p>
          <a:p>
            <a:r>
              <a:rPr lang="en-US" sz="1600" b="1" dirty="0"/>
              <a:t>Dannefer,</a:t>
            </a:r>
            <a:r>
              <a:rPr lang="en-US" sz="1600" dirty="0"/>
              <a:t> D. (2003). Cumulative Advantage/Disadvantage and the Life Course: Cross-Fertilizing Age and Social Science Theory. The Journals of Gerontology: Series B, 58(6), S327–S337.</a:t>
            </a:r>
            <a:endParaRPr lang="de-DE" sz="1600" dirty="0"/>
          </a:p>
          <a:p>
            <a:r>
              <a:rPr lang="en-US" sz="1600" b="1" dirty="0"/>
              <a:t>Dewing, J.</a:t>
            </a:r>
            <a:r>
              <a:rPr lang="en-US" sz="1600" dirty="0"/>
              <a:t> (2007). Participatory research: A method for process consent with persons who </a:t>
            </a:r>
            <a:r>
              <a:rPr lang="de-DE" sz="1600" dirty="0" err="1"/>
              <a:t>have</a:t>
            </a:r>
            <a:r>
              <a:rPr lang="de-DE" sz="1600" dirty="0"/>
              <a:t> </a:t>
            </a:r>
            <a:r>
              <a:rPr lang="de-DE" sz="1600" dirty="0" err="1"/>
              <a:t>dementia</a:t>
            </a:r>
            <a:r>
              <a:rPr lang="de-DE" sz="1600" dirty="0"/>
              <a:t>. </a:t>
            </a:r>
            <a:r>
              <a:rPr lang="de-DE" sz="1600" i="1" dirty="0"/>
              <a:t>Dementia</a:t>
            </a:r>
            <a:r>
              <a:rPr lang="de-DE" sz="1600" dirty="0"/>
              <a:t>, 6(1), S. 11–25.</a:t>
            </a:r>
          </a:p>
          <a:p>
            <a:r>
              <a:rPr lang="de-DE" sz="1600" b="1" dirty="0"/>
              <a:t>Dorsch Lexikon der Psychologie: </a:t>
            </a:r>
            <a:r>
              <a:rPr lang="de-DE" sz="1600" dirty="0"/>
              <a:t> https://dorsch.hogrefe.com/stichwort/identitaet (letzter Aufruf: 05.02.2026).</a:t>
            </a:r>
          </a:p>
          <a:p>
            <a:r>
              <a:rPr lang="de-DE" sz="1600" b="1" dirty="0"/>
              <a:t>Foucault,</a:t>
            </a:r>
            <a:r>
              <a:rPr lang="de-DE" sz="1600" dirty="0"/>
              <a:t> M. (1976). Überwachen und Strafen: Die Geburt des Gefängnisses. Frankfurt am Main: Suhrkamp.</a:t>
            </a:r>
          </a:p>
          <a:p>
            <a:r>
              <a:rPr lang="de-DE" sz="1600" b="1" dirty="0"/>
              <a:t>Foucault</a:t>
            </a:r>
            <a:r>
              <a:rPr lang="de-DE" sz="1600" dirty="0"/>
              <a:t>, M. (1983). Sexualität und Wahrheit 1: Der Wille zum Wissen. Frankfurt am Main: Suhrkamp.</a:t>
            </a:r>
          </a:p>
          <a:p>
            <a:r>
              <a:rPr lang="de-DE" sz="1600" b="1" dirty="0"/>
              <a:t>Fredriksen-</a:t>
            </a:r>
            <a:r>
              <a:rPr lang="de-DE" sz="1600" b="1" dirty="0" err="1"/>
              <a:t>Goldsen</a:t>
            </a:r>
            <a:r>
              <a:rPr lang="de-DE" sz="1600" b="1" dirty="0"/>
              <a:t>, K. I., Jen, S., Bryan, A. E. B., &amp; </a:t>
            </a:r>
            <a:r>
              <a:rPr lang="de-DE" sz="1600" b="1" dirty="0" err="1"/>
              <a:t>Goldsen</a:t>
            </a:r>
            <a:r>
              <a:rPr lang="de-DE" sz="1600" b="1" dirty="0"/>
              <a:t>, J</a:t>
            </a:r>
            <a:r>
              <a:rPr lang="de-DE" sz="1600" dirty="0"/>
              <a:t>. (2017). </a:t>
            </a:r>
            <a:r>
              <a:rPr lang="en-US" sz="1600" dirty="0"/>
              <a:t>Cognitive impairment, Alzheimer’s disease, and other dementias in the lives of lesbian, gay, bisexual and transgender older adults and their caregivers. </a:t>
            </a:r>
            <a:r>
              <a:rPr lang="en-US" sz="1600" i="1" dirty="0"/>
              <a:t>Journal of Applied Gerontology</a:t>
            </a:r>
            <a:r>
              <a:rPr lang="en-US" sz="1600" dirty="0"/>
              <a:t>, 37(5), S. 545–569.</a:t>
            </a:r>
            <a:endParaRPr lang="de-DE" sz="1600" dirty="0"/>
          </a:p>
        </p:txBody>
      </p:sp>
    </p:spTree>
    <p:extLst>
      <p:ext uri="{BB962C8B-B14F-4D97-AF65-F5344CB8AC3E}">
        <p14:creationId xmlns:p14="http://schemas.microsoft.com/office/powerpoint/2010/main" val="1756618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7F4C-1766-57A0-4590-6B6CEF4950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ABD765-EFC5-0E76-8217-AE868197263E}"/>
              </a:ext>
            </a:extLst>
          </p:cNvPr>
          <p:cNvSpPr>
            <a:spLocks noGrp="1"/>
          </p:cNvSpPr>
          <p:nvPr>
            <p:ph type="title"/>
          </p:nvPr>
        </p:nvSpPr>
        <p:spPr/>
        <p:txBody>
          <a:bodyPr/>
          <a:lstStyle/>
          <a:p>
            <a:r>
              <a:rPr lang="de-DE" dirty="0"/>
              <a:t>Referências</a:t>
            </a:r>
          </a:p>
        </p:txBody>
      </p:sp>
      <p:sp>
        <p:nvSpPr>
          <p:cNvPr id="4" name="Inhaltsplatzhalter 3">
            <a:extLst>
              <a:ext uri="{FF2B5EF4-FFF2-40B4-BE49-F238E27FC236}">
                <a16:creationId xmlns:a16="http://schemas.microsoft.com/office/drawing/2014/main" id="{69578FEE-C86D-0E0E-6EF6-4F4A1A390E67}"/>
              </a:ext>
            </a:extLst>
          </p:cNvPr>
          <p:cNvSpPr>
            <a:spLocks noGrp="1"/>
          </p:cNvSpPr>
          <p:nvPr>
            <p:ph sz="quarter" idx="12"/>
          </p:nvPr>
        </p:nvSpPr>
        <p:spPr>
          <a:xfrm>
            <a:off x="97970" y="1154341"/>
            <a:ext cx="11944350" cy="5289179"/>
          </a:xfrm>
        </p:spPr>
        <p:txBody>
          <a:bodyPr/>
          <a:lstStyle/>
          <a:p>
            <a:r>
              <a:rPr lang="en-US" sz="1600" b="1" dirty="0"/>
              <a:t>Gagnon</a:t>
            </a:r>
            <a:r>
              <a:rPr lang="en-US" sz="1600" dirty="0"/>
              <a:t>, J. H., &amp; Simon, W. (1973). Sexual Conduct: The Social Sources of Human Sexuality. Aldine Publishing Company.</a:t>
            </a:r>
            <a:endParaRPr lang="de-DE" sz="1600" dirty="0"/>
          </a:p>
          <a:p>
            <a:r>
              <a:rPr lang="en-US" sz="1600" b="1" dirty="0"/>
              <a:t>Goffman</a:t>
            </a:r>
            <a:r>
              <a:rPr lang="en-US" sz="1600" dirty="0"/>
              <a:t>, E. (1961). Asylums: Essays on the Social Situation of Mental Patients and Other Inmates. Anchor Books.</a:t>
            </a:r>
            <a:endParaRPr lang="de-DE" sz="1600" dirty="0"/>
          </a:p>
          <a:p>
            <a:r>
              <a:rPr lang="en-US" sz="1600" b="1" dirty="0"/>
              <a:t>Goffman,</a:t>
            </a:r>
            <a:r>
              <a:rPr lang="en-US" sz="1600" dirty="0"/>
              <a:t> E. (1963). Stigma: Notes on the Management of Spoiled Identity. Prentice-Hall.</a:t>
            </a:r>
            <a:endParaRPr lang="de-DE" sz="1600" dirty="0"/>
          </a:p>
          <a:p>
            <a:r>
              <a:rPr lang="en-US" sz="1600" b="1" dirty="0"/>
              <a:t>Goodley,</a:t>
            </a:r>
            <a:r>
              <a:rPr lang="en-US" sz="1600" dirty="0"/>
              <a:t> D. (2014). Dis/ability Studies: </a:t>
            </a:r>
            <a:r>
              <a:rPr lang="en-US" sz="1600" dirty="0" err="1"/>
              <a:t>Theorising</a:t>
            </a:r>
            <a:r>
              <a:rPr lang="en-US" sz="1600" dirty="0"/>
              <a:t> Disablism and Ableism. Routledge.</a:t>
            </a:r>
            <a:endParaRPr lang="de-DE" sz="1600" dirty="0"/>
          </a:p>
          <a:p>
            <a:r>
              <a:rPr lang="en-US" sz="1600" b="1" dirty="0"/>
              <a:t>Herek,</a:t>
            </a:r>
            <a:r>
              <a:rPr lang="en-US" sz="1600" dirty="0"/>
              <a:t> G. M. (2000). The Psychology of Sexual Prejudice. Current Directions in Psychological </a:t>
            </a:r>
            <a:r>
              <a:rPr lang="de-DE" sz="1600" dirty="0"/>
              <a:t>Science, 9(1), S. 19–22.</a:t>
            </a:r>
          </a:p>
          <a:p>
            <a:r>
              <a:rPr lang="de-DE" sz="1600" b="1" dirty="0" err="1"/>
              <a:t>Ingrisch</a:t>
            </a:r>
            <a:r>
              <a:rPr lang="de-DE" sz="1600" b="1" dirty="0"/>
              <a:t>, D.</a:t>
            </a:r>
            <a:r>
              <a:rPr lang="de-DE" sz="1600" dirty="0"/>
              <a:t> (2022): Es fängt schon an, wenn wir ganz jung sind. </a:t>
            </a:r>
            <a:r>
              <a:rPr lang="de-DE" sz="1600" dirty="0" err="1"/>
              <a:t>Aging</a:t>
            </a:r>
            <a:r>
              <a:rPr lang="de-DE" sz="1600" dirty="0"/>
              <a:t> and </a:t>
            </a:r>
            <a:r>
              <a:rPr lang="de-DE" sz="1600" dirty="0" err="1"/>
              <a:t>Aging</a:t>
            </a:r>
            <a:r>
              <a:rPr lang="de-DE" sz="1600" dirty="0"/>
              <a:t> Trouble. In: </a:t>
            </a:r>
            <a:r>
              <a:rPr lang="de-DE" sz="1600" dirty="0" err="1"/>
              <a:t>mdw</a:t>
            </a:r>
            <a:r>
              <a:rPr lang="de-DE" sz="1600" dirty="0"/>
              <a:t>- Webmagazin. https://www.mdw.ac.at/magazin/2022/04/28/es-faengt-schon-an-wenn-wir-ganz-jung-sind/ (letzter Aufruf: 24.03.2026)</a:t>
            </a:r>
          </a:p>
          <a:p>
            <a:r>
              <a:rPr lang="pt-PT" sz="1600" b="1" dirty="0"/>
              <a:t>Levitas,</a:t>
            </a:r>
            <a:r>
              <a:rPr lang="pt-PT" sz="1600" dirty="0"/>
              <a:t> R., </a:t>
            </a:r>
            <a:r>
              <a:rPr lang="pt-PT" sz="1600" dirty="0" err="1"/>
              <a:t>Pantazis</a:t>
            </a:r>
            <a:r>
              <a:rPr lang="pt-PT" sz="1600" dirty="0"/>
              <a:t>, C., </a:t>
            </a:r>
            <a:r>
              <a:rPr lang="pt-PT" sz="1600" dirty="0" err="1"/>
              <a:t>Fahmy</a:t>
            </a:r>
            <a:r>
              <a:rPr lang="pt-PT" sz="1600" dirty="0"/>
              <a:t>, E., Gordon, D., Lloyd, E., &amp; </a:t>
            </a:r>
            <a:r>
              <a:rPr lang="pt-PT" sz="1600" dirty="0" err="1"/>
              <a:t>Patsios</a:t>
            </a:r>
            <a:r>
              <a:rPr lang="pt-PT" sz="1600" dirty="0"/>
              <a:t>, D. (2007). </a:t>
            </a:r>
            <a:r>
              <a:rPr lang="en-US" sz="1600" dirty="0"/>
              <a:t>The Multi-Dimensional Analysis of Social Exclusion. University of Bristol.</a:t>
            </a:r>
            <a:endParaRPr lang="de-DE" sz="1600" dirty="0"/>
          </a:p>
          <a:p>
            <a:r>
              <a:rPr lang="en-US" sz="1600" b="1" dirty="0"/>
              <a:t>Link</a:t>
            </a:r>
            <a:r>
              <a:rPr lang="en-US" sz="1600" dirty="0"/>
              <a:t>, B. G., &amp; Phelan, J. C. (2001). Conceptualizing Stigma. Annual Review of Sociology, S. 27, </a:t>
            </a:r>
            <a:r>
              <a:rPr lang="de-DE" sz="1600" dirty="0"/>
              <a:t>S. 363–385.</a:t>
            </a:r>
          </a:p>
          <a:p>
            <a:r>
              <a:rPr lang="de-DE" sz="1600" b="1" dirty="0" err="1"/>
              <a:t>Schahrzad</a:t>
            </a:r>
            <a:r>
              <a:rPr lang="de-DE" sz="1600" b="1" dirty="0"/>
              <a:t>, </a:t>
            </a:r>
            <a:r>
              <a:rPr lang="de-DE" sz="1600" b="1" dirty="0" err="1"/>
              <a:t>Farrokhzad</a:t>
            </a:r>
            <a:r>
              <a:rPr lang="de-DE" sz="1600" dirty="0"/>
              <a:t> (2019): Empowerment junger Menschen mit (zugeschriebenem) Migrationshintergrund im Spannungsfeld von Othering und Selbstermächtigung. Hrsg. Informations- und </a:t>
            </a:r>
            <a:r>
              <a:rPr lang="de-DE" sz="1600" dirty="0" err="1"/>
              <a:t>Dokumenationszentrum</a:t>
            </a:r>
            <a:r>
              <a:rPr lang="de-DE" sz="1600" dirty="0"/>
              <a:t> für </a:t>
            </a:r>
            <a:r>
              <a:rPr lang="de-DE" sz="1600" dirty="0" err="1"/>
              <a:t>Antirassismusarbeit</a:t>
            </a:r>
            <a:r>
              <a:rPr lang="de-DE" sz="1600" dirty="0"/>
              <a:t> e.V. IDA. Düsseldorf. Link zur Publikation (letzter </a:t>
            </a:r>
            <a:r>
              <a:rPr lang="de-DE" sz="1600" dirty="0" err="1"/>
              <a:t>Auruf</a:t>
            </a:r>
            <a:r>
              <a:rPr lang="de-DE" sz="1600" dirty="0"/>
              <a:t>: 10.11.2025).</a:t>
            </a:r>
          </a:p>
          <a:p>
            <a:r>
              <a:rPr lang="de-DE" sz="1600" b="1" dirty="0"/>
              <a:t>Schneider, G.; Toyka-Seid, C.</a:t>
            </a:r>
            <a:r>
              <a:rPr lang="de-DE" sz="1600" dirty="0"/>
              <a:t> (2026): Das junge Politik-Lexikon von www.hanisauland.de, Bonn: Bundeszentrale für politische Bildung. https://www.bpb.de/kurz-knapp/lexika/das-junge-politik-lexikon/321117/selbstbestimmung/ (letzter Aufruf: 23.03.2026).</a:t>
            </a:r>
          </a:p>
          <a:p>
            <a:r>
              <a:rPr lang="de-DE" sz="1600" b="1" dirty="0"/>
              <a:t>Schultz-</a:t>
            </a:r>
            <a:r>
              <a:rPr lang="de-DE" sz="1600" b="1" dirty="0" err="1"/>
              <a:t>Zehden</a:t>
            </a:r>
            <a:r>
              <a:rPr lang="de-DE" sz="1600" b="1" dirty="0"/>
              <a:t>, B</a:t>
            </a:r>
            <a:r>
              <a:rPr lang="de-DE" sz="1600" dirty="0"/>
              <a:t>. (2013): Sexualität im Alter. In: Bundeszentrale für politische Bildung https://www.bpb.de/shop/zeitschriften/apuz/153140/sexualitaet-im-alter/ </a:t>
            </a:r>
            <a:r>
              <a:rPr lang="en-US" sz="1600" dirty="0" err="1"/>
              <a:t>Lizenz</a:t>
            </a:r>
            <a:r>
              <a:rPr lang="en-US" sz="1600" dirty="0"/>
              <a:t> CC BY-NC-ND 3.0 DE</a:t>
            </a:r>
            <a:endParaRPr lang="de-DE" sz="1600" dirty="0"/>
          </a:p>
          <a:p>
            <a:endParaRPr lang="de-DE" sz="1600" dirty="0"/>
          </a:p>
        </p:txBody>
      </p:sp>
    </p:spTree>
    <p:extLst>
      <p:ext uri="{BB962C8B-B14F-4D97-AF65-F5344CB8AC3E}">
        <p14:creationId xmlns:p14="http://schemas.microsoft.com/office/powerpoint/2010/main" val="12940786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2FC-DDE8-DDF5-43FF-2430BAFE5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C3A9B2-EE1B-8EAA-D0FF-5C818C9ACC0F}"/>
              </a:ext>
            </a:extLst>
          </p:cNvPr>
          <p:cNvSpPr>
            <a:spLocks noGrp="1"/>
          </p:cNvSpPr>
          <p:nvPr>
            <p:ph type="title"/>
          </p:nvPr>
        </p:nvSpPr>
        <p:spPr/>
        <p:txBody>
          <a:bodyPr/>
          <a:lstStyle/>
          <a:p>
            <a:r>
              <a:rPr lang="de-DE" dirty="0"/>
              <a:t>Referências</a:t>
            </a:r>
          </a:p>
        </p:txBody>
      </p:sp>
      <p:sp>
        <p:nvSpPr>
          <p:cNvPr id="4" name="Inhaltsplatzhalter 3">
            <a:extLst>
              <a:ext uri="{FF2B5EF4-FFF2-40B4-BE49-F238E27FC236}">
                <a16:creationId xmlns:a16="http://schemas.microsoft.com/office/drawing/2014/main" id="{8B01C879-8F8A-61C3-EBD9-7859D1C4C4C5}"/>
              </a:ext>
            </a:extLst>
          </p:cNvPr>
          <p:cNvSpPr>
            <a:spLocks noGrp="1"/>
          </p:cNvSpPr>
          <p:nvPr>
            <p:ph sz="quarter" idx="12"/>
          </p:nvPr>
        </p:nvSpPr>
        <p:spPr>
          <a:xfrm>
            <a:off x="97971" y="1207503"/>
            <a:ext cx="11944350" cy="5289179"/>
          </a:xfrm>
        </p:spPr>
        <p:txBody>
          <a:bodyPr/>
          <a:lstStyle/>
          <a:p>
            <a:r>
              <a:rPr lang="en-US" sz="1600" b="1" dirty="0"/>
              <a:t>Serano, J. </a:t>
            </a:r>
            <a:r>
              <a:rPr lang="en-US" sz="1600" dirty="0"/>
              <a:t>(2007). Whipping Girl: A Transsexual Woman on Sexism and the Scapegoating of Femininity. </a:t>
            </a:r>
            <a:r>
              <a:rPr lang="de-DE" sz="1600" dirty="0"/>
              <a:t>Seal Press.</a:t>
            </a:r>
          </a:p>
          <a:p>
            <a:r>
              <a:rPr lang="de-DE" sz="1600" b="1" dirty="0"/>
              <a:t>Sontag, S. </a:t>
            </a:r>
            <a:r>
              <a:rPr lang="de-DE" sz="1600" dirty="0"/>
              <a:t>(1972, 23. September). </a:t>
            </a:r>
            <a:r>
              <a:rPr lang="en-US" sz="1600" dirty="0"/>
              <a:t>The Double Standard of Aging. The Saturday Review, S. 29ff.</a:t>
            </a:r>
            <a:endParaRPr lang="de-DE" sz="1600" dirty="0"/>
          </a:p>
          <a:p>
            <a:r>
              <a:rPr lang="en-US" sz="1600" b="1" dirty="0"/>
              <a:t>Spade, D. </a:t>
            </a:r>
            <a:r>
              <a:rPr lang="en-US" sz="1600" dirty="0"/>
              <a:t>(2015). Normal Life: Administrative Violence, Critical Trans Politics, and the Limits of Law. Duke University Press.</a:t>
            </a:r>
            <a:endParaRPr lang="de-DE" sz="1600" dirty="0"/>
          </a:p>
          <a:p>
            <a:r>
              <a:rPr lang="en-US" sz="1600" b="1" dirty="0"/>
              <a:t>Stryker, S. </a:t>
            </a:r>
            <a:r>
              <a:rPr lang="en-US" sz="1600" dirty="0"/>
              <a:t>(2008). Transgender History. Seal Press.</a:t>
            </a:r>
            <a:endParaRPr lang="de-DE" sz="1600" dirty="0"/>
          </a:p>
          <a:p>
            <a:r>
              <a:rPr lang="en-US" sz="1600" b="1" dirty="0"/>
              <a:t>Warner</a:t>
            </a:r>
            <a:r>
              <a:rPr lang="en-US" sz="1600" dirty="0"/>
              <a:t>, M. (1991). Introduction: Fear of a Queer Planet. Social Text, (29), S. 3–17.</a:t>
            </a:r>
            <a:endParaRPr lang="de-DE" sz="1600" dirty="0"/>
          </a:p>
          <a:p>
            <a:r>
              <a:rPr lang="en-US" sz="1600" b="1" dirty="0"/>
              <a:t>World Health Organization.</a:t>
            </a:r>
            <a:r>
              <a:rPr lang="en-US" sz="1600" dirty="0"/>
              <a:t> (2021). Global Report on Ageism. World Health Organization.</a:t>
            </a:r>
            <a:endParaRPr lang="de-DE" sz="1600" dirty="0"/>
          </a:p>
          <a:p>
            <a:r>
              <a:rPr lang="en-US" sz="1600" b="1" dirty="0"/>
              <a:t>World Health Organization (WHO).</a:t>
            </a:r>
            <a:r>
              <a:rPr lang="en-US" sz="1600" dirty="0"/>
              <a:t> (2015). World report on ageing and health. </a:t>
            </a:r>
            <a:r>
              <a:rPr lang="de-DE" sz="1600" dirty="0"/>
              <a:t>WHO Press. https://iris.who.int/server/api/core/bitstreams/5174879e-b0dc-43fc-b3a8-b1db31c51d4c/content (letzter Aufruf: 11.02.2026).</a:t>
            </a:r>
          </a:p>
          <a:p>
            <a:r>
              <a:rPr lang="de-DE" sz="1600" b="1" dirty="0"/>
              <a:t>Zusammenleben neu gestalten</a:t>
            </a:r>
            <a:r>
              <a:rPr lang="de-DE" sz="1600" dirty="0"/>
              <a:t> (2022): Konfliktkultur!?! Anregungen zum Umgang mit Othering und Anfeindungen. Hrsg. Zusammenleben neu gestalten. Angebote für das plurale Gemeinwesen Prozessbegleitung. Impulse. Reflexionen. Frankfurt am Main. Link zur Publikation (letzter Aufruf: 10.11.2025).</a:t>
            </a:r>
          </a:p>
          <a:p>
            <a:endParaRPr lang="de-DE" sz="1600" dirty="0"/>
          </a:p>
        </p:txBody>
      </p:sp>
      <p:sp>
        <p:nvSpPr>
          <p:cNvPr id="5" name="CaixaDeTexto 4">
            <a:extLst>
              <a:ext uri="{FF2B5EF4-FFF2-40B4-BE49-F238E27FC236}">
                <a16:creationId xmlns:a16="http://schemas.microsoft.com/office/drawing/2014/main" id="{411C71FC-2B59-D8F5-062B-31DC0ACEDB7B}"/>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7" name="CaixaDeTexto 6">
            <a:extLst>
              <a:ext uri="{FF2B5EF4-FFF2-40B4-BE49-F238E27FC236}">
                <a16:creationId xmlns:a16="http://schemas.microsoft.com/office/drawing/2014/main" id="{A7884ED6-1E4F-A0A9-8E87-258C9D0F6AC5}"/>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9" name="Imagem 8">
            <a:extLst>
              <a:ext uri="{FF2B5EF4-FFF2-40B4-BE49-F238E27FC236}">
                <a16:creationId xmlns:a16="http://schemas.microsoft.com/office/drawing/2014/main" id="{2FCCB7A9-5DBE-B1A0-9BF5-D5C3EF77BE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976934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4803D7-AC89-4F2F-AA66-341ACEC9063C}">
  <ds:schemaRefs>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d26a33d8-8496-4dd0-bdb4-e7001d843bba"/>
    <ds:schemaRef ds:uri="http://schemas.microsoft.com/office/2006/metadata/properties"/>
    <ds:schemaRef ds:uri="http://schemas.openxmlformats.org/package/2006/metadata/core-properties"/>
    <ds:schemaRef ds:uri="d3294b56-e90c-47f0-a901-cbc2fa92cece"/>
    <ds:schemaRef ds:uri="http://purl.org/dc/dcmitype/"/>
  </ds:schemaRefs>
</ds:datastoreItem>
</file>

<file path=customXml/itemProps2.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3.xml><?xml version="1.0" encoding="utf-8"?>
<ds:datastoreItem xmlns:ds="http://schemas.openxmlformats.org/officeDocument/2006/customXml" ds:itemID="{0E8ACB30-068A-4C0E-9C41-5947784CD06E}"/>
</file>

<file path=docProps/app.xml><?xml version="1.0" encoding="utf-8"?>
<Properties xmlns="http://schemas.openxmlformats.org/officeDocument/2006/extended-properties" xmlns:vt="http://schemas.openxmlformats.org/officeDocument/2006/docPropsVTypes">
  <TotalTime>44</TotalTime>
  <Words>5104</Words>
  <Application>Microsoft Office PowerPoint</Application>
  <PresentationFormat>Ecrã Panorâmico</PresentationFormat>
  <Paragraphs>388</Paragraphs>
  <Slides>48</Slides>
  <Notes>3</Notes>
  <HiddenSlides>0</HiddenSlides>
  <MMClips>0</MMClips>
  <ScaleCrop>false</ScaleCrop>
  <HeadingPairs>
    <vt:vector size="6" baseType="variant">
      <vt:variant>
        <vt:lpstr>Tipos de letra usados</vt:lpstr>
      </vt:variant>
      <vt:variant>
        <vt:i4>8</vt:i4>
      </vt:variant>
      <vt:variant>
        <vt:lpstr>Tema</vt:lpstr>
      </vt:variant>
      <vt:variant>
        <vt:i4>2</vt:i4>
      </vt:variant>
      <vt:variant>
        <vt:lpstr>Títulos dos diapositivos</vt:lpstr>
      </vt:variant>
      <vt:variant>
        <vt:i4>48</vt:i4>
      </vt:variant>
    </vt:vector>
  </HeadingPairs>
  <TitlesOfParts>
    <vt:vector size="58" baseType="lpstr">
      <vt:lpstr>Arial</vt:lpstr>
      <vt:lpstr>Calibri</vt:lpstr>
      <vt:lpstr>Courier New</vt:lpstr>
      <vt:lpstr>Open Sans</vt:lpstr>
      <vt:lpstr>Pier Sans Light</vt:lpstr>
      <vt:lpstr>Symbol</vt:lpstr>
      <vt:lpstr>Times New Roman</vt:lpstr>
      <vt:lpstr>Wingdings</vt:lpstr>
      <vt:lpstr>CARDET Course template</vt:lpstr>
      <vt:lpstr>CARDET Course template - Cover page</vt:lpstr>
      <vt:lpstr>Apresentação do PowerPoint</vt:lpstr>
      <vt:lpstr>É disso que se trata...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Orientações para Educadores e Profissionais  </vt:lpstr>
      <vt:lpstr>Orientações para Educadores e Profissionais  </vt:lpstr>
      <vt:lpstr>Orientações para Educadores e Profissionais  </vt:lpstr>
      <vt:lpstr>Orientações para Educadores e Profissionais  </vt:lpstr>
      <vt:lpstr>Orientações para Educadores e Profissionais  </vt:lpstr>
      <vt:lpstr>Orientações para Educadores e Profissionais  </vt:lpstr>
      <vt:lpstr>Orientações para profissionais da área da educação e da saúde</vt:lpstr>
      <vt:lpstr>Recomendações de comunicação  </vt:lpstr>
      <vt:lpstr>Recomendações de comunicação  </vt:lpstr>
      <vt:lpstr>Recomendações de comunicação  </vt:lpstr>
      <vt:lpstr>Recomendações de comunicação  </vt:lpstr>
      <vt:lpstr>Recomendações de comunicação  </vt:lpstr>
      <vt:lpstr>Pôr em prática aspetos de abordagens sensíveis à cultura </vt:lpstr>
      <vt:lpstr>Pôr em prática aspetos de abordagens sensíveis à cultura </vt:lpstr>
      <vt:lpstr>Pôr em prática aspetos de abordagens sensíveis à cultura </vt:lpstr>
      <vt:lpstr>Orientações para profissionais da área da educação e da saúde</vt:lpstr>
      <vt:lpstr>Orientações para profissionais da área da educação e da saúde</vt:lpstr>
      <vt:lpstr>Orientações para profissionais da área da educação e da saúde</vt:lpstr>
      <vt:lpstr>Obrigado</vt:lpstr>
      <vt:lpstr>Referências</vt:lpstr>
      <vt:lpstr>Referências</vt:lpstr>
      <vt:lpstr>Referências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docId:E1C95425205A101738E7473DC099788B</cp:keywords>
  <cp:lastModifiedBy>Andreia Nunes - Proportional Message</cp:lastModifiedBy>
  <cp:revision>124</cp:revision>
  <cp:lastPrinted>2018-07-25T11:23:29Z</cp:lastPrinted>
  <dcterms:created xsi:type="dcterms:W3CDTF">2014-07-11T09:12:14Z</dcterms:created>
  <dcterms:modified xsi:type="dcterms:W3CDTF">2026-07-27T16:19:09Z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