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 id="2147483686" r:id="rId5"/>
  </p:sldMasterIdLst>
  <p:notesMasterIdLst>
    <p:notesMasterId r:id="rId55"/>
  </p:notesMasterIdLst>
  <p:handoutMasterIdLst>
    <p:handoutMasterId r:id="rId56"/>
  </p:handoutMasterIdLst>
  <p:sldIdLst>
    <p:sldId id="269" r:id="rId6"/>
    <p:sldId id="263" r:id="rId7"/>
    <p:sldId id="308" r:id="rId8"/>
    <p:sldId id="315" r:id="rId9"/>
    <p:sldId id="317" r:id="rId10"/>
    <p:sldId id="340" r:id="rId11"/>
    <p:sldId id="341" r:id="rId12"/>
    <p:sldId id="344" r:id="rId13"/>
    <p:sldId id="342" r:id="rId14"/>
    <p:sldId id="343" r:id="rId15"/>
    <p:sldId id="345" r:id="rId16"/>
    <p:sldId id="346" r:id="rId17"/>
    <p:sldId id="347" r:id="rId18"/>
    <p:sldId id="348" r:id="rId19"/>
    <p:sldId id="350" r:id="rId20"/>
    <p:sldId id="349" r:id="rId21"/>
    <p:sldId id="351" r:id="rId22"/>
    <p:sldId id="352" r:id="rId23"/>
    <p:sldId id="353" r:id="rId24"/>
    <p:sldId id="366" r:id="rId25"/>
    <p:sldId id="374" r:id="rId26"/>
    <p:sldId id="367" r:id="rId27"/>
    <p:sldId id="368" r:id="rId28"/>
    <p:sldId id="369" r:id="rId29"/>
    <p:sldId id="370" r:id="rId30"/>
    <p:sldId id="371" r:id="rId31"/>
    <p:sldId id="354" r:id="rId32"/>
    <p:sldId id="355" r:id="rId33"/>
    <p:sldId id="356" r:id="rId34"/>
    <p:sldId id="357" r:id="rId35"/>
    <p:sldId id="359" r:id="rId36"/>
    <p:sldId id="360" r:id="rId37"/>
    <p:sldId id="335" r:id="rId38"/>
    <p:sldId id="361" r:id="rId39"/>
    <p:sldId id="362" r:id="rId40"/>
    <p:sldId id="363" r:id="rId41"/>
    <p:sldId id="364" r:id="rId42"/>
    <p:sldId id="365" r:id="rId43"/>
    <p:sldId id="322" r:id="rId44"/>
    <p:sldId id="372" r:id="rId45"/>
    <p:sldId id="373" r:id="rId46"/>
    <p:sldId id="337" r:id="rId47"/>
    <p:sldId id="338" r:id="rId48"/>
    <p:sldId id="376" r:id="rId49"/>
    <p:sldId id="379" r:id="rId50"/>
    <p:sldId id="268" r:id="rId51"/>
    <p:sldId id="339" r:id="rId52"/>
    <p:sldId id="378" r:id="rId53"/>
    <p:sldId id="377" r:id="rId54"/>
  </p:sldIdLst>
  <p:sldSz cx="12192000" cy="6858000"/>
  <p:notesSz cx="6858000" cy="9144000"/>
  <p:custDataLst>
    <p:tags r:id="rId57"/>
  </p:custDataLst>
  <p:defaultTex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a:srgbClr val="F9F9F9"/>
    <a:srgbClr val="F9F3FF"/>
    <a:srgbClr val="EEDDFF"/>
    <a:srgbClr val="695F61"/>
    <a:srgbClr val="CC6600"/>
    <a:srgbClr val="FEA35E"/>
    <a:srgbClr val="CC3300"/>
    <a:srgbClr val="BEA29C"/>
    <a:srgbClr val="CAE6E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7B585DB-D19B-42D9-B201-24B29A0315BC}" v="227" dt="2026-04-20T09:14:41.842"/>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CF1AB2-1976-4502-BF36-3FF5EA218861}" styleName="Mittlere Formatvorlage 4 - Akz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0505E3EF-67EA-436B-97B2-0124C06EBD24}" styleName="Mittlere Formatvorlage 4 - Akz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25400" cmpd="sng">
              <a:solidFill>
                <a:schemeClr val="accent3"/>
              </a:solidFill>
            </a:ln>
          </a:top>
        </a:tcBdr>
        <a:fill>
          <a:solidFill>
            <a:schemeClr val="accent3">
              <a:tint val="20000"/>
            </a:schemeClr>
          </a:solidFill>
        </a:fill>
      </a:tcStyle>
    </a:lastRow>
    <a:firstRow>
      <a:tcTxStyle b="on"/>
      <a:tcStyle>
        <a:tcBdr/>
        <a:fill>
          <a:solidFill>
            <a:schemeClr val="accent3">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3389" autoAdjust="0"/>
    <p:restoredTop sz="87218" autoAdjust="0"/>
  </p:normalViewPr>
  <p:slideViewPr>
    <p:cSldViewPr snapToGrid="0">
      <p:cViewPr varScale="1">
        <p:scale>
          <a:sx n="100" d="100"/>
          <a:sy n="100" d="100"/>
        </p:scale>
        <p:origin x="1128" y="160"/>
      </p:cViewPr>
      <p:guideLst/>
    </p:cSldViewPr>
  </p:slideViewPr>
  <p:outlineViewPr>
    <p:cViewPr>
      <p:scale>
        <a:sx n="33" d="100"/>
        <a:sy n="33" d="100"/>
      </p:scale>
      <p:origin x="0" y="0"/>
    </p:cViewPr>
  </p:outlineViewPr>
  <p:notesTextViewPr>
    <p:cViewPr>
      <p:scale>
        <a:sx n="3" d="2"/>
        <a:sy n="3" d="2"/>
      </p:scale>
      <p:origin x="0" y="0"/>
    </p:cViewPr>
  </p:notesTextViewPr>
  <p:sorterViewPr>
    <p:cViewPr>
      <p:scale>
        <a:sx n="100" d="100"/>
        <a:sy n="100" d="100"/>
      </p:scale>
      <p:origin x="0" y="0"/>
    </p:cViewPr>
  </p:sorterViewPr>
  <p:notesViewPr>
    <p:cSldViewPr snapToGrid="0">
      <p:cViewPr varScale="1">
        <p:scale>
          <a:sx n="88" d="100"/>
          <a:sy n="88" d="100"/>
        </p:scale>
        <p:origin x="3822" y="108"/>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slide" Target="slides/slide34.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slide" Target="slides/slide37.xml"/><Relationship Id="rId47" Type="http://schemas.openxmlformats.org/officeDocument/2006/relationships/slide" Target="slides/slide42.xml"/><Relationship Id="rId50" Type="http://schemas.openxmlformats.org/officeDocument/2006/relationships/slide" Target="slides/slide45.xml"/><Relationship Id="rId55" Type="http://schemas.openxmlformats.org/officeDocument/2006/relationships/notesMaster" Target="notesMasters/notesMaster1.xml"/><Relationship Id="rId63" Type="http://schemas.microsoft.com/office/2015/10/relationships/revisionInfo" Target="revisionInfo.xml"/><Relationship Id="rId7" Type="http://schemas.openxmlformats.org/officeDocument/2006/relationships/slide" Target="slides/slide2.xml"/><Relationship Id="rId2" Type="http://schemas.openxmlformats.org/officeDocument/2006/relationships/customXml" Target="../customXml/item2.xml"/><Relationship Id="rId16" Type="http://schemas.openxmlformats.org/officeDocument/2006/relationships/slide" Target="slides/slide11.xml"/><Relationship Id="rId29" Type="http://schemas.openxmlformats.org/officeDocument/2006/relationships/slide" Target="slides/slide24.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slide" Target="slides/slide35.xml"/><Relationship Id="rId45" Type="http://schemas.openxmlformats.org/officeDocument/2006/relationships/slide" Target="slides/slide40.xml"/><Relationship Id="rId53" Type="http://schemas.openxmlformats.org/officeDocument/2006/relationships/slide" Target="slides/slide48.xml"/><Relationship Id="rId58" Type="http://schemas.openxmlformats.org/officeDocument/2006/relationships/presProps" Target="presProps.xml"/><Relationship Id="rId5" Type="http://schemas.openxmlformats.org/officeDocument/2006/relationships/slideMaster" Target="slideMasters/slideMaster2.xml"/><Relationship Id="rId61" Type="http://schemas.openxmlformats.org/officeDocument/2006/relationships/tableStyles" Target="tableStyles.xml"/><Relationship Id="rId19" Type="http://schemas.openxmlformats.org/officeDocument/2006/relationships/slide" Target="slides/slide1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slide" Target="slides/slide38.xml"/><Relationship Id="rId48" Type="http://schemas.openxmlformats.org/officeDocument/2006/relationships/slide" Target="slides/slide43.xml"/><Relationship Id="rId56" Type="http://schemas.openxmlformats.org/officeDocument/2006/relationships/handoutMaster" Target="handoutMasters/handoutMaster1.xml"/><Relationship Id="rId8" Type="http://schemas.openxmlformats.org/officeDocument/2006/relationships/slide" Target="slides/slide3.xml"/><Relationship Id="rId51" Type="http://schemas.openxmlformats.org/officeDocument/2006/relationships/slide" Target="slides/slide46.xml"/><Relationship Id="rId3" Type="http://schemas.openxmlformats.org/officeDocument/2006/relationships/customXml" Target="../customXml/item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slide" Target="slides/slide41.xml"/><Relationship Id="rId59" Type="http://schemas.openxmlformats.org/officeDocument/2006/relationships/viewProps" Target="viewProps.xml"/><Relationship Id="rId20" Type="http://schemas.openxmlformats.org/officeDocument/2006/relationships/slide" Target="slides/slide15.xml"/><Relationship Id="rId41" Type="http://schemas.openxmlformats.org/officeDocument/2006/relationships/slide" Target="slides/slide36.xml"/><Relationship Id="rId54" Type="http://schemas.openxmlformats.org/officeDocument/2006/relationships/slide" Target="slides/slide49.xml"/><Relationship Id="rId62" Type="http://schemas.microsoft.com/office/2016/11/relationships/changesInfo" Target="changesInfos/changesInfo1.xml"/><Relationship Id="rId1" Type="http://schemas.openxmlformats.org/officeDocument/2006/relationships/customXml" Target="../customXml/item1.xml"/><Relationship Id="rId6" Type="http://schemas.openxmlformats.org/officeDocument/2006/relationships/slide" Target="slides/slide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slide" Target="slides/slide44.xml"/><Relationship Id="rId57" Type="http://schemas.openxmlformats.org/officeDocument/2006/relationships/tags" Target="tags/tag1.xml"/><Relationship Id="rId10" Type="http://schemas.openxmlformats.org/officeDocument/2006/relationships/slide" Target="slides/slide5.xml"/><Relationship Id="rId31" Type="http://schemas.openxmlformats.org/officeDocument/2006/relationships/slide" Target="slides/slide26.xml"/><Relationship Id="rId44" Type="http://schemas.openxmlformats.org/officeDocument/2006/relationships/slide" Target="slides/slide39.xml"/><Relationship Id="rId52" Type="http://schemas.openxmlformats.org/officeDocument/2006/relationships/slide" Target="slides/slide47.xml"/><Relationship Id="rId60"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4.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Karina Hossfeld" userId="be0b8066-ccf7-44d3-8c74-dc3048a57faa" providerId="ADAL" clId="{D8C974CB-349A-4BBB-8DBF-DB986E7368DE}"/>
    <pc:docChg chg="undo custSel addSld delSld modSld sldOrd">
      <pc:chgData name="Karina Hossfeld" userId="be0b8066-ccf7-44d3-8c74-dc3048a57faa" providerId="ADAL" clId="{D8C974CB-349A-4BBB-8DBF-DB986E7368DE}" dt="2026-04-13T16:27:22.694" v="7963" actId="20577"/>
      <pc:docMkLst>
        <pc:docMk/>
      </pc:docMkLst>
      <pc:sldChg chg="addSp modSp mod">
        <pc:chgData name="Karina Hossfeld" userId="be0b8066-ccf7-44d3-8c74-dc3048a57faa" providerId="ADAL" clId="{D8C974CB-349A-4BBB-8DBF-DB986E7368DE}" dt="2026-04-13T16:10:58.759" v="7755" actId="1076"/>
        <pc:sldMkLst>
          <pc:docMk/>
          <pc:sldMk cId="211038544" sldId="263"/>
        </pc:sldMkLst>
        <pc:spChg chg="add mod">
          <ac:chgData name="Karina Hossfeld" userId="be0b8066-ccf7-44d3-8c74-dc3048a57faa" providerId="ADAL" clId="{D8C974CB-349A-4BBB-8DBF-DB986E7368DE}" dt="2026-04-13T16:07:23.601" v="7668" actId="14100"/>
          <ac:spMkLst>
            <pc:docMk/>
            <pc:sldMk cId="211038544" sldId="263"/>
            <ac:spMk id="5" creationId="{4CA57A8B-ADF1-DF12-121D-BAB451DFA5F1}"/>
          </ac:spMkLst>
        </pc:spChg>
        <pc:spChg chg="mod">
          <ac:chgData name="Karina Hossfeld" userId="be0b8066-ccf7-44d3-8c74-dc3048a57faa" providerId="ADAL" clId="{D8C974CB-349A-4BBB-8DBF-DB986E7368DE}" dt="2026-04-13T16:10:55.802" v="7754" actId="1076"/>
          <ac:spMkLst>
            <pc:docMk/>
            <pc:sldMk cId="211038544" sldId="263"/>
            <ac:spMk id="8" creationId="{706AABF6-28E0-98E9-12BE-73C02B5DAD5B}"/>
          </ac:spMkLst>
        </pc:spChg>
        <pc:spChg chg="mod">
          <ac:chgData name="Karina Hossfeld" userId="be0b8066-ccf7-44d3-8c74-dc3048a57faa" providerId="ADAL" clId="{D8C974CB-349A-4BBB-8DBF-DB986E7368DE}" dt="2026-03-31T15:43:03.878" v="14" actId="6549"/>
          <ac:spMkLst>
            <pc:docMk/>
            <pc:sldMk cId="211038544" sldId="263"/>
            <ac:spMk id="13" creationId="{D9EDD190-C046-58AA-5DCA-A50E3404EE17}"/>
          </ac:spMkLst>
        </pc:spChg>
        <pc:spChg chg="mod">
          <ac:chgData name="Karina Hossfeld" userId="be0b8066-ccf7-44d3-8c74-dc3048a57faa" providerId="ADAL" clId="{D8C974CB-349A-4BBB-8DBF-DB986E7368DE}" dt="2026-04-13T16:06:10.239" v="7654" actId="20577"/>
          <ac:spMkLst>
            <pc:docMk/>
            <pc:sldMk cId="211038544" sldId="263"/>
            <ac:spMk id="15" creationId="{C27EF5CC-9B15-9C20-3894-09B854BA3340}"/>
          </ac:spMkLst>
        </pc:spChg>
        <pc:spChg chg="mod">
          <ac:chgData name="Karina Hossfeld" userId="be0b8066-ccf7-44d3-8c74-dc3048a57faa" providerId="ADAL" clId="{D8C974CB-349A-4BBB-8DBF-DB986E7368DE}" dt="2026-04-13T16:05:35.160" v="7623" actId="20577"/>
          <ac:spMkLst>
            <pc:docMk/>
            <pc:sldMk cId="211038544" sldId="263"/>
            <ac:spMk id="16" creationId="{09197BC6-C836-90F2-4DA0-EE2D45EB3C6B}"/>
          </ac:spMkLst>
        </pc:spChg>
        <pc:spChg chg="add mod">
          <ac:chgData name="Karina Hossfeld" userId="be0b8066-ccf7-44d3-8c74-dc3048a57faa" providerId="ADAL" clId="{D8C974CB-349A-4BBB-8DBF-DB986E7368DE}" dt="2026-04-13T16:08:58.393" v="7749" actId="1076"/>
          <ac:spMkLst>
            <pc:docMk/>
            <pc:sldMk cId="211038544" sldId="263"/>
            <ac:spMk id="18" creationId="{1C4692A0-E774-0C26-3ED7-63AC2C08076A}"/>
          </ac:spMkLst>
        </pc:spChg>
        <pc:grpChg chg="mod">
          <ac:chgData name="Karina Hossfeld" userId="be0b8066-ccf7-44d3-8c74-dc3048a57faa" providerId="ADAL" clId="{D8C974CB-349A-4BBB-8DBF-DB986E7368DE}" dt="2026-04-13T16:10:51.421" v="7753" actId="1076"/>
          <ac:grpSpMkLst>
            <pc:docMk/>
            <pc:sldMk cId="211038544" sldId="263"/>
            <ac:grpSpMk id="17" creationId="{D823E8FA-943B-B8E5-E4C2-EE746687FF30}"/>
          </ac:grpSpMkLst>
        </pc:grpChg>
        <pc:grpChg chg="mod">
          <ac:chgData name="Karina Hossfeld" userId="be0b8066-ccf7-44d3-8c74-dc3048a57faa" providerId="ADAL" clId="{D8C974CB-349A-4BBB-8DBF-DB986E7368DE}" dt="2026-04-13T16:07:26.846" v="7669" actId="14100"/>
          <ac:grpSpMkLst>
            <pc:docMk/>
            <pc:sldMk cId="211038544" sldId="263"/>
            <ac:grpSpMk id="19" creationId="{4BADE98A-6EEA-54FF-9A31-3533552923CE}"/>
          </ac:grpSpMkLst>
        </pc:grpChg>
        <pc:grpChg chg="mod">
          <ac:chgData name="Karina Hossfeld" userId="be0b8066-ccf7-44d3-8c74-dc3048a57faa" providerId="ADAL" clId="{D8C974CB-349A-4BBB-8DBF-DB986E7368DE}" dt="2026-04-13T16:08:00.332" v="7675" actId="1076"/>
          <ac:grpSpMkLst>
            <pc:docMk/>
            <pc:sldMk cId="211038544" sldId="263"/>
            <ac:grpSpMk id="20" creationId="{DDBF8196-E12A-A7C0-B06D-517DBC55CF8E}"/>
          </ac:grpSpMkLst>
        </pc:grpChg>
        <pc:grpChg chg="mod">
          <ac:chgData name="Karina Hossfeld" userId="be0b8066-ccf7-44d3-8c74-dc3048a57faa" providerId="ADAL" clId="{D8C974CB-349A-4BBB-8DBF-DB986E7368DE}" dt="2026-04-13T16:07:56.253" v="7674" actId="1076"/>
          <ac:grpSpMkLst>
            <pc:docMk/>
            <pc:sldMk cId="211038544" sldId="263"/>
            <ac:grpSpMk id="21" creationId="{B300833F-5B8C-1A0C-F55E-7BD1B37C2E49}"/>
          </ac:grpSpMkLst>
        </pc:grpChg>
        <pc:picChg chg="add mod">
          <ac:chgData name="Karina Hossfeld" userId="be0b8066-ccf7-44d3-8c74-dc3048a57faa" providerId="ADAL" clId="{D8C974CB-349A-4BBB-8DBF-DB986E7368DE}" dt="2026-04-13T16:10:58.759" v="7755" actId="1076"/>
          <ac:picMkLst>
            <pc:docMk/>
            <pc:sldMk cId="211038544" sldId="263"/>
            <ac:picMk id="6" creationId="{20E59279-1754-F14F-6E99-6BDAE7449A61}"/>
          </ac:picMkLst>
        </pc:picChg>
        <pc:picChg chg="mod">
          <ac:chgData name="Karina Hossfeld" userId="be0b8066-ccf7-44d3-8c74-dc3048a57faa" providerId="ADAL" clId="{D8C974CB-349A-4BBB-8DBF-DB986E7368DE}" dt="2026-04-13T16:09:15.493" v="7751" actId="1076"/>
          <ac:picMkLst>
            <pc:docMk/>
            <pc:sldMk cId="211038544" sldId="263"/>
            <ac:picMk id="7" creationId="{48DD6320-5909-1351-80B7-80B25A27BC48}"/>
          </ac:picMkLst>
        </pc:picChg>
      </pc:sldChg>
      <pc:sldChg chg="modSp mod">
        <pc:chgData name="Karina Hossfeld" userId="be0b8066-ccf7-44d3-8c74-dc3048a57faa" providerId="ADAL" clId="{D8C974CB-349A-4BBB-8DBF-DB986E7368DE}" dt="2026-03-31T15:13:44.796" v="13" actId="122"/>
        <pc:sldMkLst>
          <pc:docMk/>
          <pc:sldMk cId="3401547848" sldId="269"/>
        </pc:sldMkLst>
        <pc:spChg chg="mod">
          <ac:chgData name="Karina Hossfeld" userId="be0b8066-ccf7-44d3-8c74-dc3048a57faa" providerId="ADAL" clId="{D8C974CB-349A-4BBB-8DBF-DB986E7368DE}" dt="2026-03-31T14:33:57.164" v="12" actId="6549"/>
          <ac:spMkLst>
            <pc:docMk/>
            <pc:sldMk cId="3401547848" sldId="269"/>
            <ac:spMk id="2" creationId="{EA69C12C-7592-0329-91F0-97DF135376F4}"/>
          </ac:spMkLst>
        </pc:spChg>
        <pc:spChg chg="mod">
          <ac:chgData name="Karina Hossfeld" userId="be0b8066-ccf7-44d3-8c74-dc3048a57faa" providerId="ADAL" clId="{D8C974CB-349A-4BBB-8DBF-DB986E7368DE}" dt="2026-03-31T15:13:44.796" v="13" actId="122"/>
          <ac:spMkLst>
            <pc:docMk/>
            <pc:sldMk cId="3401547848" sldId="269"/>
            <ac:spMk id="6" creationId="{5FD4C950-2E28-9883-499D-35526022079B}"/>
          </ac:spMkLst>
        </pc:spChg>
      </pc:sldChg>
      <pc:sldChg chg="addSp modSp mod">
        <pc:chgData name="Karina Hossfeld" userId="be0b8066-ccf7-44d3-8c74-dc3048a57faa" providerId="ADAL" clId="{D8C974CB-349A-4BBB-8DBF-DB986E7368DE}" dt="2026-04-13T16:11:13.113" v="7758" actId="113"/>
        <pc:sldMkLst>
          <pc:docMk/>
          <pc:sldMk cId="592666063" sldId="308"/>
        </pc:sldMkLst>
        <pc:spChg chg="add mod">
          <ac:chgData name="Karina Hossfeld" userId="be0b8066-ccf7-44d3-8c74-dc3048a57faa" providerId="ADAL" clId="{D8C974CB-349A-4BBB-8DBF-DB986E7368DE}" dt="2026-04-09T10:45:16.563" v="931" actId="1076"/>
          <ac:spMkLst>
            <pc:docMk/>
            <pc:sldMk cId="592666063" sldId="308"/>
            <ac:spMk id="4" creationId="{D4218E63-C50F-FD4C-01E0-5F6CAE7B30D3}"/>
          </ac:spMkLst>
        </pc:spChg>
        <pc:graphicFrameChg chg="mod modGraphic">
          <ac:chgData name="Karina Hossfeld" userId="be0b8066-ccf7-44d3-8c74-dc3048a57faa" providerId="ADAL" clId="{D8C974CB-349A-4BBB-8DBF-DB986E7368DE}" dt="2026-04-13T16:11:13.113" v="7758" actId="113"/>
          <ac:graphicFrameMkLst>
            <pc:docMk/>
            <pc:sldMk cId="592666063" sldId="308"/>
            <ac:graphicFrameMk id="12" creationId="{B6B4ACCF-2E95-A47A-F8B1-C57DC027915C}"/>
          </ac:graphicFrameMkLst>
        </pc:graphicFrameChg>
        <pc:picChg chg="mod">
          <ac:chgData name="Karina Hossfeld" userId="be0b8066-ccf7-44d3-8c74-dc3048a57faa" providerId="ADAL" clId="{D8C974CB-349A-4BBB-8DBF-DB986E7368DE}" dt="2026-04-09T10:45:20.149" v="932" actId="1076"/>
          <ac:picMkLst>
            <pc:docMk/>
            <pc:sldMk cId="592666063" sldId="308"/>
            <ac:picMk id="14" creationId="{4896F7A5-0101-60B0-7FD7-5C914BD697A5}"/>
          </ac:picMkLst>
        </pc:picChg>
      </pc:sldChg>
      <pc:sldChg chg="addSp delSp modSp mod ord">
        <pc:chgData name="Karina Hossfeld" userId="be0b8066-ccf7-44d3-8c74-dc3048a57faa" providerId="ADAL" clId="{D8C974CB-349A-4BBB-8DBF-DB986E7368DE}" dt="2026-04-13T16:13:26.033" v="7781" actId="113"/>
        <pc:sldMkLst>
          <pc:docMk/>
          <pc:sldMk cId="1105463234" sldId="315"/>
        </pc:sldMkLst>
        <pc:spChg chg="add mod">
          <ac:chgData name="Karina Hossfeld" userId="be0b8066-ccf7-44d3-8c74-dc3048a57faa" providerId="ADAL" clId="{D8C974CB-349A-4BBB-8DBF-DB986E7368DE}" dt="2026-04-13T16:13:26.033" v="7781" actId="113"/>
          <ac:spMkLst>
            <pc:docMk/>
            <pc:sldMk cId="1105463234" sldId="315"/>
            <ac:spMk id="2" creationId="{475C1FC9-C708-58D9-86F7-E9460B4BE89A}"/>
          </ac:spMkLst>
        </pc:spChg>
        <pc:graphicFrameChg chg="mod modGraphic">
          <ac:chgData name="Karina Hossfeld" userId="be0b8066-ccf7-44d3-8c74-dc3048a57faa" providerId="ADAL" clId="{D8C974CB-349A-4BBB-8DBF-DB986E7368DE}" dt="2026-04-09T10:40:24.840" v="780" actId="6549"/>
          <ac:graphicFrameMkLst>
            <pc:docMk/>
            <pc:sldMk cId="1105463234" sldId="315"/>
            <ac:graphicFrameMk id="12" creationId="{949DB6F5-5C9D-8ADB-9F45-FB663873B324}"/>
          </ac:graphicFrameMkLst>
        </pc:graphicFrameChg>
      </pc:sldChg>
      <pc:sldChg chg="addSp delSp modSp mod ord">
        <pc:chgData name="Karina Hossfeld" userId="be0b8066-ccf7-44d3-8c74-dc3048a57faa" providerId="ADAL" clId="{D8C974CB-349A-4BBB-8DBF-DB986E7368DE}" dt="2026-04-13T16:15:27.755" v="7916" actId="20577"/>
        <pc:sldMkLst>
          <pc:docMk/>
          <pc:sldMk cId="3989750836" sldId="317"/>
        </pc:sldMkLst>
        <pc:spChg chg="mod">
          <ac:chgData name="Karina Hossfeld" userId="be0b8066-ccf7-44d3-8c74-dc3048a57faa" providerId="ADAL" clId="{D8C974CB-349A-4BBB-8DBF-DB986E7368DE}" dt="2026-04-09T10:47:56.654" v="1028" actId="1076"/>
          <ac:spMkLst>
            <pc:docMk/>
            <pc:sldMk cId="3989750836" sldId="317"/>
            <ac:spMk id="7" creationId="{0876EB83-A5A4-7B89-41FD-F6CA92531D45}"/>
          </ac:spMkLst>
        </pc:spChg>
        <pc:spChg chg="mod">
          <ac:chgData name="Karina Hossfeld" userId="be0b8066-ccf7-44d3-8c74-dc3048a57faa" providerId="ADAL" clId="{D8C974CB-349A-4BBB-8DBF-DB986E7368DE}" dt="2026-04-13T16:15:27.755" v="7916" actId="20577"/>
          <ac:spMkLst>
            <pc:docMk/>
            <pc:sldMk cId="3989750836" sldId="317"/>
            <ac:spMk id="14" creationId="{E14BE4DB-09A7-1D2E-BBD3-F407C80C744C}"/>
          </ac:spMkLst>
        </pc:spChg>
        <pc:spChg chg="mod">
          <ac:chgData name="Karina Hossfeld" userId="be0b8066-ccf7-44d3-8c74-dc3048a57faa" providerId="ADAL" clId="{D8C974CB-349A-4BBB-8DBF-DB986E7368DE}" dt="2026-04-10T09:53:16.665" v="3343" actId="20577"/>
          <ac:spMkLst>
            <pc:docMk/>
            <pc:sldMk cId="3989750836" sldId="317"/>
            <ac:spMk id="15" creationId="{2DE415EF-0BA7-2396-F167-149C11B9A78F}"/>
          </ac:spMkLst>
        </pc:spChg>
        <pc:picChg chg="add mod">
          <ac:chgData name="Karina Hossfeld" userId="be0b8066-ccf7-44d3-8c74-dc3048a57faa" providerId="ADAL" clId="{D8C974CB-349A-4BBB-8DBF-DB986E7368DE}" dt="2026-04-10T10:57:45.794" v="4273" actId="1076"/>
          <ac:picMkLst>
            <pc:docMk/>
            <pc:sldMk cId="3989750836" sldId="317"/>
            <ac:picMk id="3" creationId="{577A2460-21BD-4B63-E234-2FCD34E6E0C0}"/>
          </ac:picMkLst>
        </pc:picChg>
      </pc:sldChg>
      <pc:sldChg chg="addSp delSp modSp mod">
        <pc:chgData name="Karina Hossfeld" userId="be0b8066-ccf7-44d3-8c74-dc3048a57faa" providerId="ADAL" clId="{D8C974CB-349A-4BBB-8DBF-DB986E7368DE}" dt="2026-04-13T15:00:57.861" v="6755" actId="1076"/>
        <pc:sldMkLst>
          <pc:docMk/>
          <pc:sldMk cId="3453396849" sldId="322"/>
        </pc:sldMkLst>
        <pc:spChg chg="mod">
          <ac:chgData name="Karina Hossfeld" userId="be0b8066-ccf7-44d3-8c74-dc3048a57faa" providerId="ADAL" clId="{D8C974CB-349A-4BBB-8DBF-DB986E7368DE}" dt="2026-04-13T13:56:44.819" v="6218" actId="20577"/>
          <ac:spMkLst>
            <pc:docMk/>
            <pc:sldMk cId="3453396849" sldId="322"/>
            <ac:spMk id="2" creationId="{80E7DB35-E69E-85E1-96BD-B2CD52894D46}"/>
          </ac:spMkLst>
        </pc:spChg>
        <pc:spChg chg="mod">
          <ac:chgData name="Karina Hossfeld" userId="be0b8066-ccf7-44d3-8c74-dc3048a57faa" providerId="ADAL" clId="{D8C974CB-349A-4BBB-8DBF-DB986E7368DE}" dt="2026-04-13T13:57:19.081" v="6223" actId="1076"/>
          <ac:spMkLst>
            <pc:docMk/>
            <pc:sldMk cId="3453396849" sldId="322"/>
            <ac:spMk id="3" creationId="{F18D5008-64FA-8AED-FBA6-48E907FD5940}"/>
          </ac:spMkLst>
        </pc:spChg>
        <pc:spChg chg="add mod">
          <ac:chgData name="Karina Hossfeld" userId="be0b8066-ccf7-44d3-8c74-dc3048a57faa" providerId="ADAL" clId="{D8C974CB-349A-4BBB-8DBF-DB986E7368DE}" dt="2026-04-13T15:00:29.457" v="6751" actId="12"/>
          <ac:spMkLst>
            <pc:docMk/>
            <pc:sldMk cId="3453396849" sldId="322"/>
            <ac:spMk id="8" creationId="{064C9823-8FE2-973D-B808-00AE4AEDB35D}"/>
          </ac:spMkLst>
        </pc:spChg>
        <pc:picChg chg="add mod">
          <ac:chgData name="Karina Hossfeld" userId="be0b8066-ccf7-44d3-8c74-dc3048a57faa" providerId="ADAL" clId="{D8C974CB-349A-4BBB-8DBF-DB986E7368DE}" dt="2026-04-13T15:00:57.861" v="6755" actId="1076"/>
          <ac:picMkLst>
            <pc:docMk/>
            <pc:sldMk cId="3453396849" sldId="322"/>
            <ac:picMk id="9" creationId="{F4BA3CE0-8F73-7F9F-CF33-3DE9213106CB}"/>
          </ac:picMkLst>
        </pc:picChg>
      </pc:sldChg>
      <pc:sldChg chg="addSp delSp modSp mod ord">
        <pc:chgData name="Karina Hossfeld" userId="be0b8066-ccf7-44d3-8c74-dc3048a57faa" providerId="ADAL" clId="{D8C974CB-349A-4BBB-8DBF-DB986E7368DE}" dt="2026-04-09T11:03:12.737" v="1093" actId="20577"/>
        <pc:sldMkLst>
          <pc:docMk/>
          <pc:sldMk cId="178526642" sldId="335"/>
        </pc:sldMkLst>
        <pc:graphicFrameChg chg="add mod modGraphic">
          <ac:chgData name="Karina Hossfeld" userId="be0b8066-ccf7-44d3-8c74-dc3048a57faa" providerId="ADAL" clId="{D8C974CB-349A-4BBB-8DBF-DB986E7368DE}" dt="2026-04-09T11:03:12.737" v="1093" actId="20577"/>
          <ac:graphicFrameMkLst>
            <pc:docMk/>
            <pc:sldMk cId="178526642" sldId="335"/>
            <ac:graphicFrameMk id="3" creationId="{A644CD7A-7F9B-5F65-8BB6-E8FD6A5DA5BE}"/>
          </ac:graphicFrameMkLst>
        </pc:graphicFrameChg>
      </pc:sldChg>
      <pc:sldChg chg="addSp delSp modSp mod">
        <pc:chgData name="Karina Hossfeld" userId="be0b8066-ccf7-44d3-8c74-dc3048a57faa" providerId="ADAL" clId="{D8C974CB-349A-4BBB-8DBF-DB986E7368DE}" dt="2026-04-13T15:49:12.465" v="7412" actId="948"/>
        <pc:sldMkLst>
          <pc:docMk/>
          <pc:sldMk cId="547440467" sldId="337"/>
        </pc:sldMkLst>
        <pc:spChg chg="mod">
          <ac:chgData name="Karina Hossfeld" userId="be0b8066-ccf7-44d3-8c74-dc3048a57faa" providerId="ADAL" clId="{D8C974CB-349A-4BBB-8DBF-DB986E7368DE}" dt="2026-04-13T15:48:10.324" v="7402" actId="1076"/>
          <ac:spMkLst>
            <pc:docMk/>
            <pc:sldMk cId="547440467" sldId="337"/>
            <ac:spMk id="4" creationId="{9445F797-C6D6-117F-BD9B-26E8B99AFFE9}"/>
          </ac:spMkLst>
        </pc:spChg>
        <pc:spChg chg="add mod">
          <ac:chgData name="Karina Hossfeld" userId="be0b8066-ccf7-44d3-8c74-dc3048a57faa" providerId="ADAL" clId="{D8C974CB-349A-4BBB-8DBF-DB986E7368DE}" dt="2026-04-13T15:49:12.465" v="7412" actId="948"/>
          <ac:spMkLst>
            <pc:docMk/>
            <pc:sldMk cId="547440467" sldId="337"/>
            <ac:spMk id="10" creationId="{40270FC7-7DFC-4964-104A-C7F038E6A926}"/>
          </ac:spMkLst>
        </pc:spChg>
        <pc:picChg chg="add mod">
          <ac:chgData name="Karina Hossfeld" userId="be0b8066-ccf7-44d3-8c74-dc3048a57faa" providerId="ADAL" clId="{D8C974CB-349A-4BBB-8DBF-DB986E7368DE}" dt="2026-04-13T15:07:16.153" v="6779" actId="14100"/>
          <ac:picMkLst>
            <pc:docMk/>
            <pc:sldMk cId="547440467" sldId="337"/>
            <ac:picMk id="14" creationId="{2827ED48-0D2A-D4DD-902A-88901C1BF58A}"/>
          </ac:picMkLst>
        </pc:picChg>
      </pc:sldChg>
      <pc:sldChg chg="addSp delSp modSp mod">
        <pc:chgData name="Karina Hossfeld" userId="be0b8066-ccf7-44d3-8c74-dc3048a57faa" providerId="ADAL" clId="{D8C974CB-349A-4BBB-8DBF-DB986E7368DE}" dt="2026-04-13T15:50:33.242" v="7420" actId="6549"/>
        <pc:sldMkLst>
          <pc:docMk/>
          <pc:sldMk cId="2627884210" sldId="338"/>
        </pc:sldMkLst>
        <pc:spChg chg="mod">
          <ac:chgData name="Karina Hossfeld" userId="be0b8066-ccf7-44d3-8c74-dc3048a57faa" providerId="ADAL" clId="{D8C974CB-349A-4BBB-8DBF-DB986E7368DE}" dt="2026-04-13T15:49:43.975" v="7416"/>
          <ac:spMkLst>
            <pc:docMk/>
            <pc:sldMk cId="2627884210" sldId="338"/>
            <ac:spMk id="4" creationId="{0478DD94-97D1-CE00-5F67-635AA133B537}"/>
          </ac:spMkLst>
        </pc:spChg>
        <pc:spChg chg="add mod">
          <ac:chgData name="Karina Hossfeld" userId="be0b8066-ccf7-44d3-8c74-dc3048a57faa" providerId="ADAL" clId="{D8C974CB-349A-4BBB-8DBF-DB986E7368DE}" dt="2026-04-13T15:50:33.242" v="7420" actId="6549"/>
          <ac:spMkLst>
            <pc:docMk/>
            <pc:sldMk cId="2627884210" sldId="338"/>
            <ac:spMk id="7" creationId="{38263435-F86C-1689-4E07-720A7F7F8ABC}"/>
          </ac:spMkLst>
        </pc:spChg>
        <pc:spChg chg="add mod">
          <ac:chgData name="Karina Hossfeld" userId="be0b8066-ccf7-44d3-8c74-dc3048a57faa" providerId="ADAL" clId="{D8C974CB-349A-4BBB-8DBF-DB986E7368DE}" dt="2026-04-13T15:50:01.979" v="7419" actId="255"/>
          <ac:spMkLst>
            <pc:docMk/>
            <pc:sldMk cId="2627884210" sldId="338"/>
            <ac:spMk id="10" creationId="{07EB0B9C-F6D8-684C-88EB-2B866E76590C}"/>
          </ac:spMkLst>
        </pc:spChg>
        <pc:picChg chg="add mod">
          <ac:chgData name="Karina Hossfeld" userId="be0b8066-ccf7-44d3-8c74-dc3048a57faa" providerId="ADAL" clId="{D8C974CB-349A-4BBB-8DBF-DB986E7368DE}" dt="2026-04-13T15:07:30.512" v="6782" actId="1076"/>
          <ac:picMkLst>
            <pc:docMk/>
            <pc:sldMk cId="2627884210" sldId="338"/>
            <ac:picMk id="3" creationId="{64331251-50D0-3107-3A41-4F1782CAFE08}"/>
          </ac:picMkLst>
        </pc:picChg>
      </pc:sldChg>
      <pc:sldChg chg="modSp mod">
        <pc:chgData name="Karina Hossfeld" userId="be0b8066-ccf7-44d3-8c74-dc3048a57faa" providerId="ADAL" clId="{D8C974CB-349A-4BBB-8DBF-DB986E7368DE}" dt="2026-04-13T15:58:04.386" v="7533" actId="255"/>
        <pc:sldMkLst>
          <pc:docMk/>
          <pc:sldMk cId="1756618234" sldId="339"/>
        </pc:sldMkLst>
        <pc:spChg chg="mod">
          <ac:chgData name="Karina Hossfeld" userId="be0b8066-ccf7-44d3-8c74-dc3048a57faa" providerId="ADAL" clId="{D8C974CB-349A-4BBB-8DBF-DB986E7368DE}" dt="2026-04-13T15:58:04.386" v="7533" actId="255"/>
          <ac:spMkLst>
            <pc:docMk/>
            <pc:sldMk cId="1756618234" sldId="339"/>
            <ac:spMk id="4" creationId="{0FAD8D10-6C80-EAA1-9335-2FD64B2FEB8C}"/>
          </ac:spMkLst>
        </pc:spChg>
      </pc:sldChg>
      <pc:sldChg chg="addSp modSp add mod">
        <pc:chgData name="Karina Hossfeld" userId="be0b8066-ccf7-44d3-8c74-dc3048a57faa" providerId="ADAL" clId="{D8C974CB-349A-4BBB-8DBF-DB986E7368DE}" dt="2026-04-10T11:01:41.039" v="4282" actId="1076"/>
        <pc:sldMkLst>
          <pc:docMk/>
          <pc:sldMk cId="630019776" sldId="340"/>
        </pc:sldMkLst>
        <pc:spChg chg="mod">
          <ac:chgData name="Karina Hossfeld" userId="be0b8066-ccf7-44d3-8c74-dc3048a57faa" providerId="ADAL" clId="{D8C974CB-349A-4BBB-8DBF-DB986E7368DE}" dt="2026-04-09T10:16:49.577" v="597" actId="1076"/>
          <ac:spMkLst>
            <pc:docMk/>
            <pc:sldMk cId="630019776" sldId="340"/>
            <ac:spMk id="7" creationId="{4B586D66-747A-387D-D61C-7BB59392DE7E}"/>
          </ac:spMkLst>
        </pc:spChg>
        <pc:spChg chg="mod">
          <ac:chgData name="Karina Hossfeld" userId="be0b8066-ccf7-44d3-8c74-dc3048a57faa" providerId="ADAL" clId="{D8C974CB-349A-4BBB-8DBF-DB986E7368DE}" dt="2026-04-10T10:58:31.095" v="4278" actId="1076"/>
          <ac:spMkLst>
            <pc:docMk/>
            <pc:sldMk cId="630019776" sldId="340"/>
            <ac:spMk id="14" creationId="{11DDD23F-52AB-0506-8B9F-C23C981A0FD7}"/>
          </ac:spMkLst>
        </pc:spChg>
        <pc:spChg chg="mod">
          <ac:chgData name="Karina Hossfeld" userId="be0b8066-ccf7-44d3-8c74-dc3048a57faa" providerId="ADAL" clId="{D8C974CB-349A-4BBB-8DBF-DB986E7368DE}" dt="2026-04-10T09:53:29.594" v="3345"/>
          <ac:spMkLst>
            <pc:docMk/>
            <pc:sldMk cId="630019776" sldId="340"/>
            <ac:spMk id="15" creationId="{E891CA70-16E0-26BA-DEFA-FA5416B43EA6}"/>
          </ac:spMkLst>
        </pc:spChg>
        <pc:picChg chg="add mod">
          <ac:chgData name="Karina Hossfeld" userId="be0b8066-ccf7-44d3-8c74-dc3048a57faa" providerId="ADAL" clId="{D8C974CB-349A-4BBB-8DBF-DB986E7368DE}" dt="2026-04-10T11:01:41.039" v="4282" actId="1076"/>
          <ac:picMkLst>
            <pc:docMk/>
            <pc:sldMk cId="630019776" sldId="340"/>
            <ac:picMk id="3" creationId="{E522B274-F09A-AEA7-E90A-FF5F14CCAC12}"/>
          </ac:picMkLst>
        </pc:picChg>
      </pc:sldChg>
      <pc:sldChg chg="addSp delSp modSp add mod">
        <pc:chgData name="Karina Hossfeld" userId="be0b8066-ccf7-44d3-8c74-dc3048a57faa" providerId="ADAL" clId="{D8C974CB-349A-4BBB-8DBF-DB986E7368DE}" dt="2026-04-10T11:03:35.594" v="4286" actId="14100"/>
        <pc:sldMkLst>
          <pc:docMk/>
          <pc:sldMk cId="2567842608" sldId="341"/>
        </pc:sldMkLst>
        <pc:spChg chg="add mod">
          <ac:chgData name="Karina Hossfeld" userId="be0b8066-ccf7-44d3-8c74-dc3048a57faa" providerId="ADAL" clId="{D8C974CB-349A-4BBB-8DBF-DB986E7368DE}" dt="2026-04-10T09:55:03.634" v="3354" actId="12"/>
          <ac:spMkLst>
            <pc:docMk/>
            <pc:sldMk cId="2567842608" sldId="341"/>
            <ac:spMk id="3" creationId="{C0075101-C1B6-B1DD-9640-884E40671699}"/>
          </ac:spMkLst>
        </pc:spChg>
        <pc:spChg chg="add mod">
          <ac:chgData name="Karina Hossfeld" userId="be0b8066-ccf7-44d3-8c74-dc3048a57faa" providerId="ADAL" clId="{D8C974CB-349A-4BBB-8DBF-DB986E7368DE}" dt="2026-04-10T09:55:15.494" v="3355" actId="1076"/>
          <ac:spMkLst>
            <pc:docMk/>
            <pc:sldMk cId="2567842608" sldId="341"/>
            <ac:spMk id="4" creationId="{BD2BA8F6-894D-39F1-938E-0B694722ABD1}"/>
          </ac:spMkLst>
        </pc:spChg>
        <pc:spChg chg="mod">
          <ac:chgData name="Karina Hossfeld" userId="be0b8066-ccf7-44d3-8c74-dc3048a57faa" providerId="ADAL" clId="{D8C974CB-349A-4BBB-8DBF-DB986E7368DE}" dt="2026-04-09T11:09:52.768" v="1108" actId="20577"/>
          <ac:spMkLst>
            <pc:docMk/>
            <pc:sldMk cId="2567842608" sldId="341"/>
            <ac:spMk id="7" creationId="{3CF77144-651A-2922-2F03-46B32D453628}"/>
          </ac:spMkLst>
        </pc:spChg>
        <pc:picChg chg="add mod">
          <ac:chgData name="Karina Hossfeld" userId="be0b8066-ccf7-44d3-8c74-dc3048a57faa" providerId="ADAL" clId="{D8C974CB-349A-4BBB-8DBF-DB986E7368DE}" dt="2026-04-10T11:03:35.594" v="4286" actId="14100"/>
          <ac:picMkLst>
            <pc:docMk/>
            <pc:sldMk cId="2567842608" sldId="341"/>
            <ac:picMk id="6" creationId="{4C58D808-C669-BD98-8E53-D31BDC6A5FAF}"/>
          </ac:picMkLst>
        </pc:picChg>
      </pc:sldChg>
      <pc:sldChg chg="addSp delSp modSp add mod">
        <pc:chgData name="Karina Hossfeld" userId="be0b8066-ccf7-44d3-8c74-dc3048a57faa" providerId="ADAL" clId="{D8C974CB-349A-4BBB-8DBF-DB986E7368DE}" dt="2026-04-13T16:16:39.268" v="7917" actId="20577"/>
        <pc:sldMkLst>
          <pc:docMk/>
          <pc:sldMk cId="3493252423" sldId="342"/>
        </pc:sldMkLst>
        <pc:spChg chg="add mod">
          <ac:chgData name="Karina Hossfeld" userId="be0b8066-ccf7-44d3-8c74-dc3048a57faa" providerId="ADAL" clId="{D8C974CB-349A-4BBB-8DBF-DB986E7368DE}" dt="2026-04-09T11:29:04.682" v="1763" actId="1076"/>
          <ac:spMkLst>
            <pc:docMk/>
            <pc:sldMk cId="3493252423" sldId="342"/>
            <ac:spMk id="3" creationId="{E4E2DE14-26AC-4E1B-C34F-758294CB3475}"/>
          </ac:spMkLst>
        </pc:spChg>
        <pc:spChg chg="add mod">
          <ac:chgData name="Karina Hossfeld" userId="be0b8066-ccf7-44d3-8c74-dc3048a57faa" providerId="ADAL" clId="{D8C974CB-349A-4BBB-8DBF-DB986E7368DE}" dt="2026-04-13T16:16:39.268" v="7917" actId="20577"/>
          <ac:spMkLst>
            <pc:docMk/>
            <pc:sldMk cId="3493252423" sldId="342"/>
            <ac:spMk id="5" creationId="{0FD94749-F18C-B4FF-5A25-7001D1AEED18}"/>
          </ac:spMkLst>
        </pc:spChg>
        <pc:spChg chg="add mod">
          <ac:chgData name="Karina Hossfeld" userId="be0b8066-ccf7-44d3-8c74-dc3048a57faa" providerId="ADAL" clId="{D8C974CB-349A-4BBB-8DBF-DB986E7368DE}" dt="2026-04-09T11:29:27.389" v="1768" actId="122"/>
          <ac:spMkLst>
            <pc:docMk/>
            <pc:sldMk cId="3493252423" sldId="342"/>
            <ac:spMk id="8" creationId="{17DB170C-7EDC-5583-99B7-4A0B03684E15}"/>
          </ac:spMkLst>
        </pc:spChg>
      </pc:sldChg>
      <pc:sldChg chg="addSp delSp modSp add mod">
        <pc:chgData name="Karina Hossfeld" userId="be0b8066-ccf7-44d3-8c74-dc3048a57faa" providerId="ADAL" clId="{D8C974CB-349A-4BBB-8DBF-DB986E7368DE}" dt="2026-04-13T16:17:11.527" v="7918" actId="20577"/>
        <pc:sldMkLst>
          <pc:docMk/>
          <pc:sldMk cId="2529148966" sldId="343"/>
        </pc:sldMkLst>
        <pc:spChg chg="add mod">
          <ac:chgData name="Karina Hossfeld" userId="be0b8066-ccf7-44d3-8c74-dc3048a57faa" providerId="ADAL" clId="{D8C974CB-349A-4BBB-8DBF-DB986E7368DE}" dt="2026-04-13T16:17:11.527" v="7918" actId="20577"/>
          <ac:spMkLst>
            <pc:docMk/>
            <pc:sldMk cId="2529148966" sldId="343"/>
            <ac:spMk id="3" creationId="{A34AFDB7-C85B-0339-39E2-564ACC84DF3C}"/>
          </ac:spMkLst>
        </pc:spChg>
        <pc:spChg chg="add mod">
          <ac:chgData name="Karina Hossfeld" userId="be0b8066-ccf7-44d3-8c74-dc3048a57faa" providerId="ADAL" clId="{D8C974CB-349A-4BBB-8DBF-DB986E7368DE}" dt="2026-04-09T11:35:51.533" v="1919" actId="1076"/>
          <ac:spMkLst>
            <pc:docMk/>
            <pc:sldMk cId="2529148966" sldId="343"/>
            <ac:spMk id="5" creationId="{D7DF79CD-69CA-028C-47B9-1C0E33E1E0F7}"/>
          </ac:spMkLst>
        </pc:spChg>
        <pc:picChg chg="add mod">
          <ac:chgData name="Karina Hossfeld" userId="be0b8066-ccf7-44d3-8c74-dc3048a57faa" providerId="ADAL" clId="{D8C974CB-349A-4BBB-8DBF-DB986E7368DE}" dt="2026-04-10T11:10:52.452" v="4293" actId="1076"/>
          <ac:picMkLst>
            <pc:docMk/>
            <pc:sldMk cId="2529148966" sldId="343"/>
            <ac:picMk id="4" creationId="{8D339B0D-9D1F-B6F6-84B3-66B4CC7517A9}"/>
          </ac:picMkLst>
        </pc:picChg>
      </pc:sldChg>
      <pc:sldChg chg="addSp modSp add mod">
        <pc:chgData name="Karina Hossfeld" userId="be0b8066-ccf7-44d3-8c74-dc3048a57faa" providerId="ADAL" clId="{D8C974CB-349A-4BBB-8DBF-DB986E7368DE}" dt="2026-04-10T11:08:06.481" v="4291" actId="1076"/>
        <pc:sldMkLst>
          <pc:docMk/>
          <pc:sldMk cId="4125167245" sldId="344"/>
        </pc:sldMkLst>
        <pc:spChg chg="mod">
          <ac:chgData name="Karina Hossfeld" userId="be0b8066-ccf7-44d3-8c74-dc3048a57faa" providerId="ADAL" clId="{D8C974CB-349A-4BBB-8DBF-DB986E7368DE}" dt="2026-04-10T11:04:02.132" v="4287" actId="20577"/>
          <ac:spMkLst>
            <pc:docMk/>
            <pc:sldMk cId="4125167245" sldId="344"/>
            <ac:spMk id="3" creationId="{861C5842-1FCD-3704-AF95-04BB30BD6519}"/>
          </ac:spMkLst>
        </pc:spChg>
        <pc:picChg chg="add mod">
          <ac:chgData name="Karina Hossfeld" userId="be0b8066-ccf7-44d3-8c74-dc3048a57faa" providerId="ADAL" clId="{D8C974CB-349A-4BBB-8DBF-DB986E7368DE}" dt="2026-04-10T11:08:06.481" v="4291" actId="1076"/>
          <ac:picMkLst>
            <pc:docMk/>
            <pc:sldMk cId="4125167245" sldId="344"/>
            <ac:picMk id="4" creationId="{C66652C5-9A49-95C1-007E-899649BC7B54}"/>
          </ac:picMkLst>
        </pc:picChg>
      </pc:sldChg>
      <pc:sldChg chg="addSp delSp modSp add mod">
        <pc:chgData name="Karina Hossfeld" userId="be0b8066-ccf7-44d3-8c74-dc3048a57faa" providerId="ADAL" clId="{D8C974CB-349A-4BBB-8DBF-DB986E7368DE}" dt="2026-04-13T16:18:01.089" v="7921" actId="1076"/>
        <pc:sldMkLst>
          <pc:docMk/>
          <pc:sldMk cId="3855692890" sldId="345"/>
        </pc:sldMkLst>
        <pc:spChg chg="add mod">
          <ac:chgData name="Karina Hossfeld" userId="be0b8066-ccf7-44d3-8c74-dc3048a57faa" providerId="ADAL" clId="{D8C974CB-349A-4BBB-8DBF-DB986E7368DE}" dt="2026-04-13T16:17:48.707" v="7920" actId="1076"/>
          <ac:spMkLst>
            <pc:docMk/>
            <pc:sldMk cId="3855692890" sldId="345"/>
            <ac:spMk id="2" creationId="{5E7A8485-B61F-2730-ED92-C97B143C597F}"/>
          </ac:spMkLst>
        </pc:spChg>
        <pc:spChg chg="add mod">
          <ac:chgData name="Karina Hossfeld" userId="be0b8066-ccf7-44d3-8c74-dc3048a57faa" providerId="ADAL" clId="{D8C974CB-349A-4BBB-8DBF-DB986E7368DE}" dt="2026-04-13T16:18:01.089" v="7921" actId="1076"/>
          <ac:spMkLst>
            <pc:docMk/>
            <pc:sldMk cId="3855692890" sldId="345"/>
            <ac:spMk id="6" creationId="{473A5FA4-A5F2-D43F-5DB4-FCA6CCFD5D32}"/>
          </ac:spMkLst>
        </pc:spChg>
        <pc:spChg chg="add mod">
          <ac:chgData name="Karina Hossfeld" userId="be0b8066-ccf7-44d3-8c74-dc3048a57faa" providerId="ADAL" clId="{D8C974CB-349A-4BBB-8DBF-DB986E7368DE}" dt="2026-04-09T11:50:35.164" v="1997" actId="20577"/>
          <ac:spMkLst>
            <pc:docMk/>
            <pc:sldMk cId="3855692890" sldId="345"/>
            <ac:spMk id="8" creationId="{46E6F112-7259-CD63-3AE1-180713FC225F}"/>
          </ac:spMkLst>
        </pc:spChg>
        <pc:spChg chg="add mod">
          <ac:chgData name="Karina Hossfeld" userId="be0b8066-ccf7-44d3-8c74-dc3048a57faa" providerId="ADAL" clId="{D8C974CB-349A-4BBB-8DBF-DB986E7368DE}" dt="2026-04-13T16:17:43.807" v="7919" actId="1076"/>
          <ac:spMkLst>
            <pc:docMk/>
            <pc:sldMk cId="3855692890" sldId="345"/>
            <ac:spMk id="13" creationId="{9DC384AA-0BFA-F525-2E0B-3816454D4FCA}"/>
          </ac:spMkLst>
        </pc:spChg>
        <pc:spChg chg="mod">
          <ac:chgData name="Karina Hossfeld" userId="be0b8066-ccf7-44d3-8c74-dc3048a57faa" providerId="ADAL" clId="{D8C974CB-349A-4BBB-8DBF-DB986E7368DE}" dt="2026-04-10T09:57:12.648" v="3367" actId="255"/>
          <ac:spMkLst>
            <pc:docMk/>
            <pc:sldMk cId="3855692890" sldId="345"/>
            <ac:spMk id="15" creationId="{642A8229-8A41-A4CC-9568-941FC04EDF1C}"/>
          </ac:spMkLst>
        </pc:spChg>
        <pc:picChg chg="add mod ord">
          <ac:chgData name="Karina Hossfeld" userId="be0b8066-ccf7-44d3-8c74-dc3048a57faa" providerId="ADAL" clId="{D8C974CB-349A-4BBB-8DBF-DB986E7368DE}" dt="2026-04-10T11:13:04.509" v="4299" actId="1076"/>
          <ac:picMkLst>
            <pc:docMk/>
            <pc:sldMk cId="3855692890" sldId="345"/>
            <ac:picMk id="10" creationId="{0FAFB909-2C53-3AFC-3378-AFF14F730FEA}"/>
          </ac:picMkLst>
        </pc:picChg>
      </pc:sldChg>
      <pc:sldChg chg="addSp delSp modSp add mod ord">
        <pc:chgData name="Karina Hossfeld" userId="be0b8066-ccf7-44d3-8c74-dc3048a57faa" providerId="ADAL" clId="{D8C974CB-349A-4BBB-8DBF-DB986E7368DE}" dt="2026-04-10T11:13:21.491" v="4301" actId="1076"/>
        <pc:sldMkLst>
          <pc:docMk/>
          <pc:sldMk cId="1579452151" sldId="346"/>
        </pc:sldMkLst>
        <pc:spChg chg="mod">
          <ac:chgData name="Karina Hossfeld" userId="be0b8066-ccf7-44d3-8c74-dc3048a57faa" providerId="ADAL" clId="{D8C974CB-349A-4BBB-8DBF-DB986E7368DE}" dt="2026-04-10T09:57:37.906" v="3369" actId="14100"/>
          <ac:spMkLst>
            <pc:docMk/>
            <pc:sldMk cId="1579452151" sldId="346"/>
            <ac:spMk id="3" creationId="{D2F3A033-7C04-D464-93A9-4A61DAA150CC}"/>
          </ac:spMkLst>
        </pc:spChg>
        <pc:spChg chg="mod">
          <ac:chgData name="Karina Hossfeld" userId="be0b8066-ccf7-44d3-8c74-dc3048a57faa" providerId="ADAL" clId="{D8C974CB-349A-4BBB-8DBF-DB986E7368DE}" dt="2026-04-09T12:34:39.937" v="2110" actId="1076"/>
          <ac:spMkLst>
            <pc:docMk/>
            <pc:sldMk cId="1579452151" sldId="346"/>
            <ac:spMk id="5" creationId="{4CD9529F-4F0A-7CAD-1361-AF915A639BB6}"/>
          </ac:spMkLst>
        </pc:spChg>
        <pc:spChg chg="add mod">
          <ac:chgData name="Karina Hossfeld" userId="be0b8066-ccf7-44d3-8c74-dc3048a57faa" providerId="ADAL" clId="{D8C974CB-349A-4BBB-8DBF-DB986E7368DE}" dt="2026-04-09T12:34:44.856" v="2111" actId="1076"/>
          <ac:spMkLst>
            <pc:docMk/>
            <pc:sldMk cId="1579452151" sldId="346"/>
            <ac:spMk id="7" creationId="{B7725151-41FF-0BEE-68C3-DF9BA38C4A62}"/>
          </ac:spMkLst>
        </pc:spChg>
        <pc:spChg chg="add mod">
          <ac:chgData name="Karina Hossfeld" userId="be0b8066-ccf7-44d3-8c74-dc3048a57faa" providerId="ADAL" clId="{D8C974CB-349A-4BBB-8DBF-DB986E7368DE}" dt="2026-04-09T12:34:32.104" v="2109" actId="1076"/>
          <ac:spMkLst>
            <pc:docMk/>
            <pc:sldMk cId="1579452151" sldId="346"/>
            <ac:spMk id="8" creationId="{4722CFEC-0EB7-E852-0162-AD5AA9711EB9}"/>
          </ac:spMkLst>
        </pc:spChg>
        <pc:spChg chg="add mod">
          <ac:chgData name="Karina Hossfeld" userId="be0b8066-ccf7-44d3-8c74-dc3048a57faa" providerId="ADAL" clId="{D8C974CB-349A-4BBB-8DBF-DB986E7368DE}" dt="2026-04-09T12:35:51.778" v="2164" actId="1076"/>
          <ac:spMkLst>
            <pc:docMk/>
            <pc:sldMk cId="1579452151" sldId="346"/>
            <ac:spMk id="10" creationId="{C52A89E1-3327-BEE8-AC66-A017E918B748}"/>
          </ac:spMkLst>
        </pc:spChg>
        <pc:picChg chg="add mod">
          <ac:chgData name="Karina Hossfeld" userId="be0b8066-ccf7-44d3-8c74-dc3048a57faa" providerId="ADAL" clId="{D8C974CB-349A-4BBB-8DBF-DB986E7368DE}" dt="2026-04-10T11:13:21.491" v="4301" actId="1076"/>
          <ac:picMkLst>
            <pc:docMk/>
            <pc:sldMk cId="1579452151" sldId="346"/>
            <ac:picMk id="11" creationId="{BE863CEC-ABE8-BD09-CF33-32A1B6A2E746}"/>
          </ac:picMkLst>
        </pc:picChg>
      </pc:sldChg>
      <pc:sldChg chg="addSp delSp modSp add mod">
        <pc:chgData name="Karina Hossfeld" userId="be0b8066-ccf7-44d3-8c74-dc3048a57faa" providerId="ADAL" clId="{D8C974CB-349A-4BBB-8DBF-DB986E7368DE}" dt="2026-04-10T11:13:31.337" v="4303" actId="1076"/>
        <pc:sldMkLst>
          <pc:docMk/>
          <pc:sldMk cId="1726717766" sldId="347"/>
        </pc:sldMkLst>
        <pc:spChg chg="mod">
          <ac:chgData name="Karina Hossfeld" userId="be0b8066-ccf7-44d3-8c74-dc3048a57faa" providerId="ADAL" clId="{D8C974CB-349A-4BBB-8DBF-DB986E7368DE}" dt="2026-04-10T09:57:51.044" v="3371" actId="14100"/>
          <ac:spMkLst>
            <pc:docMk/>
            <pc:sldMk cId="1726717766" sldId="347"/>
            <ac:spMk id="3" creationId="{179C642C-57EB-C5EE-AFBA-0CA052C70C3A}"/>
          </ac:spMkLst>
        </pc:spChg>
        <pc:spChg chg="mod">
          <ac:chgData name="Karina Hossfeld" userId="be0b8066-ccf7-44d3-8c74-dc3048a57faa" providerId="ADAL" clId="{D8C974CB-349A-4BBB-8DBF-DB986E7368DE}" dt="2026-04-09T13:13:30.710" v="2907" actId="20577"/>
          <ac:spMkLst>
            <pc:docMk/>
            <pc:sldMk cId="1726717766" sldId="347"/>
            <ac:spMk id="5" creationId="{D72DE54A-0979-53C0-341F-3253096BE218}"/>
          </ac:spMkLst>
        </pc:spChg>
        <pc:spChg chg="add mod">
          <ac:chgData name="Karina Hossfeld" userId="be0b8066-ccf7-44d3-8c74-dc3048a57faa" providerId="ADAL" clId="{D8C974CB-349A-4BBB-8DBF-DB986E7368DE}" dt="2026-04-09T13:09:23.760" v="2808" actId="1076"/>
          <ac:spMkLst>
            <pc:docMk/>
            <pc:sldMk cId="1726717766" sldId="347"/>
            <ac:spMk id="8" creationId="{576C8D2E-14D7-797B-D9E5-E3DCE1CF5E92}"/>
          </ac:spMkLst>
        </pc:spChg>
        <pc:spChg chg="add mod">
          <ac:chgData name="Karina Hossfeld" userId="be0b8066-ccf7-44d3-8c74-dc3048a57faa" providerId="ADAL" clId="{D8C974CB-349A-4BBB-8DBF-DB986E7368DE}" dt="2026-04-09T13:14:45.869" v="2911" actId="1076"/>
          <ac:spMkLst>
            <pc:docMk/>
            <pc:sldMk cId="1726717766" sldId="347"/>
            <ac:spMk id="9" creationId="{45955CC7-CB83-3959-37FC-8CEFF6D17373}"/>
          </ac:spMkLst>
        </pc:spChg>
        <pc:spChg chg="add mod">
          <ac:chgData name="Karina Hossfeld" userId="be0b8066-ccf7-44d3-8c74-dc3048a57faa" providerId="ADAL" clId="{D8C974CB-349A-4BBB-8DBF-DB986E7368DE}" dt="2026-04-09T13:14:37.443" v="2910" actId="1076"/>
          <ac:spMkLst>
            <pc:docMk/>
            <pc:sldMk cId="1726717766" sldId="347"/>
            <ac:spMk id="11" creationId="{79013C7E-DCE1-F390-A793-0851D127BE57}"/>
          </ac:spMkLst>
        </pc:spChg>
        <pc:spChg chg="add mod">
          <ac:chgData name="Karina Hossfeld" userId="be0b8066-ccf7-44d3-8c74-dc3048a57faa" providerId="ADAL" clId="{D8C974CB-349A-4BBB-8DBF-DB986E7368DE}" dt="2026-04-09T13:13:25.448" v="2901" actId="1076"/>
          <ac:spMkLst>
            <pc:docMk/>
            <pc:sldMk cId="1726717766" sldId="347"/>
            <ac:spMk id="14" creationId="{3F06A727-F9A0-57D5-07B3-164828F47B07}"/>
          </ac:spMkLst>
        </pc:spChg>
        <pc:picChg chg="add mod">
          <ac:chgData name="Karina Hossfeld" userId="be0b8066-ccf7-44d3-8c74-dc3048a57faa" providerId="ADAL" clId="{D8C974CB-349A-4BBB-8DBF-DB986E7368DE}" dt="2026-04-10T11:13:31.337" v="4303" actId="1076"/>
          <ac:picMkLst>
            <pc:docMk/>
            <pc:sldMk cId="1726717766" sldId="347"/>
            <ac:picMk id="17" creationId="{FD9F8747-AFBD-18F9-5FD8-8C267015489D}"/>
          </ac:picMkLst>
        </pc:picChg>
      </pc:sldChg>
      <pc:sldChg chg="addSp delSp modSp add mod">
        <pc:chgData name="Karina Hossfeld" userId="be0b8066-ccf7-44d3-8c74-dc3048a57faa" providerId="ADAL" clId="{D8C974CB-349A-4BBB-8DBF-DB986E7368DE}" dt="2026-04-10T11:13:45.102" v="4305" actId="1076"/>
        <pc:sldMkLst>
          <pc:docMk/>
          <pc:sldMk cId="2826879790" sldId="348"/>
        </pc:sldMkLst>
        <pc:spChg chg="mod">
          <ac:chgData name="Karina Hossfeld" userId="be0b8066-ccf7-44d3-8c74-dc3048a57faa" providerId="ADAL" clId="{D8C974CB-349A-4BBB-8DBF-DB986E7368DE}" dt="2026-04-10T09:58:07.540" v="3373" actId="14100"/>
          <ac:spMkLst>
            <pc:docMk/>
            <pc:sldMk cId="2826879790" sldId="348"/>
            <ac:spMk id="3" creationId="{CAADA0D1-F51A-1D3A-0824-D4F3602FED43}"/>
          </ac:spMkLst>
        </pc:spChg>
        <pc:spChg chg="mod">
          <ac:chgData name="Karina Hossfeld" userId="be0b8066-ccf7-44d3-8c74-dc3048a57faa" providerId="ADAL" clId="{D8C974CB-349A-4BBB-8DBF-DB986E7368DE}" dt="2026-04-09T13:35:32.887" v="3043" actId="20577"/>
          <ac:spMkLst>
            <pc:docMk/>
            <pc:sldMk cId="2826879790" sldId="348"/>
            <ac:spMk id="5" creationId="{167C5CA1-9C34-3078-18C7-5FD7B8EDC00D}"/>
          </ac:spMkLst>
        </pc:spChg>
        <pc:spChg chg="add mod">
          <ac:chgData name="Karina Hossfeld" userId="be0b8066-ccf7-44d3-8c74-dc3048a57faa" providerId="ADAL" clId="{D8C974CB-349A-4BBB-8DBF-DB986E7368DE}" dt="2026-04-09T13:35:49.017" v="3063" actId="20577"/>
          <ac:spMkLst>
            <pc:docMk/>
            <pc:sldMk cId="2826879790" sldId="348"/>
            <ac:spMk id="6" creationId="{AA291C07-A3F7-A1D0-2CEA-501204861916}"/>
          </ac:spMkLst>
        </pc:spChg>
        <pc:spChg chg="add mod">
          <ac:chgData name="Karina Hossfeld" userId="be0b8066-ccf7-44d3-8c74-dc3048a57faa" providerId="ADAL" clId="{D8C974CB-349A-4BBB-8DBF-DB986E7368DE}" dt="2026-04-09T13:35:17.439" v="3019" actId="20577"/>
          <ac:spMkLst>
            <pc:docMk/>
            <pc:sldMk cId="2826879790" sldId="348"/>
            <ac:spMk id="8" creationId="{812F9D63-4293-C49F-3388-EAC41A303239}"/>
          </ac:spMkLst>
        </pc:spChg>
        <pc:picChg chg="add mod">
          <ac:chgData name="Karina Hossfeld" userId="be0b8066-ccf7-44d3-8c74-dc3048a57faa" providerId="ADAL" clId="{D8C974CB-349A-4BBB-8DBF-DB986E7368DE}" dt="2026-04-10T11:13:45.102" v="4305" actId="1076"/>
          <ac:picMkLst>
            <pc:docMk/>
            <pc:sldMk cId="2826879790" sldId="348"/>
            <ac:picMk id="9" creationId="{7CDA342C-04F6-4AAB-5AFB-0F265A00D180}"/>
          </ac:picMkLst>
        </pc:picChg>
      </pc:sldChg>
      <pc:sldChg chg="addSp delSp modSp add mod">
        <pc:chgData name="Karina Hossfeld" userId="be0b8066-ccf7-44d3-8c74-dc3048a57faa" providerId="ADAL" clId="{D8C974CB-349A-4BBB-8DBF-DB986E7368DE}" dt="2026-04-13T14:22:32.002" v="6537" actId="1076"/>
        <pc:sldMkLst>
          <pc:docMk/>
          <pc:sldMk cId="4027834626" sldId="349"/>
        </pc:sldMkLst>
        <pc:spChg chg="mod">
          <ac:chgData name="Karina Hossfeld" userId="be0b8066-ccf7-44d3-8c74-dc3048a57faa" providerId="ADAL" clId="{D8C974CB-349A-4BBB-8DBF-DB986E7368DE}" dt="2026-04-10T10:16:42.028" v="3386" actId="6549"/>
          <ac:spMkLst>
            <pc:docMk/>
            <pc:sldMk cId="4027834626" sldId="349"/>
            <ac:spMk id="5" creationId="{B2D99E38-40EC-68A2-4FA7-2EE781DC069E}"/>
          </ac:spMkLst>
        </pc:spChg>
        <pc:spChg chg="add mod">
          <ac:chgData name="Karina Hossfeld" userId="be0b8066-ccf7-44d3-8c74-dc3048a57faa" providerId="ADAL" clId="{D8C974CB-349A-4BBB-8DBF-DB986E7368DE}" dt="2026-04-13T14:22:32.002" v="6537" actId="1076"/>
          <ac:spMkLst>
            <pc:docMk/>
            <pc:sldMk cId="4027834626" sldId="349"/>
            <ac:spMk id="6" creationId="{7111451B-1C6D-BF86-50C8-0F2D135C1405}"/>
          </ac:spMkLst>
        </pc:spChg>
        <pc:spChg chg="mod">
          <ac:chgData name="Karina Hossfeld" userId="be0b8066-ccf7-44d3-8c74-dc3048a57faa" providerId="ADAL" clId="{D8C974CB-349A-4BBB-8DBF-DB986E7368DE}" dt="2026-04-10T09:59:31.036" v="3385" actId="1076"/>
          <ac:spMkLst>
            <pc:docMk/>
            <pc:sldMk cId="4027834626" sldId="349"/>
            <ac:spMk id="15" creationId="{7B91CD7A-30AF-4E44-676F-6E10D47DF6F0}"/>
          </ac:spMkLst>
        </pc:spChg>
        <pc:picChg chg="add mod">
          <ac:chgData name="Karina Hossfeld" userId="be0b8066-ccf7-44d3-8c74-dc3048a57faa" providerId="ADAL" clId="{D8C974CB-349A-4BBB-8DBF-DB986E7368DE}" dt="2026-04-13T14:21:24.028" v="6528" actId="1076"/>
          <ac:picMkLst>
            <pc:docMk/>
            <pc:sldMk cId="4027834626" sldId="349"/>
            <ac:picMk id="7" creationId="{B609D58B-957B-30AA-88AF-07AB83247234}"/>
          </ac:picMkLst>
        </pc:picChg>
      </pc:sldChg>
      <pc:sldChg chg="addSp delSp modSp add mod">
        <pc:chgData name="Karina Hossfeld" userId="be0b8066-ccf7-44d3-8c74-dc3048a57faa" providerId="ADAL" clId="{D8C974CB-349A-4BBB-8DBF-DB986E7368DE}" dt="2026-04-10T11:13:57.230" v="4307" actId="1076"/>
        <pc:sldMkLst>
          <pc:docMk/>
          <pc:sldMk cId="1031939190" sldId="350"/>
        </pc:sldMkLst>
        <pc:spChg chg="mod">
          <ac:chgData name="Karina Hossfeld" userId="be0b8066-ccf7-44d3-8c74-dc3048a57faa" providerId="ADAL" clId="{D8C974CB-349A-4BBB-8DBF-DB986E7368DE}" dt="2026-04-10T09:58:18.497" v="3375" actId="14100"/>
          <ac:spMkLst>
            <pc:docMk/>
            <pc:sldMk cId="1031939190" sldId="350"/>
            <ac:spMk id="3" creationId="{B5392F09-4728-B020-55FB-DFC0114DEBF0}"/>
          </ac:spMkLst>
        </pc:spChg>
        <pc:spChg chg="mod">
          <ac:chgData name="Karina Hossfeld" userId="be0b8066-ccf7-44d3-8c74-dc3048a57faa" providerId="ADAL" clId="{D8C974CB-349A-4BBB-8DBF-DB986E7368DE}" dt="2026-04-10T08:46:44.308" v="3323" actId="1076"/>
          <ac:spMkLst>
            <pc:docMk/>
            <pc:sldMk cId="1031939190" sldId="350"/>
            <ac:spMk id="5" creationId="{8CD0BB11-73B2-10EE-A2C9-83F194E33B8C}"/>
          </ac:spMkLst>
        </pc:spChg>
        <pc:spChg chg="add mod">
          <ac:chgData name="Karina Hossfeld" userId="be0b8066-ccf7-44d3-8c74-dc3048a57faa" providerId="ADAL" clId="{D8C974CB-349A-4BBB-8DBF-DB986E7368DE}" dt="2026-04-10T08:46:35.177" v="3322" actId="12"/>
          <ac:spMkLst>
            <pc:docMk/>
            <pc:sldMk cId="1031939190" sldId="350"/>
            <ac:spMk id="6" creationId="{23D05F5E-145C-8D9D-A90C-9EB81B34A728}"/>
          </ac:spMkLst>
        </pc:spChg>
        <pc:spChg chg="add mod">
          <ac:chgData name="Karina Hossfeld" userId="be0b8066-ccf7-44d3-8c74-dc3048a57faa" providerId="ADAL" clId="{D8C974CB-349A-4BBB-8DBF-DB986E7368DE}" dt="2026-04-10T08:46:21.409" v="3319" actId="12"/>
          <ac:spMkLst>
            <pc:docMk/>
            <pc:sldMk cId="1031939190" sldId="350"/>
            <ac:spMk id="7" creationId="{8027E92B-46DC-4D45-2A11-61EC3FDBE9F1}"/>
          </ac:spMkLst>
        </pc:spChg>
        <pc:picChg chg="add mod">
          <ac:chgData name="Karina Hossfeld" userId="be0b8066-ccf7-44d3-8c74-dc3048a57faa" providerId="ADAL" clId="{D8C974CB-349A-4BBB-8DBF-DB986E7368DE}" dt="2026-04-10T11:13:57.230" v="4307" actId="1076"/>
          <ac:picMkLst>
            <pc:docMk/>
            <pc:sldMk cId="1031939190" sldId="350"/>
            <ac:picMk id="8" creationId="{449BD748-8C0B-6963-D006-958AB9F44117}"/>
          </ac:picMkLst>
        </pc:picChg>
      </pc:sldChg>
      <pc:sldChg chg="addSp delSp modSp add mod">
        <pc:chgData name="Karina Hossfeld" userId="be0b8066-ccf7-44d3-8c74-dc3048a57faa" providerId="ADAL" clId="{D8C974CB-349A-4BBB-8DBF-DB986E7368DE}" dt="2026-04-13T14:21:13.644" v="6526" actId="21"/>
        <pc:sldMkLst>
          <pc:docMk/>
          <pc:sldMk cId="4076479027" sldId="351"/>
        </pc:sldMkLst>
        <pc:spChg chg="add mod">
          <ac:chgData name="Karina Hossfeld" userId="be0b8066-ccf7-44d3-8c74-dc3048a57faa" providerId="ADAL" clId="{D8C974CB-349A-4BBB-8DBF-DB986E7368DE}" dt="2026-04-10T11:18:58.108" v="4328" actId="5793"/>
          <ac:spMkLst>
            <pc:docMk/>
            <pc:sldMk cId="4076479027" sldId="351"/>
            <ac:spMk id="3" creationId="{AB55884F-4946-28F0-04B9-A82C75B8078F}"/>
          </ac:spMkLst>
        </pc:spChg>
        <pc:spChg chg="mod">
          <ac:chgData name="Karina Hossfeld" userId="be0b8066-ccf7-44d3-8c74-dc3048a57faa" providerId="ADAL" clId="{D8C974CB-349A-4BBB-8DBF-DB986E7368DE}" dt="2026-04-10T10:24:14.920" v="3644" actId="20577"/>
          <ac:spMkLst>
            <pc:docMk/>
            <pc:sldMk cId="4076479027" sldId="351"/>
            <ac:spMk id="6" creationId="{46340E1A-6ED7-0652-0A50-F13C1CFD1DFF}"/>
          </ac:spMkLst>
        </pc:spChg>
        <pc:picChg chg="add mod">
          <ac:chgData name="Karina Hossfeld" userId="be0b8066-ccf7-44d3-8c74-dc3048a57faa" providerId="ADAL" clId="{D8C974CB-349A-4BBB-8DBF-DB986E7368DE}" dt="2026-04-13T14:21:10.273" v="6525" actId="1076"/>
          <ac:picMkLst>
            <pc:docMk/>
            <pc:sldMk cId="4076479027" sldId="351"/>
            <ac:picMk id="8" creationId="{4FDD4418-956A-74D1-81D9-A2F0561DE5C9}"/>
          </ac:picMkLst>
        </pc:picChg>
      </pc:sldChg>
      <pc:sldChg chg="addSp delSp modSp add mod">
        <pc:chgData name="Karina Hossfeld" userId="be0b8066-ccf7-44d3-8c74-dc3048a57faa" providerId="ADAL" clId="{D8C974CB-349A-4BBB-8DBF-DB986E7368DE}" dt="2026-04-13T14:23:22.656" v="6546" actId="20577"/>
        <pc:sldMkLst>
          <pc:docMk/>
          <pc:sldMk cId="3888749031" sldId="352"/>
        </pc:sldMkLst>
        <pc:spChg chg="add mod">
          <ac:chgData name="Karina Hossfeld" userId="be0b8066-ccf7-44d3-8c74-dc3048a57faa" providerId="ADAL" clId="{D8C974CB-349A-4BBB-8DBF-DB986E7368DE}" dt="2026-04-13T14:22:53.115" v="6538" actId="108"/>
          <ac:spMkLst>
            <pc:docMk/>
            <pc:sldMk cId="3888749031" sldId="352"/>
            <ac:spMk id="2" creationId="{16915A4A-07B4-A57B-6D8F-BC49A148255C}"/>
          </ac:spMkLst>
        </pc:spChg>
        <pc:spChg chg="mod">
          <ac:chgData name="Karina Hossfeld" userId="be0b8066-ccf7-44d3-8c74-dc3048a57faa" providerId="ADAL" clId="{D8C974CB-349A-4BBB-8DBF-DB986E7368DE}" dt="2026-04-13T14:23:22.656" v="6546" actId="20577"/>
          <ac:spMkLst>
            <pc:docMk/>
            <pc:sldMk cId="3888749031" sldId="352"/>
            <ac:spMk id="5" creationId="{6D409DAD-6548-4C3A-7C65-B0640C9F1A48}"/>
          </ac:spMkLst>
        </pc:spChg>
      </pc:sldChg>
      <pc:sldChg chg="addSp delSp modSp add mod">
        <pc:chgData name="Karina Hossfeld" userId="be0b8066-ccf7-44d3-8c74-dc3048a57faa" providerId="ADAL" clId="{D8C974CB-349A-4BBB-8DBF-DB986E7368DE}" dt="2026-04-10T10:57:13.013" v="4271" actId="1076"/>
        <pc:sldMkLst>
          <pc:docMk/>
          <pc:sldMk cId="3791111887" sldId="353"/>
        </pc:sldMkLst>
        <pc:spChg chg="add mod">
          <ac:chgData name="Karina Hossfeld" userId="be0b8066-ccf7-44d3-8c74-dc3048a57faa" providerId="ADAL" clId="{D8C974CB-349A-4BBB-8DBF-DB986E7368DE}" dt="2026-04-10T10:56:15.179" v="4267" actId="12"/>
          <ac:spMkLst>
            <pc:docMk/>
            <pc:sldMk cId="3791111887" sldId="353"/>
            <ac:spMk id="4" creationId="{96B18BA3-18BB-AA70-758A-719D72F9FEA7}"/>
          </ac:spMkLst>
        </pc:spChg>
        <pc:picChg chg="add mod">
          <ac:chgData name="Karina Hossfeld" userId="be0b8066-ccf7-44d3-8c74-dc3048a57faa" providerId="ADAL" clId="{D8C974CB-349A-4BBB-8DBF-DB986E7368DE}" dt="2026-04-10T10:57:13.013" v="4271" actId="1076"/>
          <ac:picMkLst>
            <pc:docMk/>
            <pc:sldMk cId="3791111887" sldId="353"/>
            <ac:picMk id="7" creationId="{7B52C7DB-5182-6613-65F3-7813F9B4DF2C}"/>
          </ac:picMkLst>
        </pc:picChg>
      </pc:sldChg>
      <pc:sldChg chg="addSp modSp new mod">
        <pc:chgData name="Karina Hossfeld" userId="be0b8066-ccf7-44d3-8c74-dc3048a57faa" providerId="ADAL" clId="{D8C974CB-349A-4BBB-8DBF-DB986E7368DE}" dt="2026-04-13T14:44:00.763" v="6707" actId="948"/>
        <pc:sldMkLst>
          <pc:docMk/>
          <pc:sldMk cId="1913425607" sldId="354"/>
        </pc:sldMkLst>
        <pc:spChg chg="mod">
          <ac:chgData name="Karina Hossfeld" userId="be0b8066-ccf7-44d3-8c74-dc3048a57faa" providerId="ADAL" clId="{D8C974CB-349A-4BBB-8DBF-DB986E7368DE}" dt="2026-04-10T11:17:09.948" v="4317" actId="1076"/>
          <ac:spMkLst>
            <pc:docMk/>
            <pc:sldMk cId="1913425607" sldId="354"/>
            <ac:spMk id="2" creationId="{24D520B5-243A-1AFB-F4EB-B6D5C23908BB}"/>
          </ac:spMkLst>
        </pc:spChg>
        <pc:spChg chg="mod">
          <ac:chgData name="Karina Hossfeld" userId="be0b8066-ccf7-44d3-8c74-dc3048a57faa" providerId="ADAL" clId="{D8C974CB-349A-4BBB-8DBF-DB986E7368DE}" dt="2026-04-13T14:44:00.763" v="6707" actId="948"/>
          <ac:spMkLst>
            <pc:docMk/>
            <pc:sldMk cId="1913425607" sldId="354"/>
            <ac:spMk id="3" creationId="{4BBE46ED-8D5F-27A5-3D2B-181CA58A3B7A}"/>
          </ac:spMkLst>
        </pc:spChg>
        <pc:picChg chg="add mod">
          <ac:chgData name="Karina Hossfeld" userId="be0b8066-ccf7-44d3-8c74-dc3048a57faa" providerId="ADAL" clId="{D8C974CB-349A-4BBB-8DBF-DB986E7368DE}" dt="2026-04-13T14:43:34.366" v="6706" actId="1076"/>
          <ac:picMkLst>
            <pc:docMk/>
            <pc:sldMk cId="1913425607" sldId="354"/>
            <ac:picMk id="4" creationId="{F9A2FD1B-4CC9-A475-9F07-E96C77CBC9DE}"/>
          </ac:picMkLst>
        </pc:picChg>
      </pc:sldChg>
      <pc:sldChg chg="addSp delSp modSp add mod">
        <pc:chgData name="Karina Hossfeld" userId="be0b8066-ccf7-44d3-8c74-dc3048a57faa" providerId="ADAL" clId="{D8C974CB-349A-4BBB-8DBF-DB986E7368DE}" dt="2026-04-13T16:25:35.354" v="7947" actId="12"/>
        <pc:sldMkLst>
          <pc:docMk/>
          <pc:sldMk cId="4031538393" sldId="355"/>
        </pc:sldMkLst>
        <pc:spChg chg="add mod">
          <ac:chgData name="Karina Hossfeld" userId="be0b8066-ccf7-44d3-8c74-dc3048a57faa" providerId="ADAL" clId="{D8C974CB-349A-4BBB-8DBF-DB986E7368DE}" dt="2026-04-13T16:25:35.354" v="7947" actId="12"/>
          <ac:spMkLst>
            <pc:docMk/>
            <pc:sldMk cId="4031538393" sldId="355"/>
            <ac:spMk id="5" creationId="{43703650-F54B-53EC-3782-8B430C0502D8}"/>
          </ac:spMkLst>
        </pc:spChg>
        <pc:picChg chg="add mod">
          <ac:chgData name="Karina Hossfeld" userId="be0b8066-ccf7-44d3-8c74-dc3048a57faa" providerId="ADAL" clId="{D8C974CB-349A-4BBB-8DBF-DB986E7368DE}" dt="2026-04-13T14:44:20.216" v="6709" actId="1076"/>
          <ac:picMkLst>
            <pc:docMk/>
            <pc:sldMk cId="4031538393" sldId="355"/>
            <ac:picMk id="3" creationId="{DE7C6634-F8EC-1922-312F-8133940CDF68}"/>
          </ac:picMkLst>
        </pc:picChg>
      </pc:sldChg>
      <pc:sldChg chg="addSp modSp add mod">
        <pc:chgData name="Karina Hossfeld" userId="be0b8066-ccf7-44d3-8c74-dc3048a57faa" providerId="ADAL" clId="{D8C974CB-349A-4BBB-8DBF-DB986E7368DE}" dt="2026-04-10T11:31:37.771" v="4544" actId="1076"/>
        <pc:sldMkLst>
          <pc:docMk/>
          <pc:sldMk cId="3698342017" sldId="356"/>
        </pc:sldMkLst>
        <pc:spChg chg="mod">
          <ac:chgData name="Karina Hossfeld" userId="be0b8066-ccf7-44d3-8c74-dc3048a57faa" providerId="ADAL" clId="{D8C974CB-349A-4BBB-8DBF-DB986E7368DE}" dt="2026-04-10T11:29:47.587" v="4538" actId="20578"/>
          <ac:spMkLst>
            <pc:docMk/>
            <pc:sldMk cId="3698342017" sldId="356"/>
            <ac:spMk id="2" creationId="{814183ED-23FD-20B5-6E4E-1A094D1AB228}"/>
          </ac:spMkLst>
        </pc:spChg>
        <pc:spChg chg="mod">
          <ac:chgData name="Karina Hossfeld" userId="be0b8066-ccf7-44d3-8c74-dc3048a57faa" providerId="ADAL" clId="{D8C974CB-349A-4BBB-8DBF-DB986E7368DE}" dt="2026-04-10T11:30:05.922" v="4540" actId="14100"/>
          <ac:spMkLst>
            <pc:docMk/>
            <pc:sldMk cId="3698342017" sldId="356"/>
            <ac:spMk id="5" creationId="{EB223FFC-5F86-E973-4DF2-972B4517C645}"/>
          </ac:spMkLst>
        </pc:spChg>
        <pc:picChg chg="add mod">
          <ac:chgData name="Karina Hossfeld" userId="be0b8066-ccf7-44d3-8c74-dc3048a57faa" providerId="ADAL" clId="{D8C974CB-349A-4BBB-8DBF-DB986E7368DE}" dt="2026-04-10T11:31:37.771" v="4544" actId="1076"/>
          <ac:picMkLst>
            <pc:docMk/>
            <pc:sldMk cId="3698342017" sldId="356"/>
            <ac:picMk id="4" creationId="{917154A1-D36E-5319-E85E-8EF1F16FBC6F}"/>
          </ac:picMkLst>
        </pc:picChg>
      </pc:sldChg>
      <pc:sldChg chg="addSp modSp add mod">
        <pc:chgData name="Karina Hossfeld" userId="be0b8066-ccf7-44d3-8c74-dc3048a57faa" providerId="ADAL" clId="{D8C974CB-349A-4BBB-8DBF-DB986E7368DE}" dt="2026-04-13T14:54:29.663" v="6727" actId="1076"/>
        <pc:sldMkLst>
          <pc:docMk/>
          <pc:sldMk cId="3425795070" sldId="357"/>
        </pc:sldMkLst>
        <pc:spChg chg="mod">
          <ac:chgData name="Karina Hossfeld" userId="be0b8066-ccf7-44d3-8c74-dc3048a57faa" providerId="ADAL" clId="{D8C974CB-349A-4BBB-8DBF-DB986E7368DE}" dt="2026-04-13T14:54:29.663" v="6727" actId="1076"/>
          <ac:spMkLst>
            <pc:docMk/>
            <pc:sldMk cId="3425795070" sldId="357"/>
            <ac:spMk id="5" creationId="{802606D5-CE52-FBAE-B05F-5C001551AC3E}"/>
          </ac:spMkLst>
        </pc:spChg>
        <pc:picChg chg="add mod">
          <ac:chgData name="Karina Hossfeld" userId="be0b8066-ccf7-44d3-8c74-dc3048a57faa" providerId="ADAL" clId="{D8C974CB-349A-4BBB-8DBF-DB986E7368DE}" dt="2026-04-13T14:54:12.319" v="6723" actId="1076"/>
          <ac:picMkLst>
            <pc:docMk/>
            <pc:sldMk cId="3425795070" sldId="357"/>
            <ac:picMk id="4" creationId="{374AAAFE-6257-00DE-7255-1D819293E65C}"/>
          </ac:picMkLst>
        </pc:picChg>
        <pc:picChg chg="add mod">
          <ac:chgData name="Karina Hossfeld" userId="be0b8066-ccf7-44d3-8c74-dc3048a57faa" providerId="ADAL" clId="{D8C974CB-349A-4BBB-8DBF-DB986E7368DE}" dt="2026-04-13T14:54:25.726" v="6726" actId="1076"/>
          <ac:picMkLst>
            <pc:docMk/>
            <pc:sldMk cId="3425795070" sldId="357"/>
            <ac:picMk id="7" creationId="{B15E990B-5734-788D-B7B8-BE33280219D2}"/>
          </ac:picMkLst>
        </pc:picChg>
      </pc:sldChg>
      <pc:sldChg chg="addSp modSp add mod">
        <pc:chgData name="Karina Hossfeld" userId="be0b8066-ccf7-44d3-8c74-dc3048a57faa" providerId="ADAL" clId="{D8C974CB-349A-4BBB-8DBF-DB986E7368DE}" dt="2026-04-13T16:26:01.550" v="7949" actId="20577"/>
        <pc:sldMkLst>
          <pc:docMk/>
          <pc:sldMk cId="522856950" sldId="359"/>
        </pc:sldMkLst>
        <pc:spChg chg="mod">
          <ac:chgData name="Karina Hossfeld" userId="be0b8066-ccf7-44d3-8c74-dc3048a57faa" providerId="ADAL" clId="{D8C974CB-349A-4BBB-8DBF-DB986E7368DE}" dt="2026-04-13T16:26:01.550" v="7949" actId="20577"/>
          <ac:spMkLst>
            <pc:docMk/>
            <pc:sldMk cId="522856950" sldId="359"/>
            <ac:spMk id="5" creationId="{62790CA1-89D8-2D7C-7CC8-AB3B208C7FCD}"/>
          </ac:spMkLst>
        </pc:spChg>
        <pc:picChg chg="add mod">
          <ac:chgData name="Karina Hossfeld" userId="be0b8066-ccf7-44d3-8c74-dc3048a57faa" providerId="ADAL" clId="{D8C974CB-349A-4BBB-8DBF-DB986E7368DE}" dt="2026-04-13T14:56:30.192" v="6731" actId="1076"/>
          <ac:picMkLst>
            <pc:docMk/>
            <pc:sldMk cId="522856950" sldId="359"/>
            <ac:picMk id="4" creationId="{69726E4A-34ED-3201-52D7-CD72E5ABC897}"/>
          </ac:picMkLst>
        </pc:picChg>
      </pc:sldChg>
      <pc:sldChg chg="addSp modSp add mod">
        <pc:chgData name="Karina Hossfeld" userId="be0b8066-ccf7-44d3-8c74-dc3048a57faa" providerId="ADAL" clId="{D8C974CB-349A-4BBB-8DBF-DB986E7368DE}" dt="2026-04-13T14:57:47.738" v="6733" actId="1076"/>
        <pc:sldMkLst>
          <pc:docMk/>
          <pc:sldMk cId="2867146954" sldId="360"/>
        </pc:sldMkLst>
        <pc:spChg chg="mod">
          <ac:chgData name="Karina Hossfeld" userId="be0b8066-ccf7-44d3-8c74-dc3048a57faa" providerId="ADAL" clId="{D8C974CB-349A-4BBB-8DBF-DB986E7368DE}" dt="2026-04-10T15:02:04.862" v="4721" actId="1076"/>
          <ac:spMkLst>
            <pc:docMk/>
            <pc:sldMk cId="2867146954" sldId="360"/>
            <ac:spMk id="5" creationId="{5FCE0F50-DFBC-B8CF-EBEC-F9B940C8FE9E}"/>
          </ac:spMkLst>
        </pc:spChg>
        <pc:picChg chg="add mod">
          <ac:chgData name="Karina Hossfeld" userId="be0b8066-ccf7-44d3-8c74-dc3048a57faa" providerId="ADAL" clId="{D8C974CB-349A-4BBB-8DBF-DB986E7368DE}" dt="2026-04-13T14:57:47.738" v="6733" actId="1076"/>
          <ac:picMkLst>
            <pc:docMk/>
            <pc:sldMk cId="2867146954" sldId="360"/>
            <ac:picMk id="4" creationId="{F1CA9804-B6B1-C8C2-0FB0-1E2DF2121FF3}"/>
          </ac:picMkLst>
        </pc:picChg>
      </pc:sldChg>
      <pc:sldChg chg="addSp modSp new mod">
        <pc:chgData name="Karina Hossfeld" userId="be0b8066-ccf7-44d3-8c74-dc3048a57faa" providerId="ADAL" clId="{D8C974CB-349A-4BBB-8DBF-DB986E7368DE}" dt="2026-04-13T14:58:28.537" v="6737" actId="14100"/>
        <pc:sldMkLst>
          <pc:docMk/>
          <pc:sldMk cId="484784472" sldId="361"/>
        </pc:sldMkLst>
        <pc:spChg chg="mod">
          <ac:chgData name="Karina Hossfeld" userId="be0b8066-ccf7-44d3-8c74-dc3048a57faa" providerId="ADAL" clId="{D8C974CB-349A-4BBB-8DBF-DB986E7368DE}" dt="2026-04-13T10:28:53.784" v="4939" actId="1076"/>
          <ac:spMkLst>
            <pc:docMk/>
            <pc:sldMk cId="484784472" sldId="361"/>
            <ac:spMk id="2" creationId="{A57FDB6D-563E-B946-4E0F-614EE0CB2C3C}"/>
          </ac:spMkLst>
        </pc:spChg>
        <pc:spChg chg="mod">
          <ac:chgData name="Karina Hossfeld" userId="be0b8066-ccf7-44d3-8c74-dc3048a57faa" providerId="ADAL" clId="{D8C974CB-349A-4BBB-8DBF-DB986E7368DE}" dt="2026-04-13T14:58:28.537" v="6737" actId="14100"/>
          <ac:spMkLst>
            <pc:docMk/>
            <pc:sldMk cId="484784472" sldId="361"/>
            <ac:spMk id="3" creationId="{3116168D-942D-041D-2603-3556294AA4D9}"/>
          </ac:spMkLst>
        </pc:spChg>
        <pc:picChg chg="add mod">
          <ac:chgData name="Karina Hossfeld" userId="be0b8066-ccf7-44d3-8c74-dc3048a57faa" providerId="ADAL" clId="{D8C974CB-349A-4BBB-8DBF-DB986E7368DE}" dt="2026-04-13T14:58:23.501" v="6736" actId="1076"/>
          <ac:picMkLst>
            <pc:docMk/>
            <pc:sldMk cId="484784472" sldId="361"/>
            <ac:picMk id="4" creationId="{1CB9EBC0-7D8A-26B9-B65A-35DE2A2AED57}"/>
          </ac:picMkLst>
        </pc:picChg>
      </pc:sldChg>
      <pc:sldChg chg="modSp add mod">
        <pc:chgData name="Karina Hossfeld" userId="be0b8066-ccf7-44d3-8c74-dc3048a57faa" providerId="ADAL" clId="{D8C974CB-349A-4BBB-8DBF-DB986E7368DE}" dt="2026-04-13T10:29:04.550" v="4940" actId="108"/>
        <pc:sldMkLst>
          <pc:docMk/>
          <pc:sldMk cId="3445492654" sldId="362"/>
        </pc:sldMkLst>
        <pc:spChg chg="mod">
          <ac:chgData name="Karina Hossfeld" userId="be0b8066-ccf7-44d3-8c74-dc3048a57faa" providerId="ADAL" clId="{D8C974CB-349A-4BBB-8DBF-DB986E7368DE}" dt="2026-04-13T10:29:04.550" v="4940" actId="108"/>
          <ac:spMkLst>
            <pc:docMk/>
            <pc:sldMk cId="3445492654" sldId="362"/>
            <ac:spMk id="2" creationId="{AE76AE18-FA67-098C-67D9-E5B0F1640182}"/>
          </ac:spMkLst>
        </pc:spChg>
        <pc:spChg chg="mod">
          <ac:chgData name="Karina Hossfeld" userId="be0b8066-ccf7-44d3-8c74-dc3048a57faa" providerId="ADAL" clId="{D8C974CB-349A-4BBB-8DBF-DB986E7368DE}" dt="2026-04-13T10:15:41.163" v="4821" actId="255"/>
          <ac:spMkLst>
            <pc:docMk/>
            <pc:sldMk cId="3445492654" sldId="362"/>
            <ac:spMk id="3" creationId="{3BBEFAA2-92C5-6F17-00BD-D58E8F8A8D87}"/>
          </ac:spMkLst>
        </pc:spChg>
      </pc:sldChg>
      <pc:sldChg chg="addSp modSp add mod">
        <pc:chgData name="Karina Hossfeld" userId="be0b8066-ccf7-44d3-8c74-dc3048a57faa" providerId="ADAL" clId="{D8C974CB-349A-4BBB-8DBF-DB986E7368DE}" dt="2026-04-13T14:58:54.338" v="6741" actId="1076"/>
        <pc:sldMkLst>
          <pc:docMk/>
          <pc:sldMk cId="3736582604" sldId="363"/>
        </pc:sldMkLst>
        <pc:spChg chg="mod">
          <ac:chgData name="Karina Hossfeld" userId="be0b8066-ccf7-44d3-8c74-dc3048a57faa" providerId="ADAL" clId="{D8C974CB-349A-4BBB-8DBF-DB986E7368DE}" dt="2026-04-13T10:29:11.111" v="4941" actId="108"/>
          <ac:spMkLst>
            <pc:docMk/>
            <pc:sldMk cId="3736582604" sldId="363"/>
            <ac:spMk id="2" creationId="{599FEC7C-0455-2829-C59F-28DBBD6549A4}"/>
          </ac:spMkLst>
        </pc:spChg>
        <pc:spChg chg="mod">
          <ac:chgData name="Karina Hossfeld" userId="be0b8066-ccf7-44d3-8c74-dc3048a57faa" providerId="ADAL" clId="{D8C974CB-349A-4BBB-8DBF-DB986E7368DE}" dt="2026-04-13T10:17:50.472" v="4837" actId="1076"/>
          <ac:spMkLst>
            <pc:docMk/>
            <pc:sldMk cId="3736582604" sldId="363"/>
            <ac:spMk id="3" creationId="{011E1F43-AF37-B71E-A0E9-DFA930A70FFA}"/>
          </ac:spMkLst>
        </pc:spChg>
        <pc:spChg chg="add mod">
          <ac:chgData name="Karina Hossfeld" userId="be0b8066-ccf7-44d3-8c74-dc3048a57faa" providerId="ADAL" clId="{D8C974CB-349A-4BBB-8DBF-DB986E7368DE}" dt="2026-04-13T14:58:54.338" v="6741" actId="1076"/>
          <ac:spMkLst>
            <pc:docMk/>
            <pc:sldMk cId="3736582604" sldId="363"/>
            <ac:spMk id="5" creationId="{DB7BA0F0-4413-C7A2-782B-55D7037390DE}"/>
          </ac:spMkLst>
        </pc:spChg>
        <pc:picChg chg="add mod">
          <ac:chgData name="Karina Hossfeld" userId="be0b8066-ccf7-44d3-8c74-dc3048a57faa" providerId="ADAL" clId="{D8C974CB-349A-4BBB-8DBF-DB986E7368DE}" dt="2026-04-13T14:58:49.286" v="6740" actId="1076"/>
          <ac:picMkLst>
            <pc:docMk/>
            <pc:sldMk cId="3736582604" sldId="363"/>
            <ac:picMk id="4" creationId="{9F7A45C0-FC02-4910-764D-965C88C66BEF}"/>
          </ac:picMkLst>
        </pc:picChg>
      </pc:sldChg>
      <pc:sldChg chg="addSp delSp modSp add mod ord">
        <pc:chgData name="Karina Hossfeld" userId="be0b8066-ccf7-44d3-8c74-dc3048a57faa" providerId="ADAL" clId="{D8C974CB-349A-4BBB-8DBF-DB986E7368DE}" dt="2026-04-13T10:45:19.868" v="4989" actId="1076"/>
        <pc:sldMkLst>
          <pc:docMk/>
          <pc:sldMk cId="2723467647" sldId="364"/>
        </pc:sldMkLst>
        <pc:spChg chg="mod">
          <ac:chgData name="Karina Hossfeld" userId="be0b8066-ccf7-44d3-8c74-dc3048a57faa" providerId="ADAL" clId="{D8C974CB-349A-4BBB-8DBF-DB986E7368DE}" dt="2026-04-13T10:29:49.327" v="4945" actId="1076"/>
          <ac:spMkLst>
            <pc:docMk/>
            <pc:sldMk cId="2723467647" sldId="364"/>
            <ac:spMk id="2" creationId="{8AF59E58-B2CA-1BA2-36F9-980BAAEF26E2}"/>
          </ac:spMkLst>
        </pc:spChg>
        <pc:spChg chg="mod">
          <ac:chgData name="Karina Hossfeld" userId="be0b8066-ccf7-44d3-8c74-dc3048a57faa" providerId="ADAL" clId="{D8C974CB-349A-4BBB-8DBF-DB986E7368DE}" dt="2026-04-13T10:25:54.132" v="4932" actId="1076"/>
          <ac:spMkLst>
            <pc:docMk/>
            <pc:sldMk cId="2723467647" sldId="364"/>
            <ac:spMk id="3" creationId="{9D0BD934-BED0-7C2D-4D0B-C672201C8BDF}"/>
          </ac:spMkLst>
        </pc:spChg>
        <pc:spChg chg="add mod">
          <ac:chgData name="Karina Hossfeld" userId="be0b8066-ccf7-44d3-8c74-dc3048a57faa" providerId="ADAL" clId="{D8C974CB-349A-4BBB-8DBF-DB986E7368DE}" dt="2026-04-13T10:25:57.884" v="4933" actId="1076"/>
          <ac:spMkLst>
            <pc:docMk/>
            <pc:sldMk cId="2723467647" sldId="364"/>
            <ac:spMk id="5" creationId="{F085BA71-6026-37A0-751B-4A858CA530E2}"/>
          </ac:spMkLst>
        </pc:spChg>
        <pc:spChg chg="add mod">
          <ac:chgData name="Karina Hossfeld" userId="be0b8066-ccf7-44d3-8c74-dc3048a57faa" providerId="ADAL" clId="{D8C974CB-349A-4BBB-8DBF-DB986E7368DE}" dt="2026-04-13T10:25:50.331" v="4931" actId="1076"/>
          <ac:spMkLst>
            <pc:docMk/>
            <pc:sldMk cId="2723467647" sldId="364"/>
            <ac:spMk id="8" creationId="{AB25F798-25C0-5D2F-5747-A652E150B037}"/>
          </ac:spMkLst>
        </pc:spChg>
        <pc:spChg chg="add mod">
          <ac:chgData name="Karina Hossfeld" userId="be0b8066-ccf7-44d3-8c74-dc3048a57faa" providerId="ADAL" clId="{D8C974CB-349A-4BBB-8DBF-DB986E7368DE}" dt="2026-04-13T10:26:02.657" v="4934" actId="1076"/>
          <ac:spMkLst>
            <pc:docMk/>
            <pc:sldMk cId="2723467647" sldId="364"/>
            <ac:spMk id="10" creationId="{DB40F9BC-7F42-6EA6-9A0C-B6D3E6FFDA5B}"/>
          </ac:spMkLst>
        </pc:spChg>
        <pc:picChg chg="add mod">
          <ac:chgData name="Karina Hossfeld" userId="be0b8066-ccf7-44d3-8c74-dc3048a57faa" providerId="ADAL" clId="{D8C974CB-349A-4BBB-8DBF-DB986E7368DE}" dt="2026-04-13T10:45:19.868" v="4989" actId="1076"/>
          <ac:picMkLst>
            <pc:docMk/>
            <pc:sldMk cId="2723467647" sldId="364"/>
            <ac:picMk id="11" creationId="{30C97835-D7A2-13DB-5308-E1D04EA1C90E}"/>
          </ac:picMkLst>
        </pc:picChg>
      </pc:sldChg>
      <pc:sldChg chg="addSp delSp modSp add mod ord">
        <pc:chgData name="Karina Hossfeld" userId="be0b8066-ccf7-44d3-8c74-dc3048a57faa" providerId="ADAL" clId="{D8C974CB-349A-4BBB-8DBF-DB986E7368DE}" dt="2026-04-13T16:27:22.694" v="7963" actId="20577"/>
        <pc:sldMkLst>
          <pc:docMk/>
          <pc:sldMk cId="2650344676" sldId="365"/>
        </pc:sldMkLst>
        <pc:spChg chg="add mod">
          <ac:chgData name="Karina Hossfeld" userId="be0b8066-ccf7-44d3-8c74-dc3048a57faa" providerId="ADAL" clId="{D8C974CB-349A-4BBB-8DBF-DB986E7368DE}" dt="2026-04-13T16:27:22.694" v="7963" actId="20577"/>
          <ac:spMkLst>
            <pc:docMk/>
            <pc:sldMk cId="2650344676" sldId="365"/>
            <ac:spMk id="6" creationId="{F295A04D-F61E-86E0-4071-652083FC521B}"/>
          </ac:spMkLst>
        </pc:spChg>
        <pc:picChg chg="add mod ord">
          <ac:chgData name="Karina Hossfeld" userId="be0b8066-ccf7-44d3-8c74-dc3048a57faa" providerId="ADAL" clId="{D8C974CB-349A-4BBB-8DBF-DB986E7368DE}" dt="2026-04-13T14:59:26.815" v="6747" actId="1076"/>
          <ac:picMkLst>
            <pc:docMk/>
            <pc:sldMk cId="2650344676" sldId="365"/>
            <ac:picMk id="7" creationId="{73F27F2A-3F38-C9AF-2D88-AD671064667D}"/>
          </ac:picMkLst>
        </pc:picChg>
      </pc:sldChg>
      <pc:sldChg chg="modSp add mod">
        <pc:chgData name="Karina Hossfeld" userId="be0b8066-ccf7-44d3-8c74-dc3048a57faa" providerId="ADAL" clId="{D8C974CB-349A-4BBB-8DBF-DB986E7368DE}" dt="2026-04-13T14:28:22.721" v="6594" actId="948"/>
        <pc:sldMkLst>
          <pc:docMk/>
          <pc:sldMk cId="3218916205" sldId="366"/>
        </pc:sldMkLst>
        <pc:spChg chg="mod">
          <ac:chgData name="Karina Hossfeld" userId="be0b8066-ccf7-44d3-8c74-dc3048a57faa" providerId="ADAL" clId="{D8C974CB-349A-4BBB-8DBF-DB986E7368DE}" dt="2026-04-13T14:28:22.721" v="6594" actId="948"/>
          <ac:spMkLst>
            <pc:docMk/>
            <pc:sldMk cId="3218916205" sldId="366"/>
            <ac:spMk id="4" creationId="{47A25DB8-86D5-EAA8-7B08-761A99D65AAE}"/>
          </ac:spMkLst>
        </pc:spChg>
        <pc:spChg chg="mod">
          <ac:chgData name="Karina Hossfeld" userId="be0b8066-ccf7-44d3-8c74-dc3048a57faa" providerId="ADAL" clId="{D8C974CB-349A-4BBB-8DBF-DB986E7368DE}" dt="2026-04-13T10:51:14.956" v="5089" actId="20577"/>
          <ac:spMkLst>
            <pc:docMk/>
            <pc:sldMk cId="3218916205" sldId="366"/>
            <ac:spMk id="15" creationId="{ECF1AFA1-E885-679B-A62B-BADF25719BF7}"/>
          </ac:spMkLst>
        </pc:spChg>
        <pc:picChg chg="mod">
          <ac:chgData name="Karina Hossfeld" userId="be0b8066-ccf7-44d3-8c74-dc3048a57faa" providerId="ADAL" clId="{D8C974CB-349A-4BBB-8DBF-DB986E7368DE}" dt="2026-04-13T14:24:34.309" v="6555" actId="1076"/>
          <ac:picMkLst>
            <pc:docMk/>
            <pc:sldMk cId="3218916205" sldId="366"/>
            <ac:picMk id="7" creationId="{BE38413D-5BD8-A44B-6BD1-B0B529FC1316}"/>
          </ac:picMkLst>
        </pc:picChg>
      </pc:sldChg>
      <pc:sldChg chg="addSp delSp modSp add mod">
        <pc:chgData name="Karina Hossfeld" userId="be0b8066-ccf7-44d3-8c74-dc3048a57faa" providerId="ADAL" clId="{D8C974CB-349A-4BBB-8DBF-DB986E7368DE}" dt="2026-04-13T16:21:48.355" v="7936" actId="12"/>
        <pc:sldMkLst>
          <pc:docMk/>
          <pc:sldMk cId="3362486530" sldId="367"/>
        </pc:sldMkLst>
        <pc:spChg chg="mod">
          <ac:chgData name="Karina Hossfeld" userId="be0b8066-ccf7-44d3-8c74-dc3048a57faa" providerId="ADAL" clId="{D8C974CB-349A-4BBB-8DBF-DB986E7368DE}" dt="2026-04-13T16:21:48.355" v="7936" actId="12"/>
          <ac:spMkLst>
            <pc:docMk/>
            <pc:sldMk cId="3362486530" sldId="367"/>
            <ac:spMk id="4" creationId="{72345D04-7930-CEAA-BE80-56B85BF2206E}"/>
          </ac:spMkLst>
        </pc:spChg>
        <pc:picChg chg="mod">
          <ac:chgData name="Karina Hossfeld" userId="be0b8066-ccf7-44d3-8c74-dc3048a57faa" providerId="ADAL" clId="{D8C974CB-349A-4BBB-8DBF-DB986E7368DE}" dt="2026-04-13T14:40:23.132" v="6695" actId="1076"/>
          <ac:picMkLst>
            <pc:docMk/>
            <pc:sldMk cId="3362486530" sldId="367"/>
            <ac:picMk id="7" creationId="{4AA20753-577C-4777-9468-1AFFB2600702}"/>
          </ac:picMkLst>
        </pc:picChg>
      </pc:sldChg>
      <pc:sldChg chg="addSp delSp modSp add mod">
        <pc:chgData name="Karina Hossfeld" userId="be0b8066-ccf7-44d3-8c74-dc3048a57faa" providerId="ADAL" clId="{D8C974CB-349A-4BBB-8DBF-DB986E7368DE}" dt="2026-04-13T13:35:47.938" v="5296" actId="1076"/>
        <pc:sldMkLst>
          <pc:docMk/>
          <pc:sldMk cId="3773435455" sldId="368"/>
        </pc:sldMkLst>
        <pc:spChg chg="add mod">
          <ac:chgData name="Karina Hossfeld" userId="be0b8066-ccf7-44d3-8c74-dc3048a57faa" providerId="ADAL" clId="{D8C974CB-349A-4BBB-8DBF-DB986E7368DE}" dt="2026-04-13T13:35:31.838" v="5295" actId="20577"/>
          <ac:spMkLst>
            <pc:docMk/>
            <pc:sldMk cId="3773435455" sldId="368"/>
            <ac:spMk id="3" creationId="{73734275-54FC-9419-8D67-D777630660EF}"/>
          </ac:spMkLst>
        </pc:spChg>
        <pc:spChg chg="mod">
          <ac:chgData name="Karina Hossfeld" userId="be0b8066-ccf7-44d3-8c74-dc3048a57faa" providerId="ADAL" clId="{D8C974CB-349A-4BBB-8DBF-DB986E7368DE}" dt="2026-04-13T10:55:52.448" v="5171" actId="108"/>
          <ac:spMkLst>
            <pc:docMk/>
            <pc:sldMk cId="3773435455" sldId="368"/>
            <ac:spMk id="15" creationId="{FC31F9CB-54B1-917D-6086-803ADA9AB93E}"/>
          </ac:spMkLst>
        </pc:spChg>
        <pc:picChg chg="mod">
          <ac:chgData name="Karina Hossfeld" userId="be0b8066-ccf7-44d3-8c74-dc3048a57faa" providerId="ADAL" clId="{D8C974CB-349A-4BBB-8DBF-DB986E7368DE}" dt="2026-04-13T13:35:47.938" v="5296" actId="1076"/>
          <ac:picMkLst>
            <pc:docMk/>
            <pc:sldMk cId="3773435455" sldId="368"/>
            <ac:picMk id="7" creationId="{81E1EC42-CC77-2CD3-174D-5A323C3ED96F}"/>
          </ac:picMkLst>
        </pc:picChg>
      </pc:sldChg>
      <pc:sldChg chg="addSp delSp modSp add mod">
        <pc:chgData name="Karina Hossfeld" userId="be0b8066-ccf7-44d3-8c74-dc3048a57faa" providerId="ADAL" clId="{D8C974CB-349A-4BBB-8DBF-DB986E7368DE}" dt="2026-04-13T13:42:30.701" v="5795" actId="20577"/>
        <pc:sldMkLst>
          <pc:docMk/>
          <pc:sldMk cId="1191702922" sldId="369"/>
        </pc:sldMkLst>
        <pc:spChg chg="add mod">
          <ac:chgData name="Karina Hossfeld" userId="be0b8066-ccf7-44d3-8c74-dc3048a57faa" providerId="ADAL" clId="{D8C974CB-349A-4BBB-8DBF-DB986E7368DE}" dt="2026-04-13T13:42:30.701" v="5795" actId="20577"/>
          <ac:spMkLst>
            <pc:docMk/>
            <pc:sldMk cId="1191702922" sldId="369"/>
            <ac:spMk id="4" creationId="{7EFCF828-A1F4-B281-5082-E05EECB7F768}"/>
          </ac:spMkLst>
        </pc:spChg>
      </pc:sldChg>
      <pc:sldChg chg="addSp delSp modSp add mod">
        <pc:chgData name="Karina Hossfeld" userId="be0b8066-ccf7-44d3-8c74-dc3048a57faa" providerId="ADAL" clId="{D8C974CB-349A-4BBB-8DBF-DB986E7368DE}" dt="2026-04-13T16:23:23.972" v="7942" actId="12"/>
        <pc:sldMkLst>
          <pc:docMk/>
          <pc:sldMk cId="3672504791" sldId="370"/>
        </pc:sldMkLst>
        <pc:spChg chg="add mod">
          <ac:chgData name="Karina Hossfeld" userId="be0b8066-ccf7-44d3-8c74-dc3048a57faa" providerId="ADAL" clId="{D8C974CB-349A-4BBB-8DBF-DB986E7368DE}" dt="2026-04-13T16:23:23.972" v="7942" actId="12"/>
          <ac:spMkLst>
            <pc:docMk/>
            <pc:sldMk cId="3672504791" sldId="370"/>
            <ac:spMk id="3" creationId="{F69BC4AF-4ED4-EF53-EC66-10043D03F927}"/>
          </ac:spMkLst>
        </pc:spChg>
      </pc:sldChg>
      <pc:sldChg chg="addSp delSp modSp add mod">
        <pc:chgData name="Karina Hossfeld" userId="be0b8066-ccf7-44d3-8c74-dc3048a57faa" providerId="ADAL" clId="{D8C974CB-349A-4BBB-8DBF-DB986E7368DE}" dt="2026-04-13T16:24:27.944" v="7946" actId="12"/>
        <pc:sldMkLst>
          <pc:docMk/>
          <pc:sldMk cId="686439090" sldId="371"/>
        </pc:sldMkLst>
        <pc:spChg chg="add mod">
          <ac:chgData name="Karina Hossfeld" userId="be0b8066-ccf7-44d3-8c74-dc3048a57faa" providerId="ADAL" clId="{D8C974CB-349A-4BBB-8DBF-DB986E7368DE}" dt="2026-04-13T16:24:27.944" v="7946" actId="12"/>
          <ac:spMkLst>
            <pc:docMk/>
            <pc:sldMk cId="686439090" sldId="371"/>
            <ac:spMk id="4" creationId="{1A702A8D-45B2-D22A-7FC9-54F7708DEB95}"/>
          </ac:spMkLst>
        </pc:spChg>
        <pc:picChg chg="mod">
          <ac:chgData name="Karina Hossfeld" userId="be0b8066-ccf7-44d3-8c74-dc3048a57faa" providerId="ADAL" clId="{D8C974CB-349A-4BBB-8DBF-DB986E7368DE}" dt="2026-04-13T13:54:16.171" v="6204" actId="1076"/>
          <ac:picMkLst>
            <pc:docMk/>
            <pc:sldMk cId="686439090" sldId="371"/>
            <ac:picMk id="7" creationId="{5D9DDB24-4E2F-6980-5C8E-11A22D66FDBB}"/>
          </ac:picMkLst>
        </pc:picChg>
      </pc:sldChg>
      <pc:sldChg chg="addSp delSp modSp add mod">
        <pc:chgData name="Karina Hossfeld" userId="be0b8066-ccf7-44d3-8c74-dc3048a57faa" providerId="ADAL" clId="{D8C974CB-349A-4BBB-8DBF-DB986E7368DE}" dt="2026-04-13T15:26:05.853" v="7192" actId="108"/>
        <pc:sldMkLst>
          <pc:docMk/>
          <pc:sldMk cId="588764128" sldId="372"/>
        </pc:sldMkLst>
        <pc:spChg chg="add mod">
          <ac:chgData name="Karina Hossfeld" userId="be0b8066-ccf7-44d3-8c74-dc3048a57faa" providerId="ADAL" clId="{D8C974CB-349A-4BBB-8DBF-DB986E7368DE}" dt="2026-04-13T15:03:10.620" v="6772" actId="1076"/>
          <ac:spMkLst>
            <pc:docMk/>
            <pc:sldMk cId="588764128" sldId="372"/>
            <ac:spMk id="5" creationId="{3F0F4823-C62C-0A4B-F4B9-48F499821F9F}"/>
          </ac:spMkLst>
        </pc:spChg>
        <pc:spChg chg="add mod">
          <ac:chgData name="Karina Hossfeld" userId="be0b8066-ccf7-44d3-8c74-dc3048a57faa" providerId="ADAL" clId="{D8C974CB-349A-4BBB-8DBF-DB986E7368DE}" dt="2026-04-13T15:26:05.853" v="7192" actId="108"/>
          <ac:spMkLst>
            <pc:docMk/>
            <pc:sldMk cId="588764128" sldId="372"/>
            <ac:spMk id="7" creationId="{086E692F-508C-53BE-22B8-91FCC160A4E2}"/>
          </ac:spMkLst>
        </pc:spChg>
        <pc:spChg chg="add mod">
          <ac:chgData name="Karina Hossfeld" userId="be0b8066-ccf7-44d3-8c74-dc3048a57faa" providerId="ADAL" clId="{D8C974CB-349A-4BBB-8DBF-DB986E7368DE}" dt="2026-04-13T15:26:04.532" v="7191" actId="1076"/>
          <ac:spMkLst>
            <pc:docMk/>
            <pc:sldMk cId="588764128" sldId="372"/>
            <ac:spMk id="10" creationId="{B6899057-B5AE-6102-4C65-5338A22198BB}"/>
          </ac:spMkLst>
        </pc:spChg>
        <pc:picChg chg="add mod">
          <ac:chgData name="Karina Hossfeld" userId="be0b8066-ccf7-44d3-8c74-dc3048a57faa" providerId="ADAL" clId="{D8C974CB-349A-4BBB-8DBF-DB986E7368DE}" dt="2026-04-13T15:01:07.413" v="6757" actId="14100"/>
          <ac:picMkLst>
            <pc:docMk/>
            <pc:sldMk cId="588764128" sldId="372"/>
            <ac:picMk id="11" creationId="{DAA49EDB-1A43-EB82-9FBF-92864BDD4449}"/>
          </ac:picMkLst>
        </pc:picChg>
      </pc:sldChg>
      <pc:sldChg chg="addSp delSp modSp add mod">
        <pc:chgData name="Karina Hossfeld" userId="be0b8066-ccf7-44d3-8c74-dc3048a57faa" providerId="ADAL" clId="{D8C974CB-349A-4BBB-8DBF-DB986E7368DE}" dt="2026-04-13T15:48:28.601" v="7404" actId="1076"/>
        <pc:sldMkLst>
          <pc:docMk/>
          <pc:sldMk cId="326046702" sldId="373"/>
        </pc:sldMkLst>
        <pc:spChg chg="add mod">
          <ac:chgData name="Karina Hossfeld" userId="be0b8066-ccf7-44d3-8c74-dc3048a57faa" providerId="ADAL" clId="{D8C974CB-349A-4BBB-8DBF-DB986E7368DE}" dt="2026-04-13T14:03:15.874" v="6300" actId="948"/>
          <ac:spMkLst>
            <pc:docMk/>
            <pc:sldMk cId="326046702" sldId="373"/>
            <ac:spMk id="4" creationId="{08634BD7-59FC-45A9-DC82-A5DE6E2F7025}"/>
          </ac:spMkLst>
        </pc:spChg>
        <pc:spChg chg="mod">
          <ac:chgData name="Karina Hossfeld" userId="be0b8066-ccf7-44d3-8c74-dc3048a57faa" providerId="ADAL" clId="{D8C974CB-349A-4BBB-8DBF-DB986E7368DE}" dt="2026-04-13T15:48:28.601" v="7404" actId="1076"/>
          <ac:spMkLst>
            <pc:docMk/>
            <pc:sldMk cId="326046702" sldId="373"/>
            <ac:spMk id="5" creationId="{4B6C089B-91EB-6597-D10E-CBC56EC1B78C}"/>
          </ac:spMkLst>
        </pc:spChg>
        <pc:spChg chg="add mod">
          <ac:chgData name="Karina Hossfeld" userId="be0b8066-ccf7-44d3-8c74-dc3048a57faa" providerId="ADAL" clId="{D8C974CB-349A-4BBB-8DBF-DB986E7368DE}" dt="2026-04-13T14:04:01.914" v="6304" actId="113"/>
          <ac:spMkLst>
            <pc:docMk/>
            <pc:sldMk cId="326046702" sldId="373"/>
            <ac:spMk id="8" creationId="{B6AA01A9-B7C1-3C13-54DF-FADA20C71F8F}"/>
          </ac:spMkLst>
        </pc:spChg>
        <pc:picChg chg="add mod">
          <ac:chgData name="Karina Hossfeld" userId="be0b8066-ccf7-44d3-8c74-dc3048a57faa" providerId="ADAL" clId="{D8C974CB-349A-4BBB-8DBF-DB986E7368DE}" dt="2026-04-13T15:05:10.088" v="6774" actId="1076"/>
          <ac:picMkLst>
            <pc:docMk/>
            <pc:sldMk cId="326046702" sldId="373"/>
            <ac:picMk id="11" creationId="{80C82D41-67F7-445F-85BE-7E6BE0C61E97}"/>
          </ac:picMkLst>
        </pc:picChg>
      </pc:sldChg>
      <pc:sldChg chg="addSp modSp add mod">
        <pc:chgData name="Karina Hossfeld" userId="be0b8066-ccf7-44d3-8c74-dc3048a57faa" providerId="ADAL" clId="{D8C974CB-349A-4BBB-8DBF-DB986E7368DE}" dt="2026-04-13T14:26:49.708" v="6576" actId="1076"/>
        <pc:sldMkLst>
          <pc:docMk/>
          <pc:sldMk cId="3243648513" sldId="374"/>
        </pc:sldMkLst>
        <pc:spChg chg="add mod">
          <ac:chgData name="Karina Hossfeld" userId="be0b8066-ccf7-44d3-8c74-dc3048a57faa" providerId="ADAL" clId="{D8C974CB-349A-4BBB-8DBF-DB986E7368DE}" dt="2026-04-13T14:26:39.719" v="6574" actId="12"/>
          <ac:spMkLst>
            <pc:docMk/>
            <pc:sldMk cId="3243648513" sldId="374"/>
            <ac:spMk id="3" creationId="{AF43D912-35FC-D520-8B2E-8E878E42B095}"/>
          </ac:spMkLst>
        </pc:spChg>
        <pc:spChg chg="mod">
          <ac:chgData name="Karina Hossfeld" userId="be0b8066-ccf7-44d3-8c74-dc3048a57faa" providerId="ADAL" clId="{D8C974CB-349A-4BBB-8DBF-DB986E7368DE}" dt="2026-04-13T14:26:45.802" v="6575" actId="1076"/>
          <ac:spMkLst>
            <pc:docMk/>
            <pc:sldMk cId="3243648513" sldId="374"/>
            <ac:spMk id="4" creationId="{E3EB0FF0-AD46-2716-7A3F-769BBF4D374C}"/>
          </ac:spMkLst>
        </pc:spChg>
        <pc:picChg chg="mod">
          <ac:chgData name="Karina Hossfeld" userId="be0b8066-ccf7-44d3-8c74-dc3048a57faa" providerId="ADAL" clId="{D8C974CB-349A-4BBB-8DBF-DB986E7368DE}" dt="2026-04-13T14:26:49.708" v="6576" actId="1076"/>
          <ac:picMkLst>
            <pc:docMk/>
            <pc:sldMk cId="3243648513" sldId="374"/>
            <ac:picMk id="7" creationId="{E7FC1456-979F-2280-28B2-A6DE58054910}"/>
          </ac:picMkLst>
        </pc:picChg>
      </pc:sldChg>
      <pc:sldChg chg="addSp delSp modSp add mod">
        <pc:chgData name="Karina Hossfeld" userId="be0b8066-ccf7-44d3-8c74-dc3048a57faa" providerId="ADAL" clId="{D8C974CB-349A-4BBB-8DBF-DB986E7368DE}" dt="2026-04-13T15:52:39.467" v="7499" actId="1076"/>
        <pc:sldMkLst>
          <pc:docMk/>
          <pc:sldMk cId="1881271080" sldId="376"/>
        </pc:sldMkLst>
        <pc:spChg chg="mod">
          <ac:chgData name="Karina Hossfeld" userId="be0b8066-ccf7-44d3-8c74-dc3048a57faa" providerId="ADAL" clId="{D8C974CB-349A-4BBB-8DBF-DB986E7368DE}" dt="2026-04-13T15:52:39.467" v="7499" actId="1076"/>
          <ac:spMkLst>
            <pc:docMk/>
            <pc:sldMk cId="1881271080" sldId="376"/>
            <ac:spMk id="4" creationId="{211DF4AF-3797-DFB2-C133-EB6E2A5C5849}"/>
          </ac:spMkLst>
        </pc:spChg>
        <pc:spChg chg="mod">
          <ac:chgData name="Karina Hossfeld" userId="be0b8066-ccf7-44d3-8c74-dc3048a57faa" providerId="ADAL" clId="{D8C974CB-349A-4BBB-8DBF-DB986E7368DE}" dt="2026-04-13T15:52:31.529" v="7498" actId="1076"/>
          <ac:spMkLst>
            <pc:docMk/>
            <pc:sldMk cId="1881271080" sldId="376"/>
            <ac:spMk id="7" creationId="{030DDA32-7BA6-B1DB-2BC1-54526E1FA725}"/>
          </ac:spMkLst>
        </pc:spChg>
        <pc:picChg chg="add mod">
          <ac:chgData name="Karina Hossfeld" userId="be0b8066-ccf7-44d3-8c74-dc3048a57faa" providerId="ADAL" clId="{D8C974CB-349A-4BBB-8DBF-DB986E7368DE}" dt="2026-04-13T15:52:19.937" v="7497" actId="1076"/>
          <ac:picMkLst>
            <pc:docMk/>
            <pc:sldMk cId="1881271080" sldId="376"/>
            <ac:picMk id="5" creationId="{58D36EB8-452D-2E40-679F-A2EB4157D005}"/>
          </ac:picMkLst>
        </pc:picChg>
      </pc:sldChg>
      <pc:sldChg chg="modSp add mod">
        <pc:chgData name="Karina Hossfeld" userId="be0b8066-ccf7-44d3-8c74-dc3048a57faa" providerId="ADAL" clId="{D8C974CB-349A-4BBB-8DBF-DB986E7368DE}" dt="2026-04-13T16:01:21.205" v="7553" actId="255"/>
        <pc:sldMkLst>
          <pc:docMk/>
          <pc:sldMk cId="976934238" sldId="377"/>
        </pc:sldMkLst>
        <pc:spChg chg="mod">
          <ac:chgData name="Karina Hossfeld" userId="be0b8066-ccf7-44d3-8c74-dc3048a57faa" providerId="ADAL" clId="{D8C974CB-349A-4BBB-8DBF-DB986E7368DE}" dt="2026-04-13T16:01:21.205" v="7553" actId="255"/>
          <ac:spMkLst>
            <pc:docMk/>
            <pc:sldMk cId="976934238" sldId="377"/>
            <ac:spMk id="4" creationId="{8B01C879-8F8A-61C3-EBD9-7859D1C4C4C5}"/>
          </ac:spMkLst>
        </pc:spChg>
      </pc:sldChg>
      <pc:sldChg chg="modSp add mod">
        <pc:chgData name="Karina Hossfeld" userId="be0b8066-ccf7-44d3-8c74-dc3048a57faa" providerId="ADAL" clId="{D8C974CB-349A-4BBB-8DBF-DB986E7368DE}" dt="2026-04-13T16:01:28.794" v="7554" actId="1076"/>
        <pc:sldMkLst>
          <pc:docMk/>
          <pc:sldMk cId="1294078692" sldId="378"/>
        </pc:sldMkLst>
        <pc:spChg chg="mod">
          <ac:chgData name="Karina Hossfeld" userId="be0b8066-ccf7-44d3-8c74-dc3048a57faa" providerId="ADAL" clId="{D8C974CB-349A-4BBB-8DBF-DB986E7368DE}" dt="2026-04-13T16:01:28.794" v="7554" actId="1076"/>
          <ac:spMkLst>
            <pc:docMk/>
            <pc:sldMk cId="1294078692" sldId="378"/>
            <ac:spMk id="4" creationId="{69578FEE-C86D-0E0E-6EF6-4F4A1A390E67}"/>
          </ac:spMkLst>
        </pc:spChg>
      </pc:sldChg>
    </pc:docChg>
  </pc:docChgLst>
  <pc:docChgLst>
    <pc:chgData name="Tinka Greve" userId="0f4238d4-b01d-4bc3-80f7-ab4c6990f409" providerId="ADAL" clId="{1D74AE41-BB91-4E66-91DC-C774F626A5A8}"/>
    <pc:docChg chg="undo redo custSel addSld modSld">
      <pc:chgData name="Tinka Greve" userId="0f4238d4-b01d-4bc3-80f7-ab4c6990f409" providerId="ADAL" clId="{1D74AE41-BB91-4E66-91DC-C774F626A5A8}" dt="2026-04-20T09:14:41.842" v="2291"/>
      <pc:docMkLst>
        <pc:docMk/>
      </pc:docMkLst>
      <pc:sldChg chg="modSp mod">
        <pc:chgData name="Tinka Greve" userId="0f4238d4-b01d-4bc3-80f7-ab4c6990f409" providerId="ADAL" clId="{1D74AE41-BB91-4E66-91DC-C774F626A5A8}" dt="2026-04-17T09:01:48.829" v="152" actId="20577"/>
        <pc:sldMkLst>
          <pc:docMk/>
          <pc:sldMk cId="211038544" sldId="263"/>
        </pc:sldMkLst>
        <pc:spChg chg="mod">
          <ac:chgData name="Tinka Greve" userId="0f4238d4-b01d-4bc3-80f7-ab4c6990f409" providerId="ADAL" clId="{1D74AE41-BB91-4E66-91DC-C774F626A5A8}" dt="2026-04-17T09:01:31.019" v="115" actId="20577"/>
          <ac:spMkLst>
            <pc:docMk/>
            <pc:sldMk cId="211038544" sldId="263"/>
            <ac:spMk id="5" creationId="{4CA57A8B-ADF1-DF12-121D-BAB451DFA5F1}"/>
          </ac:spMkLst>
        </pc:spChg>
        <pc:spChg chg="mod">
          <ac:chgData name="Tinka Greve" userId="0f4238d4-b01d-4bc3-80f7-ab4c6990f409" providerId="ADAL" clId="{1D74AE41-BB91-4E66-91DC-C774F626A5A8}" dt="2026-04-17T09:01:11.222" v="93" actId="255"/>
          <ac:spMkLst>
            <pc:docMk/>
            <pc:sldMk cId="211038544" sldId="263"/>
            <ac:spMk id="8" creationId="{706AABF6-28E0-98E9-12BE-73C02B5DAD5B}"/>
          </ac:spMkLst>
        </pc:spChg>
        <pc:spChg chg="mod">
          <ac:chgData name="Tinka Greve" userId="0f4238d4-b01d-4bc3-80f7-ab4c6990f409" providerId="ADAL" clId="{1D74AE41-BB91-4E66-91DC-C774F626A5A8}" dt="2026-04-17T09:01:48.829" v="152" actId="20577"/>
          <ac:spMkLst>
            <pc:docMk/>
            <pc:sldMk cId="211038544" sldId="263"/>
            <ac:spMk id="15" creationId="{C27EF5CC-9B15-9C20-3894-09B854BA3340}"/>
          </ac:spMkLst>
        </pc:spChg>
        <pc:spChg chg="mod">
          <ac:chgData name="Tinka Greve" userId="0f4238d4-b01d-4bc3-80f7-ab4c6990f409" providerId="ADAL" clId="{1D74AE41-BB91-4E66-91DC-C774F626A5A8}" dt="2026-04-17T08:57:04.112" v="16" actId="20577"/>
          <ac:spMkLst>
            <pc:docMk/>
            <pc:sldMk cId="211038544" sldId="263"/>
            <ac:spMk id="16" creationId="{09197BC6-C836-90F2-4DA0-EE2D45EB3C6B}"/>
          </ac:spMkLst>
        </pc:spChg>
        <pc:spChg chg="mod">
          <ac:chgData name="Tinka Greve" userId="0f4238d4-b01d-4bc3-80f7-ab4c6990f409" providerId="ADAL" clId="{1D74AE41-BB91-4E66-91DC-C774F626A5A8}" dt="2026-04-17T09:00:43.423" v="53" actId="20577"/>
          <ac:spMkLst>
            <pc:docMk/>
            <pc:sldMk cId="211038544" sldId="263"/>
            <ac:spMk id="18" creationId="{1C4692A0-E774-0C26-3ED7-63AC2C08076A}"/>
          </ac:spMkLst>
        </pc:spChg>
        <pc:grpChg chg="mod">
          <ac:chgData name="Tinka Greve" userId="0f4238d4-b01d-4bc3-80f7-ab4c6990f409" providerId="ADAL" clId="{1D74AE41-BB91-4E66-91DC-C774F626A5A8}" dt="2026-04-17T09:01:18.601" v="94" actId="1076"/>
          <ac:grpSpMkLst>
            <pc:docMk/>
            <pc:sldMk cId="211038544" sldId="263"/>
            <ac:grpSpMk id="17" creationId="{D823E8FA-943B-B8E5-E4C2-EE746687FF30}"/>
          </ac:grpSpMkLst>
        </pc:grpChg>
      </pc:sldChg>
      <pc:sldChg chg="modSp mod">
        <pc:chgData name="Tinka Greve" userId="0f4238d4-b01d-4bc3-80f7-ab4c6990f409" providerId="ADAL" clId="{1D74AE41-BB91-4E66-91DC-C774F626A5A8}" dt="2026-04-17T09:06:12.456" v="216" actId="20577"/>
        <pc:sldMkLst>
          <pc:docMk/>
          <pc:sldMk cId="592666063" sldId="308"/>
        </pc:sldMkLst>
        <pc:spChg chg="mod">
          <ac:chgData name="Tinka Greve" userId="0f4238d4-b01d-4bc3-80f7-ab4c6990f409" providerId="ADAL" clId="{1D74AE41-BB91-4E66-91DC-C774F626A5A8}" dt="2026-04-17T09:06:07.394" v="214"/>
          <ac:spMkLst>
            <pc:docMk/>
            <pc:sldMk cId="592666063" sldId="308"/>
            <ac:spMk id="4" creationId="{D4218E63-C50F-FD4C-01E0-5F6CAE7B30D3}"/>
          </ac:spMkLst>
        </pc:spChg>
        <pc:graphicFrameChg chg="mod modGraphic">
          <ac:chgData name="Tinka Greve" userId="0f4238d4-b01d-4bc3-80f7-ab4c6990f409" providerId="ADAL" clId="{1D74AE41-BB91-4E66-91DC-C774F626A5A8}" dt="2026-04-17T09:06:12.456" v="216" actId="20577"/>
          <ac:graphicFrameMkLst>
            <pc:docMk/>
            <pc:sldMk cId="592666063" sldId="308"/>
            <ac:graphicFrameMk id="12" creationId="{B6B4ACCF-2E95-A47A-F8B1-C57DC027915C}"/>
          </ac:graphicFrameMkLst>
        </pc:graphicFrameChg>
      </pc:sldChg>
      <pc:sldChg chg="modSp mod">
        <pc:chgData name="Tinka Greve" userId="0f4238d4-b01d-4bc3-80f7-ab4c6990f409" providerId="ADAL" clId="{1D74AE41-BB91-4E66-91DC-C774F626A5A8}" dt="2026-04-17T09:07:58.152" v="222" actId="113"/>
        <pc:sldMkLst>
          <pc:docMk/>
          <pc:sldMk cId="1105463234" sldId="315"/>
        </pc:sldMkLst>
        <pc:spChg chg="mod">
          <ac:chgData name="Tinka Greve" userId="0f4238d4-b01d-4bc3-80f7-ab4c6990f409" providerId="ADAL" clId="{1D74AE41-BB91-4E66-91DC-C774F626A5A8}" dt="2026-04-17T09:07:58.152" v="222" actId="113"/>
          <ac:spMkLst>
            <pc:docMk/>
            <pc:sldMk cId="1105463234" sldId="315"/>
            <ac:spMk id="2" creationId="{475C1FC9-C708-58D9-86F7-E9460B4BE89A}"/>
          </ac:spMkLst>
        </pc:spChg>
      </pc:sldChg>
      <pc:sldChg chg="modSp mod">
        <pc:chgData name="Tinka Greve" userId="0f4238d4-b01d-4bc3-80f7-ab4c6990f409" providerId="ADAL" clId="{1D74AE41-BB91-4E66-91DC-C774F626A5A8}" dt="2026-04-17T09:09:27.399" v="259" actId="20577"/>
        <pc:sldMkLst>
          <pc:docMk/>
          <pc:sldMk cId="3989750836" sldId="317"/>
        </pc:sldMkLst>
        <pc:spChg chg="mod">
          <ac:chgData name="Tinka Greve" userId="0f4238d4-b01d-4bc3-80f7-ab4c6990f409" providerId="ADAL" clId="{1D74AE41-BB91-4E66-91DC-C774F626A5A8}" dt="2026-04-17T09:09:27.399" v="259" actId="20577"/>
          <ac:spMkLst>
            <pc:docMk/>
            <pc:sldMk cId="3989750836" sldId="317"/>
            <ac:spMk id="14" creationId="{E14BE4DB-09A7-1D2E-BBD3-F407C80C744C}"/>
          </ac:spMkLst>
        </pc:spChg>
      </pc:sldChg>
      <pc:sldChg chg="modSp mod">
        <pc:chgData name="Tinka Greve" userId="0f4238d4-b01d-4bc3-80f7-ab4c6990f409" providerId="ADAL" clId="{1D74AE41-BB91-4E66-91DC-C774F626A5A8}" dt="2026-04-20T09:05:47.965" v="1976" actId="20577"/>
        <pc:sldMkLst>
          <pc:docMk/>
          <pc:sldMk cId="3453396849" sldId="322"/>
        </pc:sldMkLst>
        <pc:spChg chg="mod">
          <ac:chgData name="Tinka Greve" userId="0f4238d4-b01d-4bc3-80f7-ab4c6990f409" providerId="ADAL" clId="{1D74AE41-BB91-4E66-91DC-C774F626A5A8}" dt="2026-04-20T09:04:57.160" v="1950"/>
          <ac:spMkLst>
            <pc:docMk/>
            <pc:sldMk cId="3453396849" sldId="322"/>
            <ac:spMk id="2" creationId="{80E7DB35-E69E-85E1-96BD-B2CD52894D46}"/>
          </ac:spMkLst>
        </pc:spChg>
        <pc:spChg chg="mod">
          <ac:chgData name="Tinka Greve" userId="0f4238d4-b01d-4bc3-80f7-ab4c6990f409" providerId="ADAL" clId="{1D74AE41-BB91-4E66-91DC-C774F626A5A8}" dt="2026-04-20T09:05:08.538" v="1952" actId="14100"/>
          <ac:spMkLst>
            <pc:docMk/>
            <pc:sldMk cId="3453396849" sldId="322"/>
            <ac:spMk id="3" creationId="{F18D5008-64FA-8AED-FBA6-48E907FD5940}"/>
          </ac:spMkLst>
        </pc:spChg>
        <pc:spChg chg="mod">
          <ac:chgData name="Tinka Greve" userId="0f4238d4-b01d-4bc3-80f7-ab4c6990f409" providerId="ADAL" clId="{1D74AE41-BB91-4E66-91DC-C774F626A5A8}" dt="2026-04-20T09:05:47.965" v="1976" actId="20577"/>
          <ac:spMkLst>
            <pc:docMk/>
            <pc:sldMk cId="3453396849" sldId="322"/>
            <ac:spMk id="8" creationId="{064C9823-8FE2-973D-B808-00AE4AEDB35D}"/>
          </ac:spMkLst>
        </pc:spChg>
      </pc:sldChg>
      <pc:sldChg chg="modSp">
        <pc:chgData name="Tinka Greve" userId="0f4238d4-b01d-4bc3-80f7-ab4c6990f409" providerId="ADAL" clId="{1D74AE41-BB91-4E66-91DC-C774F626A5A8}" dt="2026-04-20T08:55:55.912" v="1627"/>
        <pc:sldMkLst>
          <pc:docMk/>
          <pc:sldMk cId="178526642" sldId="335"/>
        </pc:sldMkLst>
        <pc:graphicFrameChg chg="mod">
          <ac:chgData name="Tinka Greve" userId="0f4238d4-b01d-4bc3-80f7-ab4c6990f409" providerId="ADAL" clId="{1D74AE41-BB91-4E66-91DC-C774F626A5A8}" dt="2026-04-20T08:55:55.912" v="1627"/>
          <ac:graphicFrameMkLst>
            <pc:docMk/>
            <pc:sldMk cId="178526642" sldId="335"/>
            <ac:graphicFrameMk id="3" creationId="{A644CD7A-7F9B-5F65-8BB6-E8FD6A5DA5BE}"/>
          </ac:graphicFrameMkLst>
        </pc:graphicFrameChg>
      </pc:sldChg>
      <pc:sldChg chg="modSp mod">
        <pc:chgData name="Tinka Greve" userId="0f4238d4-b01d-4bc3-80f7-ab4c6990f409" providerId="ADAL" clId="{1D74AE41-BB91-4E66-91DC-C774F626A5A8}" dt="2026-04-20T09:14:41.842" v="2291"/>
        <pc:sldMkLst>
          <pc:docMk/>
          <pc:sldMk cId="547440467" sldId="337"/>
        </pc:sldMkLst>
        <pc:spChg chg="mod">
          <ac:chgData name="Tinka Greve" userId="0f4238d4-b01d-4bc3-80f7-ab4c6990f409" providerId="ADAL" clId="{1D74AE41-BB91-4E66-91DC-C774F626A5A8}" dt="2026-04-20T09:14:41.842" v="2291"/>
          <ac:spMkLst>
            <pc:docMk/>
            <pc:sldMk cId="547440467" sldId="337"/>
            <ac:spMk id="10" creationId="{40270FC7-7DFC-4964-104A-C7F038E6A926}"/>
          </ac:spMkLst>
        </pc:spChg>
      </pc:sldChg>
      <pc:sldChg chg="modSp mod">
        <pc:chgData name="Tinka Greve" userId="0f4238d4-b01d-4bc3-80f7-ab4c6990f409" providerId="ADAL" clId="{1D74AE41-BB91-4E66-91DC-C774F626A5A8}" dt="2026-04-20T08:50:38.570" v="1484"/>
        <pc:sldMkLst>
          <pc:docMk/>
          <pc:sldMk cId="2627884210" sldId="338"/>
        </pc:sldMkLst>
        <pc:spChg chg="mod">
          <ac:chgData name="Tinka Greve" userId="0f4238d4-b01d-4bc3-80f7-ab4c6990f409" providerId="ADAL" clId="{1D74AE41-BB91-4E66-91DC-C774F626A5A8}" dt="2026-04-20T08:50:38.570" v="1484"/>
          <ac:spMkLst>
            <pc:docMk/>
            <pc:sldMk cId="2627884210" sldId="338"/>
            <ac:spMk id="7" creationId="{38263435-F86C-1689-4E07-720A7F7F8ABC}"/>
          </ac:spMkLst>
        </pc:spChg>
      </pc:sldChg>
      <pc:sldChg chg="modSp mod">
        <pc:chgData name="Tinka Greve" userId="0f4238d4-b01d-4bc3-80f7-ab4c6990f409" providerId="ADAL" clId="{1D74AE41-BB91-4E66-91DC-C774F626A5A8}" dt="2026-04-17T09:11:21.080" v="286" actId="20577"/>
        <pc:sldMkLst>
          <pc:docMk/>
          <pc:sldMk cId="630019776" sldId="340"/>
        </pc:sldMkLst>
        <pc:spChg chg="mod">
          <ac:chgData name="Tinka Greve" userId="0f4238d4-b01d-4bc3-80f7-ab4c6990f409" providerId="ADAL" clId="{1D74AE41-BB91-4E66-91DC-C774F626A5A8}" dt="2026-04-17T09:11:21.080" v="286" actId="20577"/>
          <ac:spMkLst>
            <pc:docMk/>
            <pc:sldMk cId="630019776" sldId="340"/>
            <ac:spMk id="14" creationId="{11DDD23F-52AB-0506-8B9F-C23C981A0FD7}"/>
          </ac:spMkLst>
        </pc:spChg>
      </pc:sldChg>
      <pc:sldChg chg="modSp mod">
        <pc:chgData name="Tinka Greve" userId="0f4238d4-b01d-4bc3-80f7-ab4c6990f409" providerId="ADAL" clId="{1D74AE41-BB91-4E66-91DC-C774F626A5A8}" dt="2026-04-20T05:02:52.806" v="324" actId="20577"/>
        <pc:sldMkLst>
          <pc:docMk/>
          <pc:sldMk cId="2567842608" sldId="341"/>
        </pc:sldMkLst>
        <pc:spChg chg="mod">
          <ac:chgData name="Tinka Greve" userId="0f4238d4-b01d-4bc3-80f7-ab4c6990f409" providerId="ADAL" clId="{1D74AE41-BB91-4E66-91DC-C774F626A5A8}" dt="2026-04-20T05:02:52.806" v="324" actId="20577"/>
          <ac:spMkLst>
            <pc:docMk/>
            <pc:sldMk cId="2567842608" sldId="341"/>
            <ac:spMk id="3" creationId="{C0075101-C1B6-B1DD-9640-884E40671699}"/>
          </ac:spMkLst>
        </pc:spChg>
        <pc:spChg chg="mod">
          <ac:chgData name="Tinka Greve" userId="0f4238d4-b01d-4bc3-80f7-ab4c6990f409" providerId="ADAL" clId="{1D74AE41-BB91-4E66-91DC-C774F626A5A8}" dt="2026-04-17T09:12:27.800" v="318" actId="20577"/>
          <ac:spMkLst>
            <pc:docMk/>
            <pc:sldMk cId="2567842608" sldId="341"/>
            <ac:spMk id="7" creationId="{3CF77144-651A-2922-2F03-46B32D453628}"/>
          </ac:spMkLst>
        </pc:spChg>
      </pc:sldChg>
      <pc:sldChg chg="modSp mod">
        <pc:chgData name="Tinka Greve" userId="0f4238d4-b01d-4bc3-80f7-ab4c6990f409" providerId="ADAL" clId="{1D74AE41-BB91-4E66-91DC-C774F626A5A8}" dt="2026-04-20T05:09:17.920" v="370"/>
        <pc:sldMkLst>
          <pc:docMk/>
          <pc:sldMk cId="3493252423" sldId="342"/>
        </pc:sldMkLst>
        <pc:spChg chg="mod">
          <ac:chgData name="Tinka Greve" userId="0f4238d4-b01d-4bc3-80f7-ab4c6990f409" providerId="ADAL" clId="{1D74AE41-BB91-4E66-91DC-C774F626A5A8}" dt="2026-04-20T05:07:39.497" v="360" actId="14100"/>
          <ac:spMkLst>
            <pc:docMk/>
            <pc:sldMk cId="3493252423" sldId="342"/>
            <ac:spMk id="3" creationId="{E4E2DE14-26AC-4E1B-C34F-758294CB3475}"/>
          </ac:spMkLst>
        </pc:spChg>
        <pc:spChg chg="mod">
          <ac:chgData name="Tinka Greve" userId="0f4238d4-b01d-4bc3-80f7-ab4c6990f409" providerId="ADAL" clId="{1D74AE41-BB91-4E66-91DC-C774F626A5A8}" dt="2026-04-20T05:08:44.141" v="367"/>
          <ac:spMkLst>
            <pc:docMk/>
            <pc:sldMk cId="3493252423" sldId="342"/>
            <ac:spMk id="5" creationId="{0FD94749-F18C-B4FF-5A25-7001D1AEED18}"/>
          </ac:spMkLst>
        </pc:spChg>
        <pc:spChg chg="mod">
          <ac:chgData name="Tinka Greve" userId="0f4238d4-b01d-4bc3-80f7-ab4c6990f409" providerId="ADAL" clId="{1D74AE41-BB91-4E66-91DC-C774F626A5A8}" dt="2026-04-20T05:09:17.920" v="370"/>
          <ac:spMkLst>
            <pc:docMk/>
            <pc:sldMk cId="3493252423" sldId="342"/>
            <ac:spMk id="8" creationId="{17DB170C-7EDC-5583-99B7-4A0B03684E15}"/>
          </ac:spMkLst>
        </pc:spChg>
      </pc:sldChg>
      <pc:sldChg chg="modSp mod">
        <pc:chgData name="Tinka Greve" userId="0f4238d4-b01d-4bc3-80f7-ab4c6990f409" providerId="ADAL" clId="{1D74AE41-BB91-4E66-91DC-C774F626A5A8}" dt="2026-04-20T05:10:06.830" v="386" actId="20577"/>
        <pc:sldMkLst>
          <pc:docMk/>
          <pc:sldMk cId="2529148966" sldId="343"/>
        </pc:sldMkLst>
        <pc:spChg chg="mod">
          <ac:chgData name="Tinka Greve" userId="0f4238d4-b01d-4bc3-80f7-ab4c6990f409" providerId="ADAL" clId="{1D74AE41-BB91-4E66-91DC-C774F626A5A8}" dt="2026-04-20T05:09:33.501" v="371"/>
          <ac:spMkLst>
            <pc:docMk/>
            <pc:sldMk cId="2529148966" sldId="343"/>
            <ac:spMk id="3" creationId="{A34AFDB7-C85B-0339-39E2-564ACC84DF3C}"/>
          </ac:spMkLst>
        </pc:spChg>
        <pc:spChg chg="mod">
          <ac:chgData name="Tinka Greve" userId="0f4238d4-b01d-4bc3-80f7-ab4c6990f409" providerId="ADAL" clId="{1D74AE41-BB91-4E66-91DC-C774F626A5A8}" dt="2026-04-20T05:10:06.830" v="386" actId="20577"/>
          <ac:spMkLst>
            <pc:docMk/>
            <pc:sldMk cId="2529148966" sldId="343"/>
            <ac:spMk id="5" creationId="{D7DF79CD-69CA-028C-47B9-1C0E33E1E0F7}"/>
          </ac:spMkLst>
        </pc:spChg>
      </pc:sldChg>
      <pc:sldChg chg="modSp mod">
        <pc:chgData name="Tinka Greve" userId="0f4238d4-b01d-4bc3-80f7-ab4c6990f409" providerId="ADAL" clId="{1D74AE41-BB91-4E66-91DC-C774F626A5A8}" dt="2026-04-20T05:05:35.602" v="358" actId="20577"/>
        <pc:sldMkLst>
          <pc:docMk/>
          <pc:sldMk cId="4125167245" sldId="344"/>
        </pc:sldMkLst>
        <pc:spChg chg="mod">
          <ac:chgData name="Tinka Greve" userId="0f4238d4-b01d-4bc3-80f7-ab4c6990f409" providerId="ADAL" clId="{1D74AE41-BB91-4E66-91DC-C774F626A5A8}" dt="2026-04-20T05:05:35.602" v="358" actId="20577"/>
          <ac:spMkLst>
            <pc:docMk/>
            <pc:sldMk cId="4125167245" sldId="344"/>
            <ac:spMk id="3" creationId="{861C5842-1FCD-3704-AF95-04BB30BD6519}"/>
          </ac:spMkLst>
        </pc:spChg>
        <pc:spChg chg="mod">
          <ac:chgData name="Tinka Greve" userId="0f4238d4-b01d-4bc3-80f7-ab4c6990f409" providerId="ADAL" clId="{1D74AE41-BB91-4E66-91DC-C774F626A5A8}" dt="2026-04-20T05:03:14.386" v="340" actId="20577"/>
          <ac:spMkLst>
            <pc:docMk/>
            <pc:sldMk cId="4125167245" sldId="344"/>
            <ac:spMk id="7" creationId="{B32B71E5-C96A-ED85-1CAA-1078801002EB}"/>
          </ac:spMkLst>
        </pc:spChg>
      </pc:sldChg>
      <pc:sldChg chg="modSp mod">
        <pc:chgData name="Tinka Greve" userId="0f4238d4-b01d-4bc3-80f7-ab4c6990f409" providerId="ADAL" clId="{1D74AE41-BB91-4E66-91DC-C774F626A5A8}" dt="2026-04-20T05:11:49.268" v="403" actId="20577"/>
        <pc:sldMkLst>
          <pc:docMk/>
          <pc:sldMk cId="3855692890" sldId="345"/>
        </pc:sldMkLst>
        <pc:spChg chg="mod">
          <ac:chgData name="Tinka Greve" userId="0f4238d4-b01d-4bc3-80f7-ab4c6990f409" providerId="ADAL" clId="{1D74AE41-BB91-4E66-91DC-C774F626A5A8}" dt="2026-04-20T05:10:49.552" v="388"/>
          <ac:spMkLst>
            <pc:docMk/>
            <pc:sldMk cId="3855692890" sldId="345"/>
            <ac:spMk id="2" creationId="{5E7A8485-B61F-2730-ED92-C97B143C597F}"/>
          </ac:spMkLst>
        </pc:spChg>
        <pc:spChg chg="mod">
          <ac:chgData name="Tinka Greve" userId="0f4238d4-b01d-4bc3-80f7-ab4c6990f409" providerId="ADAL" clId="{1D74AE41-BB91-4E66-91DC-C774F626A5A8}" dt="2026-04-20T05:11:19.893" v="391"/>
          <ac:spMkLst>
            <pc:docMk/>
            <pc:sldMk cId="3855692890" sldId="345"/>
            <ac:spMk id="6" creationId="{473A5FA4-A5F2-D43F-5DB4-FCA6CCFD5D32}"/>
          </ac:spMkLst>
        </pc:spChg>
        <pc:spChg chg="mod">
          <ac:chgData name="Tinka Greve" userId="0f4238d4-b01d-4bc3-80f7-ab4c6990f409" providerId="ADAL" clId="{1D74AE41-BB91-4E66-91DC-C774F626A5A8}" dt="2026-04-20T05:11:49.268" v="403" actId="20577"/>
          <ac:spMkLst>
            <pc:docMk/>
            <pc:sldMk cId="3855692890" sldId="345"/>
            <ac:spMk id="8" creationId="{46E6F112-7259-CD63-3AE1-180713FC225F}"/>
          </ac:spMkLst>
        </pc:spChg>
        <pc:spChg chg="mod">
          <ac:chgData name="Tinka Greve" userId="0f4238d4-b01d-4bc3-80f7-ab4c6990f409" providerId="ADAL" clId="{1D74AE41-BB91-4E66-91DC-C774F626A5A8}" dt="2026-04-20T05:11:01.729" v="389"/>
          <ac:spMkLst>
            <pc:docMk/>
            <pc:sldMk cId="3855692890" sldId="345"/>
            <ac:spMk id="13" creationId="{9DC384AA-0BFA-F525-2E0B-3816454D4FCA}"/>
          </ac:spMkLst>
        </pc:spChg>
        <pc:spChg chg="mod">
          <ac:chgData name="Tinka Greve" userId="0f4238d4-b01d-4bc3-80f7-ab4c6990f409" providerId="ADAL" clId="{1D74AE41-BB91-4E66-91DC-C774F626A5A8}" dt="2026-04-20T05:10:31.621" v="387"/>
          <ac:spMkLst>
            <pc:docMk/>
            <pc:sldMk cId="3855692890" sldId="345"/>
            <ac:spMk id="15" creationId="{642A8229-8A41-A4CC-9568-941FC04EDF1C}"/>
          </ac:spMkLst>
        </pc:spChg>
      </pc:sldChg>
      <pc:sldChg chg="modSp mod">
        <pc:chgData name="Tinka Greve" userId="0f4238d4-b01d-4bc3-80f7-ab4c6990f409" providerId="ADAL" clId="{1D74AE41-BB91-4E66-91DC-C774F626A5A8}" dt="2026-04-20T05:17:13.564" v="508" actId="20577"/>
        <pc:sldMkLst>
          <pc:docMk/>
          <pc:sldMk cId="1579452151" sldId="346"/>
        </pc:sldMkLst>
        <pc:spChg chg="mod">
          <ac:chgData name="Tinka Greve" userId="0f4238d4-b01d-4bc3-80f7-ab4c6990f409" providerId="ADAL" clId="{1D74AE41-BB91-4E66-91DC-C774F626A5A8}" dt="2026-04-20T05:12:40.827" v="405"/>
          <ac:spMkLst>
            <pc:docMk/>
            <pc:sldMk cId="1579452151" sldId="346"/>
            <ac:spMk id="3" creationId="{D2F3A033-7C04-D464-93A9-4A61DAA150CC}"/>
          </ac:spMkLst>
        </pc:spChg>
        <pc:spChg chg="mod">
          <ac:chgData name="Tinka Greve" userId="0f4238d4-b01d-4bc3-80f7-ab4c6990f409" providerId="ADAL" clId="{1D74AE41-BB91-4E66-91DC-C774F626A5A8}" dt="2026-04-20T05:13:42.827" v="410"/>
          <ac:spMkLst>
            <pc:docMk/>
            <pc:sldMk cId="1579452151" sldId="346"/>
            <ac:spMk id="5" creationId="{4CD9529F-4F0A-7CAD-1361-AF915A639BB6}"/>
          </ac:spMkLst>
        </pc:spChg>
        <pc:spChg chg="mod">
          <ac:chgData name="Tinka Greve" userId="0f4238d4-b01d-4bc3-80f7-ab4c6990f409" providerId="ADAL" clId="{1D74AE41-BB91-4E66-91DC-C774F626A5A8}" dt="2026-04-20T05:15:12.030" v="492"/>
          <ac:spMkLst>
            <pc:docMk/>
            <pc:sldMk cId="1579452151" sldId="346"/>
            <ac:spMk id="7" creationId="{B7725151-41FF-0BEE-68C3-DF9BA38C4A62}"/>
          </ac:spMkLst>
        </pc:spChg>
        <pc:spChg chg="mod">
          <ac:chgData name="Tinka Greve" userId="0f4238d4-b01d-4bc3-80f7-ab4c6990f409" providerId="ADAL" clId="{1D74AE41-BB91-4E66-91DC-C774F626A5A8}" dt="2026-04-20T05:13:15.692" v="409"/>
          <ac:spMkLst>
            <pc:docMk/>
            <pc:sldMk cId="1579452151" sldId="346"/>
            <ac:spMk id="8" creationId="{4722CFEC-0EB7-E852-0162-AD5AA9711EB9}"/>
          </ac:spMkLst>
        </pc:spChg>
        <pc:spChg chg="mod">
          <ac:chgData name="Tinka Greve" userId="0f4238d4-b01d-4bc3-80f7-ab4c6990f409" providerId="ADAL" clId="{1D74AE41-BB91-4E66-91DC-C774F626A5A8}" dt="2026-04-20T05:17:13.564" v="508" actId="20577"/>
          <ac:spMkLst>
            <pc:docMk/>
            <pc:sldMk cId="1579452151" sldId="346"/>
            <ac:spMk id="10" creationId="{C52A89E1-3327-BEE8-AC66-A017E918B748}"/>
          </ac:spMkLst>
        </pc:spChg>
      </pc:sldChg>
      <pc:sldChg chg="delSp modSp mod">
        <pc:chgData name="Tinka Greve" userId="0f4238d4-b01d-4bc3-80f7-ab4c6990f409" providerId="ADAL" clId="{1D74AE41-BB91-4E66-91DC-C774F626A5A8}" dt="2026-04-20T05:19:50.834" v="604"/>
        <pc:sldMkLst>
          <pc:docMk/>
          <pc:sldMk cId="1726717766" sldId="347"/>
        </pc:sldMkLst>
        <pc:spChg chg="mod">
          <ac:chgData name="Tinka Greve" userId="0f4238d4-b01d-4bc3-80f7-ab4c6990f409" providerId="ADAL" clId="{1D74AE41-BB91-4E66-91DC-C774F626A5A8}" dt="2026-04-20T05:12:45.305" v="406"/>
          <ac:spMkLst>
            <pc:docMk/>
            <pc:sldMk cId="1726717766" sldId="347"/>
            <ac:spMk id="3" creationId="{179C642C-57EB-C5EE-AFBA-0CA052C70C3A}"/>
          </ac:spMkLst>
        </pc:spChg>
        <pc:spChg chg="mod">
          <ac:chgData name="Tinka Greve" userId="0f4238d4-b01d-4bc3-80f7-ab4c6990f409" providerId="ADAL" clId="{1D74AE41-BB91-4E66-91DC-C774F626A5A8}" dt="2026-04-20T05:19:20.441" v="590"/>
          <ac:spMkLst>
            <pc:docMk/>
            <pc:sldMk cId="1726717766" sldId="347"/>
            <ac:spMk id="5" creationId="{D72DE54A-0979-53C0-341F-3253096BE218}"/>
          </ac:spMkLst>
        </pc:spChg>
        <pc:spChg chg="mod">
          <ac:chgData name="Tinka Greve" userId="0f4238d4-b01d-4bc3-80f7-ab4c6990f409" providerId="ADAL" clId="{1D74AE41-BB91-4E66-91DC-C774F626A5A8}" dt="2026-04-20T05:17:26.015" v="520" actId="20577"/>
          <ac:spMkLst>
            <pc:docMk/>
            <pc:sldMk cId="1726717766" sldId="347"/>
            <ac:spMk id="8" creationId="{576C8D2E-14D7-797B-D9E5-E3DCE1CF5E92}"/>
          </ac:spMkLst>
        </pc:spChg>
        <pc:spChg chg="mod">
          <ac:chgData name="Tinka Greve" userId="0f4238d4-b01d-4bc3-80f7-ab4c6990f409" providerId="ADAL" clId="{1D74AE41-BB91-4E66-91DC-C774F626A5A8}" dt="2026-04-20T05:17:41.925" v="521"/>
          <ac:spMkLst>
            <pc:docMk/>
            <pc:sldMk cId="1726717766" sldId="347"/>
            <ac:spMk id="9" creationId="{45955CC7-CB83-3959-37FC-8CEFF6D17373}"/>
          </ac:spMkLst>
        </pc:spChg>
        <pc:spChg chg="mod">
          <ac:chgData name="Tinka Greve" userId="0f4238d4-b01d-4bc3-80f7-ab4c6990f409" providerId="ADAL" clId="{1D74AE41-BB91-4E66-91DC-C774F626A5A8}" dt="2026-04-20T05:18:23.243" v="525"/>
          <ac:spMkLst>
            <pc:docMk/>
            <pc:sldMk cId="1726717766" sldId="347"/>
            <ac:spMk id="11" creationId="{79013C7E-DCE1-F390-A793-0851D127BE57}"/>
          </ac:spMkLst>
        </pc:spChg>
        <pc:spChg chg="mod">
          <ac:chgData name="Tinka Greve" userId="0f4238d4-b01d-4bc3-80f7-ab4c6990f409" providerId="ADAL" clId="{1D74AE41-BB91-4E66-91DC-C774F626A5A8}" dt="2026-04-20T05:19:50.834" v="604"/>
          <ac:spMkLst>
            <pc:docMk/>
            <pc:sldMk cId="1726717766" sldId="347"/>
            <ac:spMk id="14" creationId="{3F06A727-F9A0-57D5-07B3-164828F47B07}"/>
          </ac:spMkLst>
        </pc:spChg>
        <pc:spChg chg="del mod">
          <ac:chgData name="Tinka Greve" userId="0f4238d4-b01d-4bc3-80f7-ab4c6990f409" providerId="ADAL" clId="{1D74AE41-BB91-4E66-91DC-C774F626A5A8}" dt="2026-04-20T05:17:54.116" v="524" actId="478"/>
          <ac:spMkLst>
            <pc:docMk/>
            <pc:sldMk cId="1726717766" sldId="347"/>
            <ac:spMk id="16" creationId="{C0263318-EF7F-E601-E990-73873FE95924}"/>
          </ac:spMkLst>
        </pc:spChg>
      </pc:sldChg>
      <pc:sldChg chg="modSp mod">
        <pc:chgData name="Tinka Greve" userId="0f4238d4-b01d-4bc3-80f7-ab4c6990f409" providerId="ADAL" clId="{1D74AE41-BB91-4E66-91DC-C774F626A5A8}" dt="2026-04-20T05:22:02.722" v="659"/>
        <pc:sldMkLst>
          <pc:docMk/>
          <pc:sldMk cId="2826879790" sldId="348"/>
        </pc:sldMkLst>
        <pc:spChg chg="mod">
          <ac:chgData name="Tinka Greve" userId="0f4238d4-b01d-4bc3-80f7-ab4c6990f409" providerId="ADAL" clId="{1D74AE41-BB91-4E66-91DC-C774F626A5A8}" dt="2026-04-20T05:12:49.339" v="407"/>
          <ac:spMkLst>
            <pc:docMk/>
            <pc:sldMk cId="2826879790" sldId="348"/>
            <ac:spMk id="3" creationId="{CAADA0D1-F51A-1D3A-0824-D4F3602FED43}"/>
          </ac:spMkLst>
        </pc:spChg>
        <pc:spChg chg="mod">
          <ac:chgData name="Tinka Greve" userId="0f4238d4-b01d-4bc3-80f7-ab4c6990f409" providerId="ADAL" clId="{1D74AE41-BB91-4E66-91DC-C774F626A5A8}" dt="2026-04-20T05:20:39.342" v="605"/>
          <ac:spMkLst>
            <pc:docMk/>
            <pc:sldMk cId="2826879790" sldId="348"/>
            <ac:spMk id="5" creationId="{167C5CA1-9C34-3078-18C7-5FD7B8EDC00D}"/>
          </ac:spMkLst>
        </pc:spChg>
        <pc:spChg chg="mod">
          <ac:chgData name="Tinka Greve" userId="0f4238d4-b01d-4bc3-80f7-ab4c6990f409" providerId="ADAL" clId="{1D74AE41-BB91-4E66-91DC-C774F626A5A8}" dt="2026-04-20T05:20:51.325" v="606"/>
          <ac:spMkLst>
            <pc:docMk/>
            <pc:sldMk cId="2826879790" sldId="348"/>
            <ac:spMk id="6" creationId="{AA291C07-A3F7-A1D0-2CEA-501204861916}"/>
          </ac:spMkLst>
        </pc:spChg>
        <pc:spChg chg="mod">
          <ac:chgData name="Tinka Greve" userId="0f4238d4-b01d-4bc3-80f7-ab4c6990f409" providerId="ADAL" clId="{1D74AE41-BB91-4E66-91DC-C774F626A5A8}" dt="2026-04-20T05:22:02.722" v="659"/>
          <ac:spMkLst>
            <pc:docMk/>
            <pc:sldMk cId="2826879790" sldId="348"/>
            <ac:spMk id="8" creationId="{812F9D63-4293-C49F-3388-EAC41A303239}"/>
          </ac:spMkLst>
        </pc:spChg>
      </pc:sldChg>
      <pc:sldChg chg="modSp mod">
        <pc:chgData name="Tinka Greve" userId="0f4238d4-b01d-4bc3-80f7-ab4c6990f409" providerId="ADAL" clId="{1D74AE41-BB91-4E66-91DC-C774F626A5A8}" dt="2026-04-20T05:25:38.302" v="690"/>
        <pc:sldMkLst>
          <pc:docMk/>
          <pc:sldMk cId="4027834626" sldId="349"/>
        </pc:sldMkLst>
        <pc:spChg chg="mod">
          <ac:chgData name="Tinka Greve" userId="0f4238d4-b01d-4bc3-80f7-ab4c6990f409" providerId="ADAL" clId="{1D74AE41-BB91-4E66-91DC-C774F626A5A8}" dt="2026-04-20T05:25:02.944" v="689" actId="113"/>
          <ac:spMkLst>
            <pc:docMk/>
            <pc:sldMk cId="4027834626" sldId="349"/>
            <ac:spMk id="6" creationId="{7111451B-1C6D-BF86-50C8-0F2D135C1405}"/>
          </ac:spMkLst>
        </pc:spChg>
        <pc:spChg chg="mod">
          <ac:chgData name="Tinka Greve" userId="0f4238d4-b01d-4bc3-80f7-ab4c6990f409" providerId="ADAL" clId="{1D74AE41-BB91-4E66-91DC-C774F626A5A8}" dt="2026-04-20T05:25:38.302" v="690"/>
          <ac:spMkLst>
            <pc:docMk/>
            <pc:sldMk cId="4027834626" sldId="349"/>
            <ac:spMk id="15" creationId="{7B91CD7A-30AF-4E44-676F-6E10D47DF6F0}"/>
          </ac:spMkLst>
        </pc:spChg>
      </pc:sldChg>
      <pc:sldChg chg="modSp mod">
        <pc:chgData name="Tinka Greve" userId="0f4238d4-b01d-4bc3-80f7-ab4c6990f409" providerId="ADAL" clId="{1D74AE41-BB91-4E66-91DC-C774F626A5A8}" dt="2026-04-20T05:23:57.748" v="680"/>
        <pc:sldMkLst>
          <pc:docMk/>
          <pc:sldMk cId="1031939190" sldId="350"/>
        </pc:sldMkLst>
        <pc:spChg chg="mod">
          <ac:chgData name="Tinka Greve" userId="0f4238d4-b01d-4bc3-80f7-ab4c6990f409" providerId="ADAL" clId="{1D74AE41-BB91-4E66-91DC-C774F626A5A8}" dt="2026-04-20T05:12:52.797" v="408"/>
          <ac:spMkLst>
            <pc:docMk/>
            <pc:sldMk cId="1031939190" sldId="350"/>
            <ac:spMk id="3" creationId="{B5392F09-4728-B020-55FB-DFC0114DEBF0}"/>
          </ac:spMkLst>
        </pc:spChg>
        <pc:spChg chg="mod">
          <ac:chgData name="Tinka Greve" userId="0f4238d4-b01d-4bc3-80f7-ab4c6990f409" providerId="ADAL" clId="{1D74AE41-BB91-4E66-91DC-C774F626A5A8}" dt="2026-04-20T05:22:30.668" v="660"/>
          <ac:spMkLst>
            <pc:docMk/>
            <pc:sldMk cId="1031939190" sldId="350"/>
            <ac:spMk id="5" creationId="{8CD0BB11-73B2-10EE-A2C9-83F194E33B8C}"/>
          </ac:spMkLst>
        </pc:spChg>
        <pc:spChg chg="mod">
          <ac:chgData name="Tinka Greve" userId="0f4238d4-b01d-4bc3-80f7-ab4c6990f409" providerId="ADAL" clId="{1D74AE41-BB91-4E66-91DC-C774F626A5A8}" dt="2026-04-20T05:23:25.430" v="679" actId="1076"/>
          <ac:spMkLst>
            <pc:docMk/>
            <pc:sldMk cId="1031939190" sldId="350"/>
            <ac:spMk id="6" creationId="{23D05F5E-145C-8D9D-A90C-9EB81B34A728}"/>
          </ac:spMkLst>
        </pc:spChg>
        <pc:spChg chg="mod">
          <ac:chgData name="Tinka Greve" userId="0f4238d4-b01d-4bc3-80f7-ab4c6990f409" providerId="ADAL" clId="{1D74AE41-BB91-4E66-91DC-C774F626A5A8}" dt="2026-04-20T05:23:57.748" v="680"/>
          <ac:spMkLst>
            <pc:docMk/>
            <pc:sldMk cId="1031939190" sldId="350"/>
            <ac:spMk id="7" creationId="{8027E92B-46DC-4D45-2A11-61EC3FDBE9F1}"/>
          </ac:spMkLst>
        </pc:spChg>
      </pc:sldChg>
      <pc:sldChg chg="modSp mod">
        <pc:chgData name="Tinka Greve" userId="0f4238d4-b01d-4bc3-80f7-ab4c6990f409" providerId="ADAL" clId="{1D74AE41-BB91-4E66-91DC-C774F626A5A8}" dt="2026-04-20T05:26:38.175" v="743" actId="20577"/>
        <pc:sldMkLst>
          <pc:docMk/>
          <pc:sldMk cId="4076479027" sldId="351"/>
        </pc:sldMkLst>
        <pc:spChg chg="mod">
          <ac:chgData name="Tinka Greve" userId="0f4238d4-b01d-4bc3-80f7-ab4c6990f409" providerId="ADAL" clId="{1D74AE41-BB91-4E66-91DC-C774F626A5A8}" dt="2026-04-20T05:26:38.175" v="743" actId="20577"/>
          <ac:spMkLst>
            <pc:docMk/>
            <pc:sldMk cId="4076479027" sldId="351"/>
            <ac:spMk id="3" creationId="{AB55884F-4946-28F0-04B9-A82C75B8078F}"/>
          </ac:spMkLst>
        </pc:spChg>
        <pc:spChg chg="mod">
          <ac:chgData name="Tinka Greve" userId="0f4238d4-b01d-4bc3-80f7-ab4c6990f409" providerId="ADAL" clId="{1D74AE41-BB91-4E66-91DC-C774F626A5A8}" dt="2026-04-20T05:26:15.576" v="740" actId="20577"/>
          <ac:spMkLst>
            <pc:docMk/>
            <pc:sldMk cId="4076479027" sldId="351"/>
            <ac:spMk id="6" creationId="{46340E1A-6ED7-0652-0A50-F13C1CFD1DFF}"/>
          </ac:spMkLst>
        </pc:spChg>
        <pc:spChg chg="mod">
          <ac:chgData name="Tinka Greve" userId="0f4238d4-b01d-4bc3-80f7-ab4c6990f409" providerId="ADAL" clId="{1D74AE41-BB91-4E66-91DC-C774F626A5A8}" dt="2026-04-20T05:25:44.880" v="691"/>
          <ac:spMkLst>
            <pc:docMk/>
            <pc:sldMk cId="4076479027" sldId="351"/>
            <ac:spMk id="15" creationId="{8C1CBECE-20FA-554D-0992-2D673A11AEC6}"/>
          </ac:spMkLst>
        </pc:spChg>
      </pc:sldChg>
      <pc:sldChg chg="modSp mod">
        <pc:chgData name="Tinka Greve" userId="0f4238d4-b01d-4bc3-80f7-ab4c6990f409" providerId="ADAL" clId="{1D74AE41-BB91-4E66-91DC-C774F626A5A8}" dt="2026-04-20T05:27:42.247" v="757" actId="20577"/>
        <pc:sldMkLst>
          <pc:docMk/>
          <pc:sldMk cId="3888749031" sldId="352"/>
        </pc:sldMkLst>
        <pc:spChg chg="mod">
          <ac:chgData name="Tinka Greve" userId="0f4238d4-b01d-4bc3-80f7-ab4c6990f409" providerId="ADAL" clId="{1D74AE41-BB91-4E66-91DC-C774F626A5A8}" dt="2026-04-20T05:27:03.312" v="745" actId="14100"/>
          <ac:spMkLst>
            <pc:docMk/>
            <pc:sldMk cId="3888749031" sldId="352"/>
            <ac:spMk id="2" creationId="{16915A4A-07B4-A57B-6D8F-BC49A148255C}"/>
          </ac:spMkLst>
        </pc:spChg>
        <pc:spChg chg="mod">
          <ac:chgData name="Tinka Greve" userId="0f4238d4-b01d-4bc3-80f7-ab4c6990f409" providerId="ADAL" clId="{1D74AE41-BB91-4E66-91DC-C774F626A5A8}" dt="2026-04-20T05:27:42.247" v="757" actId="20577"/>
          <ac:spMkLst>
            <pc:docMk/>
            <pc:sldMk cId="3888749031" sldId="352"/>
            <ac:spMk id="5" creationId="{6D409DAD-6548-4C3A-7C65-B0640C9F1A48}"/>
          </ac:spMkLst>
        </pc:spChg>
        <pc:spChg chg="mod">
          <ac:chgData name="Tinka Greve" userId="0f4238d4-b01d-4bc3-80f7-ab4c6990f409" providerId="ADAL" clId="{1D74AE41-BB91-4E66-91DC-C774F626A5A8}" dt="2026-04-20T05:25:49.217" v="692"/>
          <ac:spMkLst>
            <pc:docMk/>
            <pc:sldMk cId="3888749031" sldId="352"/>
            <ac:spMk id="15" creationId="{E3805F52-28B0-1A66-A53A-81525B834437}"/>
          </ac:spMkLst>
        </pc:spChg>
      </pc:sldChg>
      <pc:sldChg chg="modSp mod">
        <pc:chgData name="Tinka Greve" userId="0f4238d4-b01d-4bc3-80f7-ab4c6990f409" providerId="ADAL" clId="{1D74AE41-BB91-4E66-91DC-C774F626A5A8}" dt="2026-04-20T05:29:57.843" v="850" actId="20577"/>
        <pc:sldMkLst>
          <pc:docMk/>
          <pc:sldMk cId="3791111887" sldId="353"/>
        </pc:sldMkLst>
        <pc:spChg chg="mod">
          <ac:chgData name="Tinka Greve" userId="0f4238d4-b01d-4bc3-80f7-ab4c6990f409" providerId="ADAL" clId="{1D74AE41-BB91-4E66-91DC-C774F626A5A8}" dt="2026-04-20T05:29:57.843" v="850" actId="20577"/>
          <ac:spMkLst>
            <pc:docMk/>
            <pc:sldMk cId="3791111887" sldId="353"/>
            <ac:spMk id="4" creationId="{96B18BA3-18BB-AA70-758A-719D72F9FEA7}"/>
          </ac:spMkLst>
        </pc:spChg>
        <pc:spChg chg="mod">
          <ac:chgData name="Tinka Greve" userId="0f4238d4-b01d-4bc3-80f7-ab4c6990f409" providerId="ADAL" clId="{1D74AE41-BB91-4E66-91DC-C774F626A5A8}" dt="2026-04-20T05:25:53.897" v="693"/>
          <ac:spMkLst>
            <pc:docMk/>
            <pc:sldMk cId="3791111887" sldId="353"/>
            <ac:spMk id="15" creationId="{D7CB1A4C-E6A1-77DB-5D38-988F1B3882DA}"/>
          </ac:spMkLst>
        </pc:spChg>
      </pc:sldChg>
      <pc:sldChg chg="addSp delSp modSp mod">
        <pc:chgData name="Tinka Greve" userId="0f4238d4-b01d-4bc3-80f7-ab4c6990f409" providerId="ADAL" clId="{1D74AE41-BB91-4E66-91DC-C774F626A5A8}" dt="2026-04-20T05:52:22.201" v="1416" actId="478"/>
        <pc:sldMkLst>
          <pc:docMk/>
          <pc:sldMk cId="1913425607" sldId="354"/>
        </pc:sldMkLst>
        <pc:spChg chg="mod">
          <ac:chgData name="Tinka Greve" userId="0f4238d4-b01d-4bc3-80f7-ab4c6990f409" providerId="ADAL" clId="{1D74AE41-BB91-4E66-91DC-C774F626A5A8}" dt="2026-04-20T05:50:06.710" v="1391"/>
          <ac:spMkLst>
            <pc:docMk/>
            <pc:sldMk cId="1913425607" sldId="354"/>
            <ac:spMk id="2" creationId="{24D520B5-243A-1AFB-F4EB-B6D5C23908BB}"/>
          </ac:spMkLst>
        </pc:spChg>
        <pc:spChg chg="mod">
          <ac:chgData name="Tinka Greve" userId="0f4238d4-b01d-4bc3-80f7-ab4c6990f409" providerId="ADAL" clId="{1D74AE41-BB91-4E66-91DC-C774F626A5A8}" dt="2026-04-20T05:51:47.591" v="1407" actId="20577"/>
          <ac:spMkLst>
            <pc:docMk/>
            <pc:sldMk cId="1913425607" sldId="354"/>
            <ac:spMk id="3" creationId="{4BBE46ED-8D5F-27A5-3D2B-181CA58A3B7A}"/>
          </ac:spMkLst>
        </pc:spChg>
        <pc:spChg chg="add del mod">
          <ac:chgData name="Tinka Greve" userId="0f4238d4-b01d-4bc3-80f7-ab4c6990f409" providerId="ADAL" clId="{1D74AE41-BB91-4E66-91DC-C774F626A5A8}" dt="2026-04-20T05:52:07.731" v="1411" actId="478"/>
          <ac:spMkLst>
            <pc:docMk/>
            <pc:sldMk cId="1913425607" sldId="354"/>
            <ac:spMk id="5" creationId="{0978F18A-A537-63D3-A76B-027DFEFE9D3D}"/>
          </ac:spMkLst>
        </pc:spChg>
        <pc:spChg chg="add del mod">
          <ac:chgData name="Tinka Greve" userId="0f4238d4-b01d-4bc3-80f7-ab4c6990f409" providerId="ADAL" clId="{1D74AE41-BB91-4E66-91DC-C774F626A5A8}" dt="2026-04-20T05:52:22.201" v="1416" actId="478"/>
          <ac:spMkLst>
            <pc:docMk/>
            <pc:sldMk cId="1913425607" sldId="354"/>
            <ac:spMk id="6" creationId="{65EAF180-4EA1-8150-2C6C-6C6E578CFC5F}"/>
          </ac:spMkLst>
        </pc:spChg>
        <pc:spChg chg="add del mod">
          <ac:chgData name="Tinka Greve" userId="0f4238d4-b01d-4bc3-80f7-ab4c6990f409" providerId="ADAL" clId="{1D74AE41-BB91-4E66-91DC-C774F626A5A8}" dt="2026-04-20T05:52:15.191" v="1414" actId="478"/>
          <ac:spMkLst>
            <pc:docMk/>
            <pc:sldMk cId="1913425607" sldId="354"/>
            <ac:spMk id="7" creationId="{9B393892-5B67-E92B-C4B5-0B62F4CECC05}"/>
          </ac:spMkLst>
        </pc:spChg>
      </pc:sldChg>
      <pc:sldChg chg="modSp mod">
        <pc:chgData name="Tinka Greve" userId="0f4238d4-b01d-4bc3-80f7-ab4c6990f409" providerId="ADAL" clId="{1D74AE41-BB91-4E66-91DC-C774F626A5A8}" dt="2026-04-20T05:53:56.847" v="1433" actId="20577"/>
        <pc:sldMkLst>
          <pc:docMk/>
          <pc:sldMk cId="4031538393" sldId="355"/>
        </pc:sldMkLst>
        <pc:spChg chg="mod">
          <ac:chgData name="Tinka Greve" userId="0f4238d4-b01d-4bc3-80f7-ab4c6990f409" providerId="ADAL" clId="{1D74AE41-BB91-4E66-91DC-C774F626A5A8}" dt="2026-04-20T05:50:09.912" v="1392"/>
          <ac:spMkLst>
            <pc:docMk/>
            <pc:sldMk cId="4031538393" sldId="355"/>
            <ac:spMk id="2" creationId="{A058F59B-5118-4F08-5D35-A36F8D8C02E8}"/>
          </ac:spMkLst>
        </pc:spChg>
        <pc:spChg chg="mod">
          <ac:chgData name="Tinka Greve" userId="0f4238d4-b01d-4bc3-80f7-ab4c6990f409" providerId="ADAL" clId="{1D74AE41-BB91-4E66-91DC-C774F626A5A8}" dt="2026-04-20T05:53:56.847" v="1433" actId="20577"/>
          <ac:spMkLst>
            <pc:docMk/>
            <pc:sldMk cId="4031538393" sldId="355"/>
            <ac:spMk id="5" creationId="{43703650-F54B-53EC-3782-8B430C0502D8}"/>
          </ac:spMkLst>
        </pc:spChg>
      </pc:sldChg>
      <pc:sldChg chg="modSp mod">
        <pc:chgData name="Tinka Greve" userId="0f4238d4-b01d-4bc3-80f7-ab4c6990f409" providerId="ADAL" clId="{1D74AE41-BB91-4E66-91DC-C774F626A5A8}" dt="2026-04-20T05:55:20.692" v="1444"/>
        <pc:sldMkLst>
          <pc:docMk/>
          <pc:sldMk cId="3698342017" sldId="356"/>
        </pc:sldMkLst>
        <pc:spChg chg="mod">
          <ac:chgData name="Tinka Greve" userId="0f4238d4-b01d-4bc3-80f7-ab4c6990f409" providerId="ADAL" clId="{1D74AE41-BB91-4E66-91DC-C774F626A5A8}" dt="2026-04-20T05:50:14.329" v="1393"/>
          <ac:spMkLst>
            <pc:docMk/>
            <pc:sldMk cId="3698342017" sldId="356"/>
            <ac:spMk id="2" creationId="{814183ED-23FD-20B5-6E4E-1A094D1AB228}"/>
          </ac:spMkLst>
        </pc:spChg>
        <pc:spChg chg="mod">
          <ac:chgData name="Tinka Greve" userId="0f4238d4-b01d-4bc3-80f7-ab4c6990f409" providerId="ADAL" clId="{1D74AE41-BB91-4E66-91DC-C774F626A5A8}" dt="2026-04-20T05:55:20.692" v="1444"/>
          <ac:spMkLst>
            <pc:docMk/>
            <pc:sldMk cId="3698342017" sldId="356"/>
            <ac:spMk id="5" creationId="{EB223FFC-5F86-E973-4DF2-972B4517C645}"/>
          </ac:spMkLst>
        </pc:spChg>
      </pc:sldChg>
      <pc:sldChg chg="modSp mod">
        <pc:chgData name="Tinka Greve" userId="0f4238d4-b01d-4bc3-80f7-ab4c6990f409" providerId="ADAL" clId="{1D74AE41-BB91-4E66-91DC-C774F626A5A8}" dt="2026-04-20T05:56:15.203" v="1451" actId="20577"/>
        <pc:sldMkLst>
          <pc:docMk/>
          <pc:sldMk cId="3425795070" sldId="357"/>
        </pc:sldMkLst>
        <pc:spChg chg="mod">
          <ac:chgData name="Tinka Greve" userId="0f4238d4-b01d-4bc3-80f7-ab4c6990f409" providerId="ADAL" clId="{1D74AE41-BB91-4E66-91DC-C774F626A5A8}" dt="2026-04-20T05:50:18.995" v="1394"/>
          <ac:spMkLst>
            <pc:docMk/>
            <pc:sldMk cId="3425795070" sldId="357"/>
            <ac:spMk id="2" creationId="{956CB52F-B9B7-8A14-89C6-EEE017588FA3}"/>
          </ac:spMkLst>
        </pc:spChg>
        <pc:spChg chg="mod">
          <ac:chgData name="Tinka Greve" userId="0f4238d4-b01d-4bc3-80f7-ab4c6990f409" providerId="ADAL" clId="{1D74AE41-BB91-4E66-91DC-C774F626A5A8}" dt="2026-04-20T05:56:15.203" v="1451" actId="20577"/>
          <ac:spMkLst>
            <pc:docMk/>
            <pc:sldMk cId="3425795070" sldId="357"/>
            <ac:spMk id="5" creationId="{802606D5-CE52-FBAE-B05F-5C001551AC3E}"/>
          </ac:spMkLst>
        </pc:spChg>
      </pc:sldChg>
      <pc:sldChg chg="modSp mod">
        <pc:chgData name="Tinka Greve" userId="0f4238d4-b01d-4bc3-80f7-ab4c6990f409" providerId="ADAL" clId="{1D74AE41-BB91-4E66-91DC-C774F626A5A8}" dt="2026-04-20T05:57:00.368" v="1458" actId="20577"/>
        <pc:sldMkLst>
          <pc:docMk/>
          <pc:sldMk cId="522856950" sldId="359"/>
        </pc:sldMkLst>
        <pc:spChg chg="mod">
          <ac:chgData name="Tinka Greve" userId="0f4238d4-b01d-4bc3-80f7-ab4c6990f409" providerId="ADAL" clId="{1D74AE41-BB91-4E66-91DC-C774F626A5A8}" dt="2026-04-20T05:50:22.548" v="1395"/>
          <ac:spMkLst>
            <pc:docMk/>
            <pc:sldMk cId="522856950" sldId="359"/>
            <ac:spMk id="2" creationId="{23814427-06B6-F16F-AF30-4223410FFBA3}"/>
          </ac:spMkLst>
        </pc:spChg>
        <pc:spChg chg="mod">
          <ac:chgData name="Tinka Greve" userId="0f4238d4-b01d-4bc3-80f7-ab4c6990f409" providerId="ADAL" clId="{1D74AE41-BB91-4E66-91DC-C774F626A5A8}" dt="2026-04-20T05:57:00.368" v="1458" actId="20577"/>
          <ac:spMkLst>
            <pc:docMk/>
            <pc:sldMk cId="522856950" sldId="359"/>
            <ac:spMk id="5" creationId="{62790CA1-89D8-2D7C-7CC8-AB3B208C7FCD}"/>
          </ac:spMkLst>
        </pc:spChg>
      </pc:sldChg>
      <pc:sldChg chg="modSp mod">
        <pc:chgData name="Tinka Greve" userId="0f4238d4-b01d-4bc3-80f7-ab4c6990f409" providerId="ADAL" clId="{1D74AE41-BB91-4E66-91DC-C774F626A5A8}" dt="2026-04-20T05:58:07.581" v="1466" actId="20577"/>
        <pc:sldMkLst>
          <pc:docMk/>
          <pc:sldMk cId="2867146954" sldId="360"/>
        </pc:sldMkLst>
        <pc:spChg chg="mod">
          <ac:chgData name="Tinka Greve" userId="0f4238d4-b01d-4bc3-80f7-ab4c6990f409" providerId="ADAL" clId="{1D74AE41-BB91-4E66-91DC-C774F626A5A8}" dt="2026-04-20T05:50:25.883" v="1396"/>
          <ac:spMkLst>
            <pc:docMk/>
            <pc:sldMk cId="2867146954" sldId="360"/>
            <ac:spMk id="2" creationId="{44FDC4E4-C801-7602-9E95-27425D647E51}"/>
          </ac:spMkLst>
        </pc:spChg>
        <pc:spChg chg="mod">
          <ac:chgData name="Tinka Greve" userId="0f4238d4-b01d-4bc3-80f7-ab4c6990f409" providerId="ADAL" clId="{1D74AE41-BB91-4E66-91DC-C774F626A5A8}" dt="2026-04-20T05:58:07.581" v="1466" actId="20577"/>
          <ac:spMkLst>
            <pc:docMk/>
            <pc:sldMk cId="2867146954" sldId="360"/>
            <ac:spMk id="5" creationId="{5FCE0F50-DFBC-B8CF-EBEC-F9B940C8FE9E}"/>
          </ac:spMkLst>
        </pc:spChg>
      </pc:sldChg>
      <pc:sldChg chg="modSp mod">
        <pc:chgData name="Tinka Greve" userId="0f4238d4-b01d-4bc3-80f7-ab4c6990f409" providerId="ADAL" clId="{1D74AE41-BB91-4E66-91DC-C774F626A5A8}" dt="2026-04-20T08:57:58.166" v="1673" actId="1076"/>
        <pc:sldMkLst>
          <pc:docMk/>
          <pc:sldMk cId="484784472" sldId="361"/>
        </pc:sldMkLst>
        <pc:spChg chg="mod">
          <ac:chgData name="Tinka Greve" userId="0f4238d4-b01d-4bc3-80f7-ab4c6990f409" providerId="ADAL" clId="{1D74AE41-BB91-4E66-91DC-C774F626A5A8}" dt="2026-04-20T08:57:58.166" v="1673" actId="1076"/>
          <ac:spMkLst>
            <pc:docMk/>
            <pc:sldMk cId="484784472" sldId="361"/>
            <ac:spMk id="2" creationId="{A57FDB6D-563E-B946-4E0F-614EE0CB2C3C}"/>
          </ac:spMkLst>
        </pc:spChg>
        <pc:spChg chg="mod">
          <ac:chgData name="Tinka Greve" userId="0f4238d4-b01d-4bc3-80f7-ab4c6990f409" providerId="ADAL" clId="{1D74AE41-BB91-4E66-91DC-C774F626A5A8}" dt="2026-04-20T08:57:38.807" v="1670" actId="14100"/>
          <ac:spMkLst>
            <pc:docMk/>
            <pc:sldMk cId="484784472" sldId="361"/>
            <ac:spMk id="3" creationId="{3116168D-942D-041D-2603-3556294AA4D9}"/>
          </ac:spMkLst>
        </pc:spChg>
      </pc:sldChg>
      <pc:sldChg chg="modSp mod">
        <pc:chgData name="Tinka Greve" userId="0f4238d4-b01d-4bc3-80f7-ab4c6990f409" providerId="ADAL" clId="{1D74AE41-BB91-4E66-91DC-C774F626A5A8}" dt="2026-04-20T08:59:27.125" v="1787" actId="5793"/>
        <pc:sldMkLst>
          <pc:docMk/>
          <pc:sldMk cId="3445492654" sldId="362"/>
        </pc:sldMkLst>
        <pc:spChg chg="mod">
          <ac:chgData name="Tinka Greve" userId="0f4238d4-b01d-4bc3-80f7-ab4c6990f409" providerId="ADAL" clId="{1D74AE41-BB91-4E66-91DC-C774F626A5A8}" dt="2026-04-20T08:57:55.652" v="1672" actId="1076"/>
          <ac:spMkLst>
            <pc:docMk/>
            <pc:sldMk cId="3445492654" sldId="362"/>
            <ac:spMk id="2" creationId="{AE76AE18-FA67-098C-67D9-E5B0F1640182}"/>
          </ac:spMkLst>
        </pc:spChg>
        <pc:spChg chg="mod">
          <ac:chgData name="Tinka Greve" userId="0f4238d4-b01d-4bc3-80f7-ab4c6990f409" providerId="ADAL" clId="{1D74AE41-BB91-4E66-91DC-C774F626A5A8}" dt="2026-04-20T08:59:27.125" v="1787" actId="5793"/>
          <ac:spMkLst>
            <pc:docMk/>
            <pc:sldMk cId="3445492654" sldId="362"/>
            <ac:spMk id="3" creationId="{3BBEFAA2-92C5-6F17-00BD-D58E8F8A8D87}"/>
          </ac:spMkLst>
        </pc:spChg>
      </pc:sldChg>
      <pc:sldChg chg="modSp mod">
        <pc:chgData name="Tinka Greve" userId="0f4238d4-b01d-4bc3-80f7-ab4c6990f409" providerId="ADAL" clId="{1D74AE41-BB91-4E66-91DC-C774F626A5A8}" dt="2026-04-20T09:00:41.148" v="1827" actId="20577"/>
        <pc:sldMkLst>
          <pc:docMk/>
          <pc:sldMk cId="3736582604" sldId="363"/>
        </pc:sldMkLst>
        <pc:spChg chg="mod">
          <ac:chgData name="Tinka Greve" userId="0f4238d4-b01d-4bc3-80f7-ab4c6990f409" providerId="ADAL" clId="{1D74AE41-BB91-4E66-91DC-C774F626A5A8}" dt="2026-04-20T08:59:41.980" v="1789" actId="1076"/>
          <ac:spMkLst>
            <pc:docMk/>
            <pc:sldMk cId="3736582604" sldId="363"/>
            <ac:spMk id="2" creationId="{599FEC7C-0455-2829-C59F-28DBBD6549A4}"/>
          </ac:spMkLst>
        </pc:spChg>
        <pc:spChg chg="mod">
          <ac:chgData name="Tinka Greve" userId="0f4238d4-b01d-4bc3-80f7-ab4c6990f409" providerId="ADAL" clId="{1D74AE41-BB91-4E66-91DC-C774F626A5A8}" dt="2026-04-20T09:00:41.148" v="1827" actId="20577"/>
          <ac:spMkLst>
            <pc:docMk/>
            <pc:sldMk cId="3736582604" sldId="363"/>
            <ac:spMk id="3" creationId="{011E1F43-AF37-B71E-A0E9-DFA930A70FFA}"/>
          </ac:spMkLst>
        </pc:spChg>
        <pc:spChg chg="mod">
          <ac:chgData name="Tinka Greve" userId="0f4238d4-b01d-4bc3-80f7-ab4c6990f409" providerId="ADAL" clId="{1D74AE41-BB91-4E66-91DC-C774F626A5A8}" dt="2026-04-20T08:59:53.911" v="1821" actId="20577"/>
          <ac:spMkLst>
            <pc:docMk/>
            <pc:sldMk cId="3736582604" sldId="363"/>
            <ac:spMk id="5" creationId="{DB7BA0F0-4413-C7A2-782B-55D7037390DE}"/>
          </ac:spMkLst>
        </pc:spChg>
      </pc:sldChg>
      <pc:sldChg chg="modSp mod">
        <pc:chgData name="Tinka Greve" userId="0f4238d4-b01d-4bc3-80f7-ab4c6990f409" providerId="ADAL" clId="{1D74AE41-BB91-4E66-91DC-C774F626A5A8}" dt="2026-04-20T09:02:27.172" v="1897"/>
        <pc:sldMkLst>
          <pc:docMk/>
          <pc:sldMk cId="2723467647" sldId="364"/>
        </pc:sldMkLst>
        <pc:spChg chg="mod">
          <ac:chgData name="Tinka Greve" userId="0f4238d4-b01d-4bc3-80f7-ab4c6990f409" providerId="ADAL" clId="{1D74AE41-BB91-4E66-91DC-C774F626A5A8}" dt="2026-04-20T09:00:52.521" v="1846" actId="20577"/>
          <ac:spMkLst>
            <pc:docMk/>
            <pc:sldMk cId="2723467647" sldId="364"/>
            <ac:spMk id="2" creationId="{8AF59E58-B2CA-1BA2-36F9-980BAAEF26E2}"/>
          </ac:spMkLst>
        </pc:spChg>
        <pc:spChg chg="mod">
          <ac:chgData name="Tinka Greve" userId="0f4238d4-b01d-4bc3-80f7-ab4c6990f409" providerId="ADAL" clId="{1D74AE41-BB91-4E66-91DC-C774F626A5A8}" dt="2026-04-20T09:01:33.176" v="1889"/>
          <ac:spMkLst>
            <pc:docMk/>
            <pc:sldMk cId="2723467647" sldId="364"/>
            <ac:spMk id="3" creationId="{9D0BD934-BED0-7C2D-4D0B-C672201C8BDF}"/>
          </ac:spMkLst>
        </pc:spChg>
        <pc:spChg chg="mod">
          <ac:chgData name="Tinka Greve" userId="0f4238d4-b01d-4bc3-80f7-ab4c6990f409" providerId="ADAL" clId="{1D74AE41-BB91-4E66-91DC-C774F626A5A8}" dt="2026-04-20T09:01:07.302" v="1888" actId="20577"/>
          <ac:spMkLst>
            <pc:docMk/>
            <pc:sldMk cId="2723467647" sldId="364"/>
            <ac:spMk id="5" creationId="{F085BA71-6026-37A0-751B-4A858CA530E2}"/>
          </ac:spMkLst>
        </pc:spChg>
        <pc:spChg chg="mod">
          <ac:chgData name="Tinka Greve" userId="0f4238d4-b01d-4bc3-80f7-ab4c6990f409" providerId="ADAL" clId="{1D74AE41-BB91-4E66-91DC-C774F626A5A8}" dt="2026-04-20T09:01:58.341" v="1896" actId="403"/>
          <ac:spMkLst>
            <pc:docMk/>
            <pc:sldMk cId="2723467647" sldId="364"/>
            <ac:spMk id="8" creationId="{AB25F798-25C0-5D2F-5747-A652E150B037}"/>
          </ac:spMkLst>
        </pc:spChg>
        <pc:spChg chg="mod">
          <ac:chgData name="Tinka Greve" userId="0f4238d4-b01d-4bc3-80f7-ab4c6990f409" providerId="ADAL" clId="{1D74AE41-BB91-4E66-91DC-C774F626A5A8}" dt="2026-04-20T09:02:27.172" v="1897"/>
          <ac:spMkLst>
            <pc:docMk/>
            <pc:sldMk cId="2723467647" sldId="364"/>
            <ac:spMk id="10" creationId="{DB40F9BC-7F42-6EA6-9A0C-B6D3E6FFDA5B}"/>
          </ac:spMkLst>
        </pc:spChg>
      </pc:sldChg>
      <pc:sldChg chg="modSp mod">
        <pc:chgData name="Tinka Greve" userId="0f4238d4-b01d-4bc3-80f7-ab4c6990f409" providerId="ADAL" clId="{1D74AE41-BB91-4E66-91DC-C774F626A5A8}" dt="2026-04-20T09:04:41.566" v="1949" actId="20577"/>
        <pc:sldMkLst>
          <pc:docMk/>
          <pc:sldMk cId="2650344676" sldId="365"/>
        </pc:sldMkLst>
        <pc:spChg chg="mod">
          <ac:chgData name="Tinka Greve" userId="0f4238d4-b01d-4bc3-80f7-ab4c6990f409" providerId="ADAL" clId="{1D74AE41-BB91-4E66-91DC-C774F626A5A8}" dt="2026-04-20T09:02:46.413" v="1918" actId="20577"/>
          <ac:spMkLst>
            <pc:docMk/>
            <pc:sldMk cId="2650344676" sldId="365"/>
            <ac:spMk id="2" creationId="{A9DF191C-4EB5-3EFF-B813-84BF3B8681B0}"/>
          </ac:spMkLst>
        </pc:spChg>
        <pc:spChg chg="mod">
          <ac:chgData name="Tinka Greve" userId="0f4238d4-b01d-4bc3-80f7-ab4c6990f409" providerId="ADAL" clId="{1D74AE41-BB91-4E66-91DC-C774F626A5A8}" dt="2026-04-20T09:04:41.566" v="1949" actId="20577"/>
          <ac:spMkLst>
            <pc:docMk/>
            <pc:sldMk cId="2650344676" sldId="365"/>
            <ac:spMk id="6" creationId="{F295A04D-F61E-86E0-4071-652083FC521B}"/>
          </ac:spMkLst>
        </pc:spChg>
      </pc:sldChg>
      <pc:sldChg chg="modSp mod">
        <pc:chgData name="Tinka Greve" userId="0f4238d4-b01d-4bc3-80f7-ab4c6990f409" providerId="ADAL" clId="{1D74AE41-BB91-4E66-91DC-C774F626A5A8}" dt="2026-04-20T05:32:16.516" v="892" actId="20578"/>
        <pc:sldMkLst>
          <pc:docMk/>
          <pc:sldMk cId="3218916205" sldId="366"/>
        </pc:sldMkLst>
        <pc:spChg chg="mod">
          <ac:chgData name="Tinka Greve" userId="0f4238d4-b01d-4bc3-80f7-ab4c6990f409" providerId="ADAL" clId="{1D74AE41-BB91-4E66-91DC-C774F626A5A8}" dt="2026-04-20T05:32:16.516" v="892" actId="20578"/>
          <ac:spMkLst>
            <pc:docMk/>
            <pc:sldMk cId="3218916205" sldId="366"/>
            <ac:spMk id="4" creationId="{47A25DB8-86D5-EAA8-7B08-761A99D65AAE}"/>
          </ac:spMkLst>
        </pc:spChg>
        <pc:spChg chg="mod">
          <ac:chgData name="Tinka Greve" userId="0f4238d4-b01d-4bc3-80f7-ab4c6990f409" providerId="ADAL" clId="{1D74AE41-BB91-4E66-91DC-C774F626A5A8}" dt="2026-04-20T05:30:27.888" v="878" actId="313"/>
          <ac:spMkLst>
            <pc:docMk/>
            <pc:sldMk cId="3218916205" sldId="366"/>
            <ac:spMk id="15" creationId="{ECF1AFA1-E885-679B-A62B-BADF25719BF7}"/>
          </ac:spMkLst>
        </pc:spChg>
      </pc:sldChg>
      <pc:sldChg chg="modSp mod">
        <pc:chgData name="Tinka Greve" userId="0f4238d4-b01d-4bc3-80f7-ab4c6990f409" providerId="ADAL" clId="{1D74AE41-BB91-4E66-91DC-C774F626A5A8}" dt="2026-04-20T05:36:34.169" v="1077"/>
        <pc:sldMkLst>
          <pc:docMk/>
          <pc:sldMk cId="3362486530" sldId="367"/>
        </pc:sldMkLst>
        <pc:spChg chg="mod">
          <ac:chgData name="Tinka Greve" userId="0f4238d4-b01d-4bc3-80f7-ab4c6990f409" providerId="ADAL" clId="{1D74AE41-BB91-4E66-91DC-C774F626A5A8}" dt="2026-04-20T05:36:34.169" v="1077"/>
          <ac:spMkLst>
            <pc:docMk/>
            <pc:sldMk cId="3362486530" sldId="367"/>
            <ac:spMk id="4" creationId="{72345D04-7930-CEAA-BE80-56B85BF2206E}"/>
          </ac:spMkLst>
        </pc:spChg>
        <pc:spChg chg="mod">
          <ac:chgData name="Tinka Greve" userId="0f4238d4-b01d-4bc3-80f7-ab4c6990f409" providerId="ADAL" clId="{1D74AE41-BB91-4E66-91DC-C774F626A5A8}" dt="2026-04-20T05:30:40.751" v="880"/>
          <ac:spMkLst>
            <pc:docMk/>
            <pc:sldMk cId="3362486530" sldId="367"/>
            <ac:spMk id="15" creationId="{9597E4EF-8E81-3799-55F1-8C91D2D0D517}"/>
          </ac:spMkLst>
        </pc:spChg>
      </pc:sldChg>
      <pc:sldChg chg="modSp mod">
        <pc:chgData name="Tinka Greve" userId="0f4238d4-b01d-4bc3-80f7-ab4c6990f409" providerId="ADAL" clId="{1D74AE41-BB91-4E66-91DC-C774F626A5A8}" dt="2026-04-20T05:38:41.435" v="1121" actId="113"/>
        <pc:sldMkLst>
          <pc:docMk/>
          <pc:sldMk cId="3773435455" sldId="368"/>
        </pc:sldMkLst>
        <pc:spChg chg="mod">
          <ac:chgData name="Tinka Greve" userId="0f4238d4-b01d-4bc3-80f7-ab4c6990f409" providerId="ADAL" clId="{1D74AE41-BB91-4E66-91DC-C774F626A5A8}" dt="2026-04-20T05:38:41.435" v="1121" actId="113"/>
          <ac:spMkLst>
            <pc:docMk/>
            <pc:sldMk cId="3773435455" sldId="368"/>
            <ac:spMk id="3" creationId="{73734275-54FC-9419-8D67-D777630660EF}"/>
          </ac:spMkLst>
        </pc:spChg>
        <pc:spChg chg="mod">
          <ac:chgData name="Tinka Greve" userId="0f4238d4-b01d-4bc3-80f7-ab4c6990f409" providerId="ADAL" clId="{1D74AE41-BB91-4E66-91DC-C774F626A5A8}" dt="2026-04-20T05:36:48.661" v="1078"/>
          <ac:spMkLst>
            <pc:docMk/>
            <pc:sldMk cId="3773435455" sldId="368"/>
            <ac:spMk id="15" creationId="{FC31F9CB-54B1-917D-6086-803ADA9AB93E}"/>
          </ac:spMkLst>
        </pc:spChg>
      </pc:sldChg>
      <pc:sldChg chg="modSp mod">
        <pc:chgData name="Tinka Greve" userId="0f4238d4-b01d-4bc3-80f7-ab4c6990f409" providerId="ADAL" clId="{1D74AE41-BB91-4E66-91DC-C774F626A5A8}" dt="2026-04-20T05:41:40.383" v="1223" actId="113"/>
        <pc:sldMkLst>
          <pc:docMk/>
          <pc:sldMk cId="1191702922" sldId="369"/>
        </pc:sldMkLst>
        <pc:spChg chg="mod">
          <ac:chgData name="Tinka Greve" userId="0f4238d4-b01d-4bc3-80f7-ab4c6990f409" providerId="ADAL" clId="{1D74AE41-BB91-4E66-91DC-C774F626A5A8}" dt="2026-04-20T05:41:40.383" v="1223" actId="113"/>
          <ac:spMkLst>
            <pc:docMk/>
            <pc:sldMk cId="1191702922" sldId="369"/>
            <ac:spMk id="4" creationId="{7EFCF828-A1F4-B281-5082-E05EECB7F768}"/>
          </ac:spMkLst>
        </pc:spChg>
        <pc:spChg chg="mod">
          <ac:chgData name="Tinka Greve" userId="0f4238d4-b01d-4bc3-80f7-ab4c6990f409" providerId="ADAL" clId="{1D74AE41-BB91-4E66-91DC-C774F626A5A8}" dt="2026-04-20T05:36:51.681" v="1079"/>
          <ac:spMkLst>
            <pc:docMk/>
            <pc:sldMk cId="1191702922" sldId="369"/>
            <ac:spMk id="15" creationId="{ED22581C-733E-9611-A33C-4AF86ECC8045}"/>
          </ac:spMkLst>
        </pc:spChg>
      </pc:sldChg>
      <pc:sldChg chg="modSp mod">
        <pc:chgData name="Tinka Greve" userId="0f4238d4-b01d-4bc3-80f7-ab4c6990f409" providerId="ADAL" clId="{1D74AE41-BB91-4E66-91DC-C774F626A5A8}" dt="2026-04-20T05:47:58.401" v="1310" actId="6549"/>
        <pc:sldMkLst>
          <pc:docMk/>
          <pc:sldMk cId="3672504791" sldId="370"/>
        </pc:sldMkLst>
        <pc:spChg chg="mod">
          <ac:chgData name="Tinka Greve" userId="0f4238d4-b01d-4bc3-80f7-ab4c6990f409" providerId="ADAL" clId="{1D74AE41-BB91-4E66-91DC-C774F626A5A8}" dt="2026-04-20T05:47:58.401" v="1310" actId="6549"/>
          <ac:spMkLst>
            <pc:docMk/>
            <pc:sldMk cId="3672504791" sldId="370"/>
            <ac:spMk id="3" creationId="{F69BC4AF-4ED4-EF53-EC66-10043D03F927}"/>
          </ac:spMkLst>
        </pc:spChg>
        <pc:spChg chg="mod">
          <ac:chgData name="Tinka Greve" userId="0f4238d4-b01d-4bc3-80f7-ab4c6990f409" providerId="ADAL" clId="{1D74AE41-BB91-4E66-91DC-C774F626A5A8}" dt="2026-04-20T05:36:55.634" v="1080"/>
          <ac:spMkLst>
            <pc:docMk/>
            <pc:sldMk cId="3672504791" sldId="370"/>
            <ac:spMk id="15" creationId="{FD0B6364-7FFB-0BB1-3799-91756CF7E1DE}"/>
          </ac:spMkLst>
        </pc:spChg>
      </pc:sldChg>
      <pc:sldChg chg="modSp mod">
        <pc:chgData name="Tinka Greve" userId="0f4238d4-b01d-4bc3-80f7-ab4c6990f409" providerId="ADAL" clId="{1D74AE41-BB91-4E66-91DC-C774F626A5A8}" dt="2026-04-20T05:49:54.800" v="1390" actId="20577"/>
        <pc:sldMkLst>
          <pc:docMk/>
          <pc:sldMk cId="686439090" sldId="371"/>
        </pc:sldMkLst>
        <pc:spChg chg="mod">
          <ac:chgData name="Tinka Greve" userId="0f4238d4-b01d-4bc3-80f7-ab4c6990f409" providerId="ADAL" clId="{1D74AE41-BB91-4E66-91DC-C774F626A5A8}" dt="2026-04-20T05:49:54.800" v="1390" actId="20577"/>
          <ac:spMkLst>
            <pc:docMk/>
            <pc:sldMk cId="686439090" sldId="371"/>
            <ac:spMk id="4" creationId="{1A702A8D-45B2-D22A-7FC9-54F7708DEB95}"/>
          </ac:spMkLst>
        </pc:spChg>
        <pc:spChg chg="mod">
          <ac:chgData name="Tinka Greve" userId="0f4238d4-b01d-4bc3-80f7-ab4c6990f409" providerId="ADAL" clId="{1D74AE41-BB91-4E66-91DC-C774F626A5A8}" dt="2026-04-20T05:36:58.849" v="1081"/>
          <ac:spMkLst>
            <pc:docMk/>
            <pc:sldMk cId="686439090" sldId="371"/>
            <ac:spMk id="15" creationId="{837455D0-597C-4805-CB0A-AD8229A36E0F}"/>
          </ac:spMkLst>
        </pc:spChg>
      </pc:sldChg>
      <pc:sldChg chg="modSp mod">
        <pc:chgData name="Tinka Greve" userId="0f4238d4-b01d-4bc3-80f7-ab4c6990f409" providerId="ADAL" clId="{1D74AE41-BB91-4E66-91DC-C774F626A5A8}" dt="2026-04-20T09:08:11.958" v="1999" actId="20577"/>
        <pc:sldMkLst>
          <pc:docMk/>
          <pc:sldMk cId="588764128" sldId="372"/>
        </pc:sldMkLst>
        <pc:spChg chg="mod">
          <ac:chgData name="Tinka Greve" userId="0f4238d4-b01d-4bc3-80f7-ab4c6990f409" providerId="ADAL" clId="{1D74AE41-BB91-4E66-91DC-C774F626A5A8}" dt="2026-04-20T09:06:00.919" v="1977"/>
          <ac:spMkLst>
            <pc:docMk/>
            <pc:sldMk cId="588764128" sldId="372"/>
            <ac:spMk id="2" creationId="{8869B682-9E33-5A9E-63C5-CEFB9D0A7BC2}"/>
          </ac:spMkLst>
        </pc:spChg>
        <pc:spChg chg="mod">
          <ac:chgData name="Tinka Greve" userId="0f4238d4-b01d-4bc3-80f7-ab4c6990f409" providerId="ADAL" clId="{1D74AE41-BB91-4E66-91DC-C774F626A5A8}" dt="2026-04-20T09:06:19.150" v="1979"/>
          <ac:spMkLst>
            <pc:docMk/>
            <pc:sldMk cId="588764128" sldId="372"/>
            <ac:spMk id="5" creationId="{3F0F4823-C62C-0A4B-F4B9-48F499821F9F}"/>
          </ac:spMkLst>
        </pc:spChg>
        <pc:spChg chg="mod">
          <ac:chgData name="Tinka Greve" userId="0f4238d4-b01d-4bc3-80f7-ab4c6990f409" providerId="ADAL" clId="{1D74AE41-BB91-4E66-91DC-C774F626A5A8}" dt="2026-04-20T09:07:29.348" v="1992" actId="20577"/>
          <ac:spMkLst>
            <pc:docMk/>
            <pc:sldMk cId="588764128" sldId="372"/>
            <ac:spMk id="7" creationId="{086E692F-508C-53BE-22B8-91FCC160A4E2}"/>
          </ac:spMkLst>
        </pc:spChg>
        <pc:spChg chg="mod">
          <ac:chgData name="Tinka Greve" userId="0f4238d4-b01d-4bc3-80f7-ab4c6990f409" providerId="ADAL" clId="{1D74AE41-BB91-4E66-91DC-C774F626A5A8}" dt="2026-04-20T09:08:11.958" v="1999" actId="20577"/>
          <ac:spMkLst>
            <pc:docMk/>
            <pc:sldMk cId="588764128" sldId="372"/>
            <ac:spMk id="10" creationId="{B6899057-B5AE-6102-4C65-5338A22198BB}"/>
          </ac:spMkLst>
        </pc:spChg>
      </pc:sldChg>
      <pc:sldChg chg="modSp mod">
        <pc:chgData name="Tinka Greve" userId="0f4238d4-b01d-4bc3-80f7-ab4c6990f409" providerId="ADAL" clId="{1D74AE41-BB91-4E66-91DC-C774F626A5A8}" dt="2026-04-20T09:11:25.918" v="2062" actId="20577"/>
        <pc:sldMkLst>
          <pc:docMk/>
          <pc:sldMk cId="326046702" sldId="373"/>
        </pc:sldMkLst>
        <pc:spChg chg="mod">
          <ac:chgData name="Tinka Greve" userId="0f4238d4-b01d-4bc3-80f7-ab4c6990f409" providerId="ADAL" clId="{1D74AE41-BB91-4E66-91DC-C774F626A5A8}" dt="2026-04-20T09:08:25.178" v="2000"/>
          <ac:spMkLst>
            <pc:docMk/>
            <pc:sldMk cId="326046702" sldId="373"/>
            <ac:spMk id="2" creationId="{44C6CA55-1AA8-3DA4-83A0-D4444F674B38}"/>
          </ac:spMkLst>
        </pc:spChg>
        <pc:spChg chg="mod">
          <ac:chgData name="Tinka Greve" userId="0f4238d4-b01d-4bc3-80f7-ab4c6990f409" providerId="ADAL" clId="{1D74AE41-BB91-4E66-91DC-C774F626A5A8}" dt="2026-04-20T09:11:25.918" v="2062" actId="20577"/>
          <ac:spMkLst>
            <pc:docMk/>
            <pc:sldMk cId="326046702" sldId="373"/>
            <ac:spMk id="4" creationId="{08634BD7-59FC-45A9-DC82-A5DE6E2F7025}"/>
          </ac:spMkLst>
        </pc:spChg>
        <pc:spChg chg="mod">
          <ac:chgData name="Tinka Greve" userId="0f4238d4-b01d-4bc3-80f7-ab4c6990f409" providerId="ADAL" clId="{1D74AE41-BB91-4E66-91DC-C774F626A5A8}" dt="2026-04-20T09:08:36.345" v="2020" actId="20577"/>
          <ac:spMkLst>
            <pc:docMk/>
            <pc:sldMk cId="326046702" sldId="373"/>
            <ac:spMk id="5" creationId="{4B6C089B-91EB-6597-D10E-CBC56EC1B78C}"/>
          </ac:spMkLst>
        </pc:spChg>
        <pc:spChg chg="mod">
          <ac:chgData name="Tinka Greve" userId="0f4238d4-b01d-4bc3-80f7-ab4c6990f409" providerId="ADAL" clId="{1D74AE41-BB91-4E66-91DC-C774F626A5A8}" dt="2026-04-20T09:09:05.865" v="2025" actId="1076"/>
          <ac:spMkLst>
            <pc:docMk/>
            <pc:sldMk cId="326046702" sldId="373"/>
            <ac:spMk id="8" creationId="{B6AA01A9-B7C1-3C13-54DF-FADA20C71F8F}"/>
          </ac:spMkLst>
        </pc:spChg>
      </pc:sldChg>
      <pc:sldChg chg="modSp mod">
        <pc:chgData name="Tinka Greve" userId="0f4238d4-b01d-4bc3-80f7-ab4c6990f409" providerId="ADAL" clId="{1D74AE41-BB91-4E66-91DC-C774F626A5A8}" dt="2026-04-20T05:32:52.571" v="898" actId="20577"/>
        <pc:sldMkLst>
          <pc:docMk/>
          <pc:sldMk cId="3243648513" sldId="374"/>
        </pc:sldMkLst>
        <pc:spChg chg="mod">
          <ac:chgData name="Tinka Greve" userId="0f4238d4-b01d-4bc3-80f7-ab4c6990f409" providerId="ADAL" clId="{1D74AE41-BB91-4E66-91DC-C774F626A5A8}" dt="2026-04-20T05:32:52.571" v="898" actId="20577"/>
          <ac:spMkLst>
            <pc:docMk/>
            <pc:sldMk cId="3243648513" sldId="374"/>
            <ac:spMk id="3" creationId="{AF43D912-35FC-D520-8B2E-8E878E42B095}"/>
          </ac:spMkLst>
        </pc:spChg>
        <pc:spChg chg="mod">
          <ac:chgData name="Tinka Greve" userId="0f4238d4-b01d-4bc3-80f7-ab4c6990f409" providerId="ADAL" clId="{1D74AE41-BB91-4E66-91DC-C774F626A5A8}" dt="2026-04-20T05:32:26.842" v="894" actId="20577"/>
          <ac:spMkLst>
            <pc:docMk/>
            <pc:sldMk cId="3243648513" sldId="374"/>
            <ac:spMk id="4" creationId="{E3EB0FF0-AD46-2716-7A3F-769BBF4D374C}"/>
          </ac:spMkLst>
        </pc:spChg>
        <pc:spChg chg="mod">
          <ac:chgData name="Tinka Greve" userId="0f4238d4-b01d-4bc3-80f7-ab4c6990f409" providerId="ADAL" clId="{1D74AE41-BB91-4E66-91DC-C774F626A5A8}" dt="2026-04-20T05:30:37.072" v="879"/>
          <ac:spMkLst>
            <pc:docMk/>
            <pc:sldMk cId="3243648513" sldId="374"/>
            <ac:spMk id="15" creationId="{52ABA919-1781-6D7B-823E-6F5781B54F54}"/>
          </ac:spMkLst>
        </pc:spChg>
      </pc:sldChg>
      <pc:sldChg chg="modSp mod">
        <pc:chgData name="Tinka Greve" userId="0f4238d4-b01d-4bc3-80f7-ab4c6990f409" providerId="ADAL" clId="{1D74AE41-BB91-4E66-91DC-C774F626A5A8}" dt="2026-04-20T08:53:35.856" v="1620" actId="20577"/>
        <pc:sldMkLst>
          <pc:docMk/>
          <pc:sldMk cId="1881271080" sldId="376"/>
        </pc:sldMkLst>
        <pc:spChg chg="mod">
          <ac:chgData name="Tinka Greve" userId="0f4238d4-b01d-4bc3-80f7-ab4c6990f409" providerId="ADAL" clId="{1D74AE41-BB91-4E66-91DC-C774F626A5A8}" dt="2026-04-20T08:53:35.856" v="1620" actId="20577"/>
          <ac:spMkLst>
            <pc:docMk/>
            <pc:sldMk cId="1881271080" sldId="376"/>
            <ac:spMk id="7" creationId="{030DDA32-7BA6-B1DB-2BC1-54526E1FA725}"/>
          </ac:spMkLst>
        </pc:spChg>
      </pc:sldChg>
      <pc:sldChg chg="modSp add mod">
        <pc:chgData name="Tinka Greve" userId="0f4238d4-b01d-4bc3-80f7-ab4c6990f409" providerId="ADAL" clId="{1D74AE41-BB91-4E66-91DC-C774F626A5A8}" dt="2026-04-20T08:53:17.974" v="1619" actId="20577"/>
        <pc:sldMkLst>
          <pc:docMk/>
          <pc:sldMk cId="3255354230" sldId="379"/>
        </pc:sldMkLst>
        <pc:spChg chg="mod">
          <ac:chgData name="Tinka Greve" userId="0f4238d4-b01d-4bc3-80f7-ab4c6990f409" providerId="ADAL" clId="{1D74AE41-BB91-4E66-91DC-C774F626A5A8}" dt="2026-04-20T08:53:17.974" v="1619" actId="20577"/>
          <ac:spMkLst>
            <pc:docMk/>
            <pc:sldMk cId="3255354230" sldId="379"/>
            <ac:spMk id="7" creationId="{1C542EDB-A269-7DA5-8D25-721AF9418B22}"/>
          </ac:spMkLst>
        </pc:sp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l-GR"/>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C9516AB9-92E1-44AF-8FCB-F4272161EA9C}" type="datetimeFigureOut">
              <a:rPr lang="el-GR" smtClean="0"/>
              <a:t>13/8/26</a:t>
            </a:fld>
            <a:endParaRPr lang="el-GR"/>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l-GR"/>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0124A4BF-87CB-4287-95AF-AD449D8A410F}" type="slidenum">
              <a:rPr lang="el-GR" smtClean="0"/>
              <a:t>‹N°›</a:t>
            </a:fld>
            <a:endParaRPr lang="el-GR"/>
          </a:p>
        </p:txBody>
      </p:sp>
    </p:spTree>
    <p:extLst>
      <p:ext uri="{BB962C8B-B14F-4D97-AF65-F5344CB8AC3E}">
        <p14:creationId xmlns:p14="http://schemas.microsoft.com/office/powerpoint/2010/main" val="203511658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l-GR"/>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6B2EFE5-E9F2-43A5-8AF8-83A578357172}" type="datetimeFigureOut">
              <a:rPr lang="el-GR" smtClean="0"/>
              <a:t>13/8/26</a:t>
            </a:fld>
            <a:endParaRPr lang="el-GR"/>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l-GR"/>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Cliquez pour modifier les styles de texte principaux</a:t>
            </a:r>
          </a:p>
          <a:p>
            <a:pPr lvl="1"/>
            <a:r>
              <a:rPr lang="en-US"/>
              <a:t>Deuxième niveau</a:t>
            </a:r>
          </a:p>
          <a:p>
            <a:pPr lvl="2"/>
            <a:r>
              <a:rPr lang="en-US"/>
              <a:t>Troisième niveau</a:t>
            </a:r>
          </a:p>
          <a:p>
            <a:pPr lvl="3"/>
            <a:r>
              <a:rPr lang="en-US"/>
              <a:t>Quatrième niveau</a:t>
            </a:r>
          </a:p>
          <a:p>
            <a:pPr lvl="4"/>
            <a:r>
              <a:rPr lang="en-US"/>
              <a:t>Cinquième niveau</a:t>
            </a:r>
            <a:endParaRPr lang="el-G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l-GR"/>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6CF91B0-25AB-4DFA-B184-293DD156034C}" type="slidenum">
              <a:rPr lang="el-GR" smtClean="0"/>
              <a:t>‹N°›</a:t>
            </a:fld>
            <a:endParaRPr lang="el-GR"/>
          </a:p>
        </p:txBody>
      </p:sp>
    </p:spTree>
    <p:extLst>
      <p:ext uri="{BB962C8B-B14F-4D97-AF65-F5344CB8AC3E}">
        <p14:creationId xmlns:p14="http://schemas.microsoft.com/office/powerpoint/2010/main" val="369328197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C6CF91B0-25AB-4DFA-B184-293DD156034C}" type="slidenum">
              <a:rPr lang="el-GR" smtClean="0"/>
              <a:t>35</a:t>
            </a:fld>
            <a:endParaRPr lang="el-GR"/>
          </a:p>
        </p:txBody>
      </p:sp>
    </p:spTree>
    <p:extLst>
      <p:ext uri="{BB962C8B-B14F-4D97-AF65-F5344CB8AC3E}">
        <p14:creationId xmlns:p14="http://schemas.microsoft.com/office/powerpoint/2010/main" val="12038413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BCDC1E3-C15D-B657-28B8-5042151D5F52}"/>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60743346-E776-3116-E813-A174BCBA0C7E}"/>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9BCDA298-2F63-EA84-C29A-AB1D2ACC61E7}"/>
              </a:ext>
            </a:extLst>
          </p:cNvPr>
          <p:cNvSpPr>
            <a:spLocks noGrp="1"/>
          </p:cNvSpPr>
          <p:nvPr>
            <p:ph type="body" idx="1"/>
          </p:nvPr>
        </p:nvSpPr>
        <p:spPr/>
        <p:txBody>
          <a:bodyPr/>
          <a:lstStyle/>
          <a:p>
            <a:endParaRPr lang="de-DE" dirty="0"/>
          </a:p>
        </p:txBody>
      </p:sp>
      <p:sp>
        <p:nvSpPr>
          <p:cNvPr id="4" name="Foliennummernplatzhalter 3">
            <a:extLst>
              <a:ext uri="{FF2B5EF4-FFF2-40B4-BE49-F238E27FC236}">
                <a16:creationId xmlns:a16="http://schemas.microsoft.com/office/drawing/2014/main" id="{758E1C3E-1FA0-C5BE-1B83-B9E2081D2A4F}"/>
              </a:ext>
            </a:extLst>
          </p:cNvPr>
          <p:cNvSpPr>
            <a:spLocks noGrp="1"/>
          </p:cNvSpPr>
          <p:nvPr>
            <p:ph type="sldNum" sz="quarter" idx="5"/>
          </p:nvPr>
        </p:nvSpPr>
        <p:spPr/>
        <p:txBody>
          <a:bodyPr/>
          <a:lstStyle/>
          <a:p>
            <a:fld id="{C6CF91B0-25AB-4DFA-B184-293DD156034C}" type="slidenum">
              <a:rPr lang="el-GR" smtClean="0"/>
              <a:t>36</a:t>
            </a:fld>
            <a:endParaRPr lang="el-GR"/>
          </a:p>
        </p:txBody>
      </p:sp>
    </p:spTree>
    <p:extLst>
      <p:ext uri="{BB962C8B-B14F-4D97-AF65-F5344CB8AC3E}">
        <p14:creationId xmlns:p14="http://schemas.microsoft.com/office/powerpoint/2010/main" val="403391557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F44489-E9AB-9BBC-445E-D4FC47F259EA}"/>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3E7528F4-A46B-723B-4B8C-C179F198D2F4}"/>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50E3123E-EC1D-33C7-D3FE-0483C6EE4AD6}"/>
              </a:ext>
            </a:extLst>
          </p:cNvPr>
          <p:cNvSpPr>
            <a:spLocks noGrp="1"/>
          </p:cNvSpPr>
          <p:nvPr>
            <p:ph type="body" idx="1"/>
          </p:nvPr>
        </p:nvSpPr>
        <p:spPr/>
        <p:txBody>
          <a:bodyPr/>
          <a:lstStyle/>
          <a:p>
            <a:endParaRPr lang="de-DE" dirty="0"/>
          </a:p>
        </p:txBody>
      </p:sp>
      <p:sp>
        <p:nvSpPr>
          <p:cNvPr id="4" name="Foliennummernplatzhalter 3">
            <a:extLst>
              <a:ext uri="{FF2B5EF4-FFF2-40B4-BE49-F238E27FC236}">
                <a16:creationId xmlns:a16="http://schemas.microsoft.com/office/drawing/2014/main" id="{27CBD87A-CF9A-E6D1-742B-69D88F81A9FC}"/>
              </a:ext>
            </a:extLst>
          </p:cNvPr>
          <p:cNvSpPr>
            <a:spLocks noGrp="1"/>
          </p:cNvSpPr>
          <p:nvPr>
            <p:ph type="sldNum" sz="quarter" idx="5"/>
          </p:nvPr>
        </p:nvSpPr>
        <p:spPr/>
        <p:txBody>
          <a:bodyPr/>
          <a:lstStyle/>
          <a:p>
            <a:fld id="{C6CF91B0-25AB-4DFA-B184-293DD156034C}" type="slidenum">
              <a:rPr lang="el-GR" smtClean="0"/>
              <a:t>38</a:t>
            </a:fld>
            <a:endParaRPr lang="el-GR"/>
          </a:p>
        </p:txBody>
      </p:sp>
    </p:spTree>
    <p:extLst>
      <p:ext uri="{BB962C8B-B14F-4D97-AF65-F5344CB8AC3E}">
        <p14:creationId xmlns:p14="http://schemas.microsoft.com/office/powerpoint/2010/main" val="35083814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jpeg"/><Relationship Id="rId1" Type="http://schemas.openxmlformats.org/officeDocument/2006/relationships/slideMaster" Target="../slideMasters/slideMaster2.xml"/><Relationship Id="rId4" Type="http://schemas.openxmlformats.org/officeDocument/2006/relationships/image" Target="../media/image3.png"/></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4.jpeg"/><Relationship Id="rId1" Type="http://schemas.openxmlformats.org/officeDocument/2006/relationships/slideMaster" Target="../slideMasters/slideMaster2.xml"/><Relationship Id="rId4" Type="http://schemas.openxmlformats.org/officeDocument/2006/relationships/image" Target="../media/image5.png"/></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Text - 1col">
    <p:spTree>
      <p:nvGrpSpPr>
        <p:cNvPr id="1" name=""/>
        <p:cNvGrpSpPr/>
        <p:nvPr/>
      </p:nvGrpSpPr>
      <p:grpSpPr>
        <a:xfrm>
          <a:off x="0" y="0"/>
          <a:ext cx="0" cy="0"/>
          <a:chOff x="0" y="0"/>
          <a:chExt cx="0" cy="0"/>
        </a:xfrm>
      </p:grpSpPr>
      <p:sp>
        <p:nvSpPr>
          <p:cNvPr id="3" name="Title 2"/>
          <p:cNvSpPr>
            <a:spLocks noGrp="1"/>
          </p:cNvSpPr>
          <p:nvPr>
            <p:ph type="title" hasCustomPrompt="1"/>
          </p:nvPr>
        </p:nvSpPr>
        <p:spPr/>
        <p:txBody>
          <a:bodyPr/>
          <a:lstStyle>
            <a:lvl1pPr>
              <a:defRPr>
                <a:latin typeface="+mn-lt"/>
                <a:ea typeface="Roboto Slab Medium" pitchFamily="2" charset="0"/>
              </a:defRPr>
            </a:lvl1pPr>
          </a:lstStyle>
          <a:p>
            <a:r>
              <a:rPr lang="en-US" dirty="0"/>
              <a:t>Slide title goes here</a:t>
            </a:r>
            <a:endParaRPr lang="el-GR" dirty="0"/>
          </a:p>
        </p:txBody>
      </p:sp>
      <p:sp>
        <p:nvSpPr>
          <p:cNvPr id="5" name="Content Placeholder 3"/>
          <p:cNvSpPr>
            <a:spLocks noGrp="1"/>
          </p:cNvSpPr>
          <p:nvPr>
            <p:ph sz="quarter" idx="12" hasCustomPrompt="1"/>
          </p:nvPr>
        </p:nvSpPr>
        <p:spPr>
          <a:xfrm>
            <a:off x="97971" y="881743"/>
            <a:ext cx="11944350" cy="5870121"/>
          </a:xfrm>
          <a:prstGeom prst="rect">
            <a:avLst/>
          </a:prstGeom>
        </p:spPr>
        <p:txBody>
          <a:bodyPr/>
          <a:lstStyle>
            <a:lvl1pPr algn="l">
              <a:defRPr lang="en-US" sz="1800" kern="1200" dirty="0" smtClean="0">
                <a:solidFill>
                  <a:schemeClr val="accent6"/>
                </a:solidFill>
                <a:latin typeface="+mn-lt"/>
                <a:ea typeface="Open Sans Light" panose="020B0306030504020204" pitchFamily="34" charset="0"/>
                <a:cs typeface="Open Sans Light" panose="020B0306030504020204" pitchFamily="34" charset="0"/>
              </a:defRPr>
            </a:lvl1pPr>
            <a:lvl2pPr>
              <a:defRPr sz="2200"/>
            </a:lvl2pPr>
            <a:lvl3pPr>
              <a:defRPr sz="2200"/>
            </a:lvl3pPr>
            <a:lvl4pPr>
              <a:defRPr sz="2200"/>
            </a:lvl4pPr>
            <a:lvl5pPr>
              <a:defRPr sz="2200"/>
            </a:lvl5pPr>
          </a:lstStyle>
          <a:p>
            <a:pPr lvl="0"/>
            <a:r>
              <a:rPr lang="en-US" dirty="0"/>
              <a:t>Content goes here (text / image / diagram / video). Make sure all media/graphics fit the column width, for better display results. </a:t>
            </a:r>
          </a:p>
        </p:txBody>
      </p:sp>
    </p:spTree>
    <p:extLst>
      <p:ext uri="{BB962C8B-B14F-4D97-AF65-F5344CB8AC3E}">
        <p14:creationId xmlns:p14="http://schemas.microsoft.com/office/powerpoint/2010/main" val="216985016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Subtitle Content - 2col">
    <p:spTree>
      <p:nvGrpSpPr>
        <p:cNvPr id="1" name=""/>
        <p:cNvGrpSpPr/>
        <p:nvPr/>
      </p:nvGrpSpPr>
      <p:grpSpPr>
        <a:xfrm>
          <a:off x="0" y="0"/>
          <a:ext cx="0" cy="0"/>
          <a:chOff x="0" y="0"/>
          <a:chExt cx="0" cy="0"/>
        </a:xfrm>
      </p:grpSpPr>
      <p:sp>
        <p:nvSpPr>
          <p:cNvPr id="3" name="Title 2"/>
          <p:cNvSpPr>
            <a:spLocks noGrp="1"/>
          </p:cNvSpPr>
          <p:nvPr>
            <p:ph type="title" hasCustomPrompt="1"/>
          </p:nvPr>
        </p:nvSpPr>
        <p:spPr/>
        <p:txBody>
          <a:bodyPr/>
          <a:lstStyle>
            <a:lvl1pPr>
              <a:defRPr/>
            </a:lvl1pPr>
          </a:lstStyle>
          <a:p>
            <a:r>
              <a:rPr lang="en-US" dirty="0"/>
              <a:t>Slide title goes here</a:t>
            </a:r>
            <a:endParaRPr lang="el-GR" dirty="0"/>
          </a:p>
        </p:txBody>
      </p:sp>
      <p:sp>
        <p:nvSpPr>
          <p:cNvPr id="6" name="Text Placeholder 9"/>
          <p:cNvSpPr>
            <a:spLocks noGrp="1"/>
          </p:cNvSpPr>
          <p:nvPr>
            <p:ph type="body" sz="quarter" idx="10" hasCustomPrompt="1"/>
          </p:nvPr>
        </p:nvSpPr>
        <p:spPr>
          <a:xfrm>
            <a:off x="97970" y="854672"/>
            <a:ext cx="11944351" cy="550862"/>
          </a:xfrm>
          <a:prstGeom prst="rect">
            <a:avLst/>
          </a:prstGeom>
          <a:noFill/>
        </p:spPr>
        <p:txBody>
          <a:bodyPr anchor="ctr" anchorCtr="0"/>
          <a:lstStyle>
            <a:lvl1pPr>
              <a:defRPr sz="2400" b="1" baseline="0">
                <a:solidFill>
                  <a:schemeClr val="accent3"/>
                </a:solidFill>
                <a:latin typeface="+mn-lt"/>
                <a:ea typeface="Open Sans" panose="020B0606030504020204" pitchFamily="34" charset="0"/>
                <a:cs typeface="Open Sans" panose="020B0606030504020204" pitchFamily="34" charset="0"/>
              </a:defRPr>
            </a:lvl1pPr>
          </a:lstStyle>
          <a:p>
            <a:pPr lvl="0"/>
            <a:r>
              <a:rPr lang="en-US" dirty="0"/>
              <a:t>Subtitle title goes here</a:t>
            </a:r>
            <a:endParaRPr lang="el-GR" dirty="0"/>
          </a:p>
        </p:txBody>
      </p:sp>
      <p:sp>
        <p:nvSpPr>
          <p:cNvPr id="8" name="Content Placeholder 3"/>
          <p:cNvSpPr>
            <a:spLocks noGrp="1"/>
          </p:cNvSpPr>
          <p:nvPr>
            <p:ph sz="quarter" idx="12" hasCustomPrompt="1"/>
          </p:nvPr>
        </p:nvSpPr>
        <p:spPr>
          <a:xfrm>
            <a:off x="97971" y="1462685"/>
            <a:ext cx="11944350" cy="5289179"/>
          </a:xfrm>
          <a:prstGeom prst="rect">
            <a:avLst/>
          </a:prstGeom>
        </p:spPr>
        <p:txBody>
          <a:bodyPr/>
          <a:lstStyle>
            <a:lvl1pPr algn="l">
              <a:defRPr lang="en-US" sz="1800" kern="1200" dirty="0" smtClean="0">
                <a:solidFill>
                  <a:schemeClr val="accent6"/>
                </a:solidFill>
                <a:latin typeface="+mn-lt"/>
                <a:ea typeface="Open Sans Light" panose="020B0306030504020204" pitchFamily="34" charset="0"/>
                <a:cs typeface="Open Sans Light" panose="020B0306030504020204" pitchFamily="34" charset="0"/>
              </a:defRPr>
            </a:lvl1pPr>
            <a:lvl2pPr>
              <a:defRPr sz="2200"/>
            </a:lvl2pPr>
            <a:lvl3pPr>
              <a:defRPr sz="2200"/>
            </a:lvl3pPr>
            <a:lvl4pPr>
              <a:defRPr sz="2200"/>
            </a:lvl4pPr>
            <a:lvl5pPr>
              <a:defRPr sz="2200"/>
            </a:lvl5pPr>
          </a:lstStyle>
          <a:p>
            <a:pPr marL="0" lvl="0" indent="0" algn="l" defTabSz="914377" rtl="0" eaLnBrk="1" latinLnBrk="0" hangingPunct="1">
              <a:lnSpc>
                <a:spcPct val="90000"/>
              </a:lnSpc>
              <a:spcBef>
                <a:spcPts val="1000"/>
              </a:spcBef>
              <a:buFont typeface="Arial" panose="020B0604020202020204" pitchFamily="34" charset="0"/>
              <a:buNone/>
            </a:pPr>
            <a:r>
              <a:rPr lang="en-US" dirty="0"/>
              <a:t>Content goes here (text / image / diagram / video). Make sure all media/graphics fit the column width, for better display results. </a:t>
            </a:r>
          </a:p>
        </p:txBody>
      </p:sp>
    </p:spTree>
    <p:extLst>
      <p:ext uri="{BB962C8B-B14F-4D97-AF65-F5344CB8AC3E}">
        <p14:creationId xmlns:p14="http://schemas.microsoft.com/office/powerpoint/2010/main" val="392876717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Content - 2col">
    <p:spTree>
      <p:nvGrpSpPr>
        <p:cNvPr id="1" name=""/>
        <p:cNvGrpSpPr/>
        <p:nvPr/>
      </p:nvGrpSpPr>
      <p:grpSpPr>
        <a:xfrm>
          <a:off x="0" y="0"/>
          <a:ext cx="0" cy="0"/>
          <a:chOff x="0" y="0"/>
          <a:chExt cx="0" cy="0"/>
        </a:xfrm>
      </p:grpSpPr>
      <p:sp>
        <p:nvSpPr>
          <p:cNvPr id="3" name="Title 2"/>
          <p:cNvSpPr>
            <a:spLocks noGrp="1"/>
          </p:cNvSpPr>
          <p:nvPr>
            <p:ph type="title" hasCustomPrompt="1"/>
          </p:nvPr>
        </p:nvSpPr>
        <p:spPr/>
        <p:txBody>
          <a:bodyPr/>
          <a:lstStyle>
            <a:lvl1pPr>
              <a:defRPr/>
            </a:lvl1pPr>
          </a:lstStyle>
          <a:p>
            <a:r>
              <a:rPr lang="en-US" dirty="0"/>
              <a:t>Slide title goes here</a:t>
            </a:r>
            <a:endParaRPr lang="el-GR" dirty="0"/>
          </a:p>
        </p:txBody>
      </p:sp>
      <p:sp>
        <p:nvSpPr>
          <p:cNvPr id="5" name="Content Placeholder 3"/>
          <p:cNvSpPr>
            <a:spLocks noGrp="1"/>
          </p:cNvSpPr>
          <p:nvPr>
            <p:ph sz="quarter" idx="11" hasCustomPrompt="1"/>
          </p:nvPr>
        </p:nvSpPr>
        <p:spPr>
          <a:xfrm>
            <a:off x="97971" y="873580"/>
            <a:ext cx="5910944" cy="5902778"/>
          </a:xfrm>
          <a:prstGeom prst="rect">
            <a:avLst/>
          </a:prstGeom>
        </p:spPr>
        <p:txBody>
          <a:bodyPr/>
          <a:lstStyle>
            <a:lvl1pPr algn="l">
              <a:defRPr lang="en-US" sz="1800" kern="1200" dirty="0" smtClean="0">
                <a:solidFill>
                  <a:schemeClr val="accent6"/>
                </a:solidFill>
                <a:latin typeface="+mn-lt"/>
                <a:ea typeface="Open Sans Light" panose="020B0306030504020204" pitchFamily="34" charset="0"/>
                <a:cs typeface="Open Sans Light" panose="020B0306030504020204" pitchFamily="34" charset="0"/>
              </a:defRPr>
            </a:lvl1pPr>
            <a:lvl2pPr>
              <a:defRPr sz="2200"/>
            </a:lvl2pPr>
            <a:lvl3pPr>
              <a:defRPr sz="2200"/>
            </a:lvl3pPr>
            <a:lvl4pPr>
              <a:defRPr sz="2200"/>
            </a:lvl4pPr>
            <a:lvl5pPr>
              <a:defRPr sz="2200"/>
            </a:lvl5pPr>
          </a:lstStyle>
          <a:p>
            <a:pPr marL="0" lvl="0" indent="0" algn="l" defTabSz="914377" rtl="0" eaLnBrk="1" latinLnBrk="0" hangingPunct="1">
              <a:lnSpc>
                <a:spcPct val="90000"/>
              </a:lnSpc>
              <a:spcBef>
                <a:spcPts val="1000"/>
              </a:spcBef>
              <a:buFont typeface="Arial" panose="020B0604020202020204" pitchFamily="34" charset="0"/>
              <a:buNone/>
            </a:pPr>
            <a:r>
              <a:rPr lang="en-US" dirty="0"/>
              <a:t>Content goes here (text / image / diagram / video). Make sure all media/graphics fit the column width, for better display results. </a:t>
            </a:r>
          </a:p>
        </p:txBody>
      </p:sp>
      <p:sp>
        <p:nvSpPr>
          <p:cNvPr id="8" name="Content Placeholder 3"/>
          <p:cNvSpPr>
            <a:spLocks noGrp="1"/>
          </p:cNvSpPr>
          <p:nvPr>
            <p:ph sz="quarter" idx="12" hasCustomPrompt="1"/>
          </p:nvPr>
        </p:nvSpPr>
        <p:spPr>
          <a:xfrm>
            <a:off x="6131377" y="873580"/>
            <a:ext cx="5910944" cy="5902778"/>
          </a:xfrm>
          <a:prstGeom prst="rect">
            <a:avLst/>
          </a:prstGeom>
        </p:spPr>
        <p:txBody>
          <a:bodyPr/>
          <a:lstStyle>
            <a:lvl1pPr algn="l">
              <a:defRPr lang="en-US" sz="1800" kern="1200" dirty="0" smtClean="0">
                <a:solidFill>
                  <a:schemeClr val="accent6"/>
                </a:solidFill>
                <a:latin typeface="+mn-lt"/>
                <a:ea typeface="Open Sans Light" panose="020B0306030504020204" pitchFamily="34" charset="0"/>
                <a:cs typeface="Open Sans Light" panose="020B0306030504020204" pitchFamily="34" charset="0"/>
              </a:defRPr>
            </a:lvl1pPr>
            <a:lvl2pPr>
              <a:defRPr sz="2200"/>
            </a:lvl2pPr>
            <a:lvl3pPr>
              <a:defRPr sz="2200"/>
            </a:lvl3pPr>
            <a:lvl4pPr>
              <a:defRPr sz="2200"/>
            </a:lvl4pPr>
            <a:lvl5pPr>
              <a:defRPr sz="2200"/>
            </a:lvl5pPr>
          </a:lstStyle>
          <a:p>
            <a:pPr marL="0" lvl="0" indent="0" algn="l" defTabSz="914377" rtl="0" eaLnBrk="1" latinLnBrk="0" hangingPunct="1">
              <a:lnSpc>
                <a:spcPct val="90000"/>
              </a:lnSpc>
              <a:spcBef>
                <a:spcPts val="1000"/>
              </a:spcBef>
              <a:buFont typeface="Arial" panose="020B0604020202020204" pitchFamily="34" charset="0"/>
              <a:buNone/>
            </a:pPr>
            <a:r>
              <a:rPr lang="en-US" dirty="0"/>
              <a:t>Content goes here (text / image / diagram / video). Make sure all media/graphics fit the column width, for better display results. </a:t>
            </a:r>
          </a:p>
        </p:txBody>
      </p:sp>
    </p:spTree>
    <p:extLst>
      <p:ext uri="{BB962C8B-B14F-4D97-AF65-F5344CB8AC3E}">
        <p14:creationId xmlns:p14="http://schemas.microsoft.com/office/powerpoint/2010/main" val="654504061"/>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Subtitle Text - 1col">
    <p:spTree>
      <p:nvGrpSpPr>
        <p:cNvPr id="1" name=""/>
        <p:cNvGrpSpPr/>
        <p:nvPr/>
      </p:nvGrpSpPr>
      <p:grpSpPr>
        <a:xfrm>
          <a:off x="0" y="0"/>
          <a:ext cx="0" cy="0"/>
          <a:chOff x="0" y="0"/>
          <a:chExt cx="0" cy="0"/>
        </a:xfrm>
      </p:grpSpPr>
      <p:sp>
        <p:nvSpPr>
          <p:cNvPr id="3" name="Title 2"/>
          <p:cNvSpPr>
            <a:spLocks noGrp="1"/>
          </p:cNvSpPr>
          <p:nvPr>
            <p:ph type="title" hasCustomPrompt="1"/>
          </p:nvPr>
        </p:nvSpPr>
        <p:spPr/>
        <p:txBody>
          <a:bodyPr/>
          <a:lstStyle>
            <a:lvl1pPr>
              <a:defRPr/>
            </a:lvl1pPr>
          </a:lstStyle>
          <a:p>
            <a:r>
              <a:rPr lang="en-US" dirty="0"/>
              <a:t>Slide title goes here</a:t>
            </a:r>
            <a:endParaRPr lang="el-GR" dirty="0"/>
          </a:p>
        </p:txBody>
      </p:sp>
      <p:sp>
        <p:nvSpPr>
          <p:cNvPr id="7" name="Content Placeholder 3"/>
          <p:cNvSpPr>
            <a:spLocks noGrp="1"/>
          </p:cNvSpPr>
          <p:nvPr>
            <p:ph sz="quarter" idx="11" hasCustomPrompt="1"/>
          </p:nvPr>
        </p:nvSpPr>
        <p:spPr>
          <a:xfrm>
            <a:off x="97971" y="1462684"/>
            <a:ext cx="5910944" cy="5313673"/>
          </a:xfrm>
          <a:prstGeom prst="rect">
            <a:avLst/>
          </a:prstGeom>
        </p:spPr>
        <p:txBody>
          <a:bodyPr/>
          <a:lstStyle>
            <a:lvl1pPr algn="l">
              <a:defRPr lang="en-US" sz="1800" kern="1200" dirty="0" smtClean="0">
                <a:solidFill>
                  <a:schemeClr val="accent6"/>
                </a:solidFill>
                <a:latin typeface="+mn-lt"/>
                <a:ea typeface="Open Sans Light" panose="020B0306030504020204" pitchFamily="34" charset="0"/>
                <a:cs typeface="Open Sans Light" panose="020B0306030504020204" pitchFamily="34" charset="0"/>
              </a:defRPr>
            </a:lvl1pPr>
            <a:lvl2pPr>
              <a:defRPr sz="2200"/>
            </a:lvl2pPr>
            <a:lvl3pPr>
              <a:defRPr sz="2200"/>
            </a:lvl3pPr>
            <a:lvl4pPr>
              <a:defRPr sz="2200"/>
            </a:lvl4pPr>
            <a:lvl5pPr>
              <a:defRPr sz="2200"/>
            </a:lvl5pPr>
          </a:lstStyle>
          <a:p>
            <a:pPr marL="0" lvl="0" indent="0" algn="l" defTabSz="914377" rtl="0" eaLnBrk="1" latinLnBrk="0" hangingPunct="1">
              <a:lnSpc>
                <a:spcPct val="90000"/>
              </a:lnSpc>
              <a:spcBef>
                <a:spcPts val="1000"/>
              </a:spcBef>
              <a:buFont typeface="Arial" panose="020B0604020202020204" pitchFamily="34" charset="0"/>
              <a:buNone/>
            </a:pPr>
            <a:r>
              <a:rPr lang="en-US" dirty="0"/>
              <a:t>Content goes here (text / image / diagram / video). Make sure all media/graphics fit the column width, for better display results. </a:t>
            </a:r>
          </a:p>
        </p:txBody>
      </p:sp>
      <p:sp>
        <p:nvSpPr>
          <p:cNvPr id="8" name="Content Placeholder 3"/>
          <p:cNvSpPr>
            <a:spLocks noGrp="1"/>
          </p:cNvSpPr>
          <p:nvPr>
            <p:ph sz="quarter" idx="12" hasCustomPrompt="1"/>
          </p:nvPr>
        </p:nvSpPr>
        <p:spPr>
          <a:xfrm>
            <a:off x="6131377" y="1462684"/>
            <a:ext cx="5910944" cy="5313673"/>
          </a:xfrm>
          <a:prstGeom prst="rect">
            <a:avLst/>
          </a:prstGeom>
        </p:spPr>
        <p:txBody>
          <a:bodyPr/>
          <a:lstStyle>
            <a:lvl1pPr algn="l">
              <a:defRPr lang="en-US" sz="1800" kern="1200" dirty="0" smtClean="0">
                <a:solidFill>
                  <a:schemeClr val="accent6"/>
                </a:solidFill>
                <a:latin typeface="+mn-lt"/>
                <a:ea typeface="Open Sans Light" panose="020B0306030504020204" pitchFamily="34" charset="0"/>
                <a:cs typeface="Open Sans Light" panose="020B0306030504020204" pitchFamily="34" charset="0"/>
              </a:defRPr>
            </a:lvl1pPr>
            <a:lvl2pPr>
              <a:defRPr sz="2200"/>
            </a:lvl2pPr>
            <a:lvl3pPr>
              <a:defRPr sz="2200"/>
            </a:lvl3pPr>
            <a:lvl4pPr>
              <a:defRPr sz="2200"/>
            </a:lvl4pPr>
            <a:lvl5pPr>
              <a:defRPr sz="2200"/>
            </a:lvl5pPr>
          </a:lstStyle>
          <a:p>
            <a:pPr marL="0" lvl="0" indent="0" algn="l" defTabSz="914377" rtl="0" eaLnBrk="1" latinLnBrk="0" hangingPunct="1">
              <a:lnSpc>
                <a:spcPct val="90000"/>
              </a:lnSpc>
              <a:spcBef>
                <a:spcPts val="1000"/>
              </a:spcBef>
              <a:buFont typeface="Arial" panose="020B0604020202020204" pitchFamily="34" charset="0"/>
              <a:buNone/>
            </a:pPr>
            <a:r>
              <a:rPr lang="en-US" dirty="0"/>
              <a:t>Content goes here (text / image / diagram / video). Make sure all media/graphics fit the column width, for better display results. </a:t>
            </a:r>
          </a:p>
        </p:txBody>
      </p:sp>
      <p:sp>
        <p:nvSpPr>
          <p:cNvPr id="10" name="Text Placeholder 9"/>
          <p:cNvSpPr>
            <a:spLocks noGrp="1"/>
          </p:cNvSpPr>
          <p:nvPr>
            <p:ph type="body" sz="quarter" idx="10" hasCustomPrompt="1"/>
          </p:nvPr>
        </p:nvSpPr>
        <p:spPr>
          <a:xfrm>
            <a:off x="97970" y="854672"/>
            <a:ext cx="11944351" cy="550862"/>
          </a:xfrm>
          <a:prstGeom prst="rect">
            <a:avLst/>
          </a:prstGeom>
          <a:noFill/>
        </p:spPr>
        <p:txBody>
          <a:bodyPr anchor="ctr" anchorCtr="0"/>
          <a:lstStyle>
            <a:lvl1pPr>
              <a:defRPr lang="el-GR" sz="2400" b="1" kern="1200" baseline="0" dirty="0">
                <a:solidFill>
                  <a:schemeClr val="accent3"/>
                </a:solidFill>
                <a:latin typeface="+mn-lt"/>
                <a:ea typeface="Open Sans" panose="020B0606030504020204" pitchFamily="34" charset="0"/>
                <a:cs typeface="Open Sans" panose="020B0606030504020204" pitchFamily="34" charset="0"/>
              </a:defRPr>
            </a:lvl1pPr>
          </a:lstStyle>
          <a:p>
            <a:pPr lvl="0"/>
            <a:r>
              <a:rPr lang="en-US" dirty="0"/>
              <a:t>Subtitle title goes here</a:t>
            </a:r>
            <a:endParaRPr lang="el-GR" dirty="0"/>
          </a:p>
        </p:txBody>
      </p:sp>
    </p:spTree>
    <p:extLst>
      <p:ext uri="{BB962C8B-B14F-4D97-AF65-F5344CB8AC3E}">
        <p14:creationId xmlns:p14="http://schemas.microsoft.com/office/powerpoint/2010/main" val="153670661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‹N°›</a:t>
            </a:fld>
            <a:endParaRPr lang="en-US"/>
          </a:p>
        </p:txBody>
      </p:sp>
    </p:spTree>
    <p:extLst>
      <p:ext uri="{BB962C8B-B14F-4D97-AF65-F5344CB8AC3E}">
        <p14:creationId xmlns:p14="http://schemas.microsoft.com/office/powerpoint/2010/main" val="172100713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_Title Slide">
    <p:bg>
      <p:bgPr>
        <a:solidFill>
          <a:srgbClr val="FFFFFF"/>
        </a:solidFill>
        <a:effectLst/>
      </p:bgPr>
    </p:bg>
    <p:spTree>
      <p:nvGrpSpPr>
        <p:cNvPr id="1" name=""/>
        <p:cNvGrpSpPr/>
        <p:nvPr/>
      </p:nvGrpSpPr>
      <p:grpSpPr>
        <a:xfrm>
          <a:off x="0" y="0"/>
          <a:ext cx="0" cy="0"/>
          <a:chOff x="0" y="0"/>
          <a:chExt cx="0" cy="0"/>
        </a:xfrm>
      </p:grpSpPr>
      <p:sp>
        <p:nvSpPr>
          <p:cNvPr id="18" name="Rectangle 17"/>
          <p:cNvSpPr/>
          <p:nvPr userDrawn="1"/>
        </p:nvSpPr>
        <p:spPr>
          <a:xfrm>
            <a:off x="1" y="2184266"/>
            <a:ext cx="310895" cy="1331189"/>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p:cNvSpPr txBox="1"/>
          <p:nvPr userDrawn="1"/>
        </p:nvSpPr>
        <p:spPr>
          <a:xfrm>
            <a:off x="2385759" y="6214024"/>
            <a:ext cx="9495344" cy="400110"/>
          </a:xfrm>
          <a:prstGeom prst="rect">
            <a:avLst/>
          </a:prstGeom>
          <a:noFill/>
          <a:ln>
            <a:noFill/>
          </a:ln>
        </p:spPr>
        <p:txBody>
          <a:bodyPr wrap="square" rtlCol="0">
            <a:spAutoFit/>
          </a:bodyPr>
          <a:lstStyle/>
          <a:p>
            <a:r>
              <a:rPr lang="en-GB" sz="1000" b="0" i="0" dirty="0">
                <a:solidFill>
                  <a:srgbClr val="26324B"/>
                </a:solidFill>
                <a:effectLst/>
                <a:latin typeface="+mn-lt"/>
              </a:rPr>
              <a:t>Funded by the European Union. Views and opinions expressed are however those of the author(s) only and do not necessarily reflect those of the European Union or the European Education and Culture Executive Agency (EACEA). Neither the European Union nor EACEA can be held responsible for them. </a:t>
            </a:r>
            <a:r>
              <a:rPr lang="en-US" sz="1000" dirty="0">
                <a:latin typeface="+mn-lt"/>
              </a:rPr>
              <a:t>Project Number: </a:t>
            </a:r>
            <a:r>
              <a:rPr lang="en-GB" sz="1000" b="0" i="0" dirty="0">
                <a:solidFill>
                  <a:srgbClr val="0B0E1F"/>
                </a:solidFill>
                <a:effectLst/>
                <a:latin typeface="+mn-lt"/>
              </a:rPr>
              <a:t>2024-1-DE02-KA220-ADU-000244060</a:t>
            </a:r>
            <a:endParaRPr lang="en-US" sz="1000" kern="1200" dirty="0">
              <a:solidFill>
                <a:schemeClr val="tx1"/>
              </a:solidFill>
              <a:latin typeface="+mn-lt"/>
              <a:ea typeface="+mn-ea"/>
              <a:cs typeface="+mn-cs"/>
            </a:endParaRPr>
          </a:p>
        </p:txBody>
      </p:sp>
      <p:sp>
        <p:nvSpPr>
          <p:cNvPr id="14" name="Title 1"/>
          <p:cNvSpPr>
            <a:spLocks noGrp="1"/>
          </p:cNvSpPr>
          <p:nvPr>
            <p:ph type="ctrTitle" hasCustomPrompt="1"/>
          </p:nvPr>
        </p:nvSpPr>
        <p:spPr>
          <a:xfrm>
            <a:off x="374726" y="2184268"/>
            <a:ext cx="6914821" cy="1334065"/>
          </a:xfrm>
          <a:prstGeom prst="rect">
            <a:avLst/>
          </a:prstGeom>
          <a:noFill/>
        </p:spPr>
        <p:txBody>
          <a:bodyPr anchor="ctr">
            <a:normAutofit/>
          </a:bodyPr>
          <a:lstStyle>
            <a:lvl1pPr algn="l">
              <a:defRPr sz="2000" b="1">
                <a:solidFill>
                  <a:schemeClr val="accent1"/>
                </a:solidFill>
                <a:latin typeface="+mn-lt"/>
                <a:ea typeface="Roboto Slab Black" pitchFamily="2" charset="0"/>
              </a:defRPr>
            </a:lvl1pPr>
          </a:lstStyle>
          <a:p>
            <a:r>
              <a:rPr lang="en-US" dirty="0"/>
              <a:t>Presentation title here</a:t>
            </a:r>
            <a:endParaRPr lang="el-GR" dirty="0"/>
          </a:p>
        </p:txBody>
      </p:sp>
      <p:sp>
        <p:nvSpPr>
          <p:cNvPr id="15" name="Subtitle 2"/>
          <p:cNvSpPr>
            <a:spLocks noGrp="1"/>
          </p:cNvSpPr>
          <p:nvPr>
            <p:ph type="subTitle" idx="1" hasCustomPrompt="1"/>
          </p:nvPr>
        </p:nvSpPr>
        <p:spPr>
          <a:xfrm>
            <a:off x="401324" y="3651830"/>
            <a:ext cx="6893057" cy="1292830"/>
          </a:xfrm>
          <a:noFill/>
        </p:spPr>
        <p:txBody>
          <a:bodyPr anchor="ctr">
            <a:normAutofit/>
          </a:bodyPr>
          <a:lstStyle>
            <a:lvl1pPr marL="0" indent="0" algn="l">
              <a:buNone/>
              <a:defRPr sz="1600" b="0" i="1" baseline="0">
                <a:solidFill>
                  <a:schemeClr val="tx1"/>
                </a:solidFill>
                <a:latin typeface="+mn-lt"/>
              </a:defRPr>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en-US" dirty="0"/>
              <a:t>Subtitle goes here</a:t>
            </a:r>
            <a:endParaRPr lang="el-GR" dirty="0"/>
          </a:p>
        </p:txBody>
      </p:sp>
      <p:sp>
        <p:nvSpPr>
          <p:cNvPr id="17" name="Rectangle 16"/>
          <p:cNvSpPr/>
          <p:nvPr userDrawn="1"/>
        </p:nvSpPr>
        <p:spPr>
          <a:xfrm rot="5400000" flipV="1">
            <a:off x="-507419" y="4140073"/>
            <a:ext cx="1331189" cy="31634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41C672A2-D26B-3834-7C30-2ED14ED1C6CE}"/>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10896" y="343739"/>
            <a:ext cx="4353312" cy="833538"/>
          </a:xfrm>
          <a:prstGeom prst="rect">
            <a:avLst/>
          </a:prstGeom>
        </p:spPr>
      </p:pic>
      <p:pic>
        <p:nvPicPr>
          <p:cNvPr id="7" name="Picture 6">
            <a:extLst>
              <a:ext uri="{FF2B5EF4-FFF2-40B4-BE49-F238E27FC236}">
                <a16:creationId xmlns:a16="http://schemas.microsoft.com/office/drawing/2014/main" id="{3D828EC0-BF20-49B3-A8DE-833F728958E9}"/>
              </a:ext>
            </a:extLst>
          </p:cNvPr>
          <p:cNvPicPr>
            <a:picLocks noChangeAspect="1"/>
          </p:cNvPicPr>
          <p:nvPr userDrawn="1"/>
        </p:nvPicPr>
        <p:blipFill>
          <a:blip r:embed="rId3"/>
          <a:stretch>
            <a:fillRect/>
          </a:stretch>
        </p:blipFill>
        <p:spPr>
          <a:xfrm>
            <a:off x="310897" y="6212262"/>
            <a:ext cx="1886787" cy="401872"/>
          </a:xfrm>
          <a:prstGeom prst="rect">
            <a:avLst/>
          </a:prstGeom>
        </p:spPr>
      </p:pic>
      <p:pic>
        <p:nvPicPr>
          <p:cNvPr id="9" name="Picture 8">
            <a:extLst>
              <a:ext uri="{FF2B5EF4-FFF2-40B4-BE49-F238E27FC236}">
                <a16:creationId xmlns:a16="http://schemas.microsoft.com/office/drawing/2014/main" id="{0CA16813-24A7-8005-8F28-7C493D60148E}"/>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7289546" y="51099"/>
            <a:ext cx="4501129" cy="6362099"/>
          </a:xfrm>
          <a:prstGeom prst="rect">
            <a:avLst/>
          </a:prstGeom>
        </p:spPr>
      </p:pic>
    </p:spTree>
    <p:extLst>
      <p:ext uri="{BB962C8B-B14F-4D97-AF65-F5344CB8AC3E}">
        <p14:creationId xmlns:p14="http://schemas.microsoft.com/office/powerpoint/2010/main" val="547020309"/>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4_Title Slide">
    <p:spTree>
      <p:nvGrpSpPr>
        <p:cNvPr id="1" name=""/>
        <p:cNvGrpSpPr/>
        <p:nvPr/>
      </p:nvGrpSpPr>
      <p:grpSpPr>
        <a:xfrm>
          <a:off x="0" y="0"/>
          <a:ext cx="0" cy="0"/>
          <a:chOff x="0" y="0"/>
          <a:chExt cx="0" cy="0"/>
        </a:xfrm>
      </p:grpSpPr>
      <p:sp>
        <p:nvSpPr>
          <p:cNvPr id="18" name="Rectangle 17"/>
          <p:cNvSpPr/>
          <p:nvPr userDrawn="1"/>
        </p:nvSpPr>
        <p:spPr>
          <a:xfrm>
            <a:off x="1" y="2184266"/>
            <a:ext cx="310895" cy="1331189"/>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itle 1"/>
          <p:cNvSpPr>
            <a:spLocks noGrp="1"/>
          </p:cNvSpPr>
          <p:nvPr>
            <p:ph type="ctrTitle" hasCustomPrompt="1"/>
          </p:nvPr>
        </p:nvSpPr>
        <p:spPr>
          <a:xfrm>
            <a:off x="374726" y="2184268"/>
            <a:ext cx="6914821" cy="1334065"/>
          </a:xfrm>
          <a:prstGeom prst="rect">
            <a:avLst/>
          </a:prstGeom>
          <a:noFill/>
        </p:spPr>
        <p:txBody>
          <a:bodyPr anchor="ctr">
            <a:normAutofit/>
          </a:bodyPr>
          <a:lstStyle>
            <a:lvl1pPr algn="l">
              <a:defRPr sz="2000" b="1">
                <a:solidFill>
                  <a:schemeClr val="accent1"/>
                </a:solidFill>
                <a:latin typeface="+mn-lt"/>
                <a:ea typeface="Roboto Slab Black" pitchFamily="2" charset="0"/>
              </a:defRPr>
            </a:lvl1pPr>
          </a:lstStyle>
          <a:p>
            <a:r>
              <a:rPr lang="en-US" dirty="0"/>
              <a:t>Presentation title here</a:t>
            </a:r>
            <a:endParaRPr lang="el-GR" dirty="0"/>
          </a:p>
        </p:txBody>
      </p:sp>
      <p:sp>
        <p:nvSpPr>
          <p:cNvPr id="15" name="Subtitle 2"/>
          <p:cNvSpPr>
            <a:spLocks noGrp="1"/>
          </p:cNvSpPr>
          <p:nvPr>
            <p:ph type="subTitle" idx="1" hasCustomPrompt="1"/>
          </p:nvPr>
        </p:nvSpPr>
        <p:spPr>
          <a:xfrm>
            <a:off x="401324" y="3651830"/>
            <a:ext cx="6893057" cy="1292830"/>
          </a:xfrm>
          <a:noFill/>
        </p:spPr>
        <p:txBody>
          <a:bodyPr anchor="ctr">
            <a:normAutofit/>
          </a:bodyPr>
          <a:lstStyle>
            <a:lvl1pPr marL="0" indent="0" algn="l">
              <a:buNone/>
              <a:defRPr sz="1600" b="0" i="1" baseline="0">
                <a:solidFill>
                  <a:schemeClr val="tx1"/>
                </a:solidFill>
                <a:latin typeface="+mn-lt"/>
              </a:defRPr>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en-US" dirty="0"/>
              <a:t>Subtitle goes here</a:t>
            </a:r>
            <a:endParaRPr lang="el-GR" dirty="0"/>
          </a:p>
        </p:txBody>
      </p:sp>
      <p:sp>
        <p:nvSpPr>
          <p:cNvPr id="17" name="Rectangle 16"/>
          <p:cNvSpPr/>
          <p:nvPr userDrawn="1"/>
        </p:nvSpPr>
        <p:spPr>
          <a:xfrm rot="5400000" flipV="1">
            <a:off x="-507419" y="4140073"/>
            <a:ext cx="1331189" cy="31634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a:extLst>
              <a:ext uri="{FF2B5EF4-FFF2-40B4-BE49-F238E27FC236}">
                <a16:creationId xmlns:a16="http://schemas.microsoft.com/office/drawing/2014/main" id="{29FFDEAA-4C09-D661-B25F-AC452411C28B}"/>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47656" y="243866"/>
            <a:ext cx="3744188" cy="1482538"/>
          </a:xfrm>
          <a:prstGeom prst="rect">
            <a:avLst/>
          </a:prstGeom>
        </p:spPr>
      </p:pic>
      <p:pic>
        <p:nvPicPr>
          <p:cNvPr id="4" name="Picture 3">
            <a:extLst>
              <a:ext uri="{FF2B5EF4-FFF2-40B4-BE49-F238E27FC236}">
                <a16:creationId xmlns:a16="http://schemas.microsoft.com/office/drawing/2014/main" id="{BDDCD6EF-8BAC-4952-C0E4-2EF4ACDC3F96}"/>
              </a:ext>
            </a:extLst>
          </p:cNvPr>
          <p:cNvPicPr>
            <a:picLocks noChangeAspect="1"/>
          </p:cNvPicPr>
          <p:nvPr userDrawn="1"/>
        </p:nvPicPr>
        <p:blipFill>
          <a:blip r:embed="rId3"/>
          <a:stretch>
            <a:fillRect/>
          </a:stretch>
        </p:blipFill>
        <p:spPr>
          <a:xfrm>
            <a:off x="310897" y="6212262"/>
            <a:ext cx="1886787" cy="401872"/>
          </a:xfrm>
          <a:prstGeom prst="rect">
            <a:avLst/>
          </a:prstGeom>
        </p:spPr>
      </p:pic>
      <p:sp>
        <p:nvSpPr>
          <p:cNvPr id="7" name="TextBox 6">
            <a:extLst>
              <a:ext uri="{FF2B5EF4-FFF2-40B4-BE49-F238E27FC236}">
                <a16:creationId xmlns:a16="http://schemas.microsoft.com/office/drawing/2014/main" id="{65D8CF01-DE24-506A-D172-15A990CD197C}"/>
              </a:ext>
            </a:extLst>
          </p:cNvPr>
          <p:cNvSpPr txBox="1"/>
          <p:nvPr userDrawn="1"/>
        </p:nvSpPr>
        <p:spPr>
          <a:xfrm>
            <a:off x="2385759" y="6214024"/>
            <a:ext cx="9495344" cy="400110"/>
          </a:xfrm>
          <a:prstGeom prst="rect">
            <a:avLst/>
          </a:prstGeom>
          <a:noFill/>
          <a:ln>
            <a:noFill/>
          </a:ln>
        </p:spPr>
        <p:txBody>
          <a:bodyPr wrap="square" rtlCol="0">
            <a:spAutoFit/>
          </a:bodyPr>
          <a:lstStyle/>
          <a:p>
            <a:r>
              <a:rPr lang="en-GB" sz="1000" b="0" i="0" dirty="0">
                <a:solidFill>
                  <a:srgbClr val="26324B"/>
                </a:solidFill>
                <a:effectLst/>
                <a:latin typeface="+mn-lt"/>
              </a:rPr>
              <a:t>Funded by the European Union. Views and opinions expressed are however those of the author(s) only and do not necessarily reflect those of the European Union or the European Education and Culture Executive Agency (EACEA). Neither the European Union nor EACEA can be held responsible for them. </a:t>
            </a:r>
            <a:r>
              <a:rPr lang="en-US" sz="1000" dirty="0">
                <a:latin typeface="+mn-lt"/>
              </a:rPr>
              <a:t>Project Number: </a:t>
            </a:r>
            <a:r>
              <a:rPr lang="en-GB" sz="1000" b="0" i="0" dirty="0">
                <a:solidFill>
                  <a:srgbClr val="0B0E1F"/>
                </a:solidFill>
                <a:effectLst/>
                <a:latin typeface="+mn-lt"/>
              </a:rPr>
              <a:t>2024-1-DE02-KA220-ADU-000244060</a:t>
            </a:r>
            <a:endParaRPr lang="en-US" sz="1000" kern="1200" dirty="0">
              <a:solidFill>
                <a:schemeClr val="tx1"/>
              </a:solidFill>
              <a:latin typeface="+mn-lt"/>
              <a:ea typeface="+mn-ea"/>
              <a:cs typeface="+mn-cs"/>
            </a:endParaRPr>
          </a:p>
        </p:txBody>
      </p:sp>
      <p:pic>
        <p:nvPicPr>
          <p:cNvPr id="13" name="Picture 12">
            <a:extLst>
              <a:ext uri="{FF2B5EF4-FFF2-40B4-BE49-F238E27FC236}">
                <a16:creationId xmlns:a16="http://schemas.microsoft.com/office/drawing/2014/main" id="{B49325E3-9BBA-A801-2A0B-2CDE800B7AA5}"/>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7348438" y="155448"/>
            <a:ext cx="4442238" cy="6278860"/>
          </a:xfrm>
          <a:prstGeom prst="rect">
            <a:avLst/>
          </a:prstGeom>
        </p:spPr>
      </p:pic>
    </p:spTree>
    <p:extLst>
      <p:ext uri="{BB962C8B-B14F-4D97-AF65-F5344CB8AC3E}">
        <p14:creationId xmlns:p14="http://schemas.microsoft.com/office/powerpoint/2010/main" val="294458152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2_Title Slide">
    <p:spTree>
      <p:nvGrpSpPr>
        <p:cNvPr id="1" name=""/>
        <p:cNvGrpSpPr/>
        <p:nvPr/>
      </p:nvGrpSpPr>
      <p:grpSpPr>
        <a:xfrm>
          <a:off x="0" y="0"/>
          <a:ext cx="0" cy="0"/>
          <a:chOff x="0" y="0"/>
          <a:chExt cx="0" cy="0"/>
        </a:xfrm>
      </p:grpSpPr>
      <p:sp>
        <p:nvSpPr>
          <p:cNvPr id="5" name="Title 1"/>
          <p:cNvSpPr>
            <a:spLocks noGrp="1"/>
          </p:cNvSpPr>
          <p:nvPr>
            <p:ph type="ctrTitle" hasCustomPrompt="1"/>
          </p:nvPr>
        </p:nvSpPr>
        <p:spPr>
          <a:xfrm>
            <a:off x="2179865" y="2937536"/>
            <a:ext cx="7832271" cy="1600197"/>
          </a:xfrm>
          <a:prstGeom prst="rect">
            <a:avLst/>
          </a:prstGeom>
        </p:spPr>
        <p:txBody>
          <a:bodyPr anchor="ctr">
            <a:normAutofit/>
          </a:bodyPr>
          <a:lstStyle>
            <a:lvl1pPr algn="ctr">
              <a:defRPr sz="2000" b="1">
                <a:solidFill>
                  <a:schemeClr val="accent1"/>
                </a:solidFill>
                <a:latin typeface="+mn-lt"/>
                <a:ea typeface="Roboto Slab Black" pitchFamily="2" charset="0"/>
              </a:defRPr>
            </a:lvl1pPr>
          </a:lstStyle>
          <a:p>
            <a:r>
              <a:rPr lang="en-US" dirty="0"/>
              <a:t>End Slide</a:t>
            </a:r>
            <a:endParaRPr lang="el-GR" dirty="0"/>
          </a:p>
        </p:txBody>
      </p:sp>
      <p:sp>
        <p:nvSpPr>
          <p:cNvPr id="10" name="Rectangle 9"/>
          <p:cNvSpPr/>
          <p:nvPr userDrawn="1"/>
        </p:nvSpPr>
        <p:spPr>
          <a:xfrm rot="10800000" flipV="1">
            <a:off x="2172707" y="2913643"/>
            <a:ext cx="7839428" cy="4571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a:extLst>
              <a:ext uri="{FF2B5EF4-FFF2-40B4-BE49-F238E27FC236}">
                <a16:creationId xmlns:a16="http://schemas.microsoft.com/office/drawing/2014/main" id="{CEFD929F-6A11-03BE-03E5-1B1D514FCDCC}"/>
              </a:ext>
            </a:extLst>
          </p:cNvPr>
          <p:cNvPicPr>
            <a:picLocks noChangeAspect="1"/>
          </p:cNvPicPr>
          <p:nvPr userDrawn="1"/>
        </p:nvPicPr>
        <p:blipFill>
          <a:blip r:embed="rId2"/>
          <a:stretch>
            <a:fillRect/>
          </a:stretch>
        </p:blipFill>
        <p:spPr>
          <a:xfrm>
            <a:off x="310897" y="6212262"/>
            <a:ext cx="1886787" cy="401872"/>
          </a:xfrm>
          <a:prstGeom prst="rect">
            <a:avLst/>
          </a:prstGeom>
        </p:spPr>
      </p:pic>
      <p:sp>
        <p:nvSpPr>
          <p:cNvPr id="4" name="TextBox 3">
            <a:extLst>
              <a:ext uri="{FF2B5EF4-FFF2-40B4-BE49-F238E27FC236}">
                <a16:creationId xmlns:a16="http://schemas.microsoft.com/office/drawing/2014/main" id="{D45CB7C3-85A9-ABC1-2636-1824E800A698}"/>
              </a:ext>
            </a:extLst>
          </p:cNvPr>
          <p:cNvSpPr txBox="1"/>
          <p:nvPr userDrawn="1"/>
        </p:nvSpPr>
        <p:spPr>
          <a:xfrm>
            <a:off x="2385759" y="6214024"/>
            <a:ext cx="9495344" cy="400110"/>
          </a:xfrm>
          <a:prstGeom prst="rect">
            <a:avLst/>
          </a:prstGeom>
          <a:noFill/>
          <a:ln>
            <a:noFill/>
          </a:ln>
        </p:spPr>
        <p:txBody>
          <a:bodyPr wrap="square" rtlCol="0">
            <a:spAutoFit/>
          </a:bodyPr>
          <a:lstStyle/>
          <a:p>
            <a:r>
              <a:rPr lang="en-GB" sz="1000" b="0" i="0" dirty="0">
                <a:solidFill>
                  <a:srgbClr val="26324B"/>
                </a:solidFill>
                <a:effectLst/>
                <a:latin typeface="+mn-lt"/>
              </a:rPr>
              <a:t>Funded by the European Union. Views and opinions expressed are however those of the author(s) only and do not necessarily reflect those of the European Union or the European Education and Culture Executive Agency (EACEA). Neither the European Union nor EACEA can be held responsible for them. </a:t>
            </a:r>
            <a:r>
              <a:rPr lang="en-US" sz="1000" dirty="0">
                <a:latin typeface="+mn-lt"/>
              </a:rPr>
              <a:t>Project Number: </a:t>
            </a:r>
            <a:r>
              <a:rPr lang="en-GB" sz="1000" b="0" i="0" dirty="0">
                <a:solidFill>
                  <a:srgbClr val="0B0E1F"/>
                </a:solidFill>
                <a:effectLst/>
                <a:latin typeface="+mn-lt"/>
              </a:rPr>
              <a:t>2024-1-DE02-KA220-ADU-000244060</a:t>
            </a:r>
            <a:endParaRPr lang="en-US" sz="1000" kern="1200" dirty="0">
              <a:solidFill>
                <a:schemeClr val="tx1"/>
              </a:solidFill>
              <a:latin typeface="+mn-lt"/>
              <a:ea typeface="+mn-ea"/>
              <a:cs typeface="+mn-cs"/>
            </a:endParaRPr>
          </a:p>
        </p:txBody>
      </p:sp>
    </p:spTree>
    <p:extLst>
      <p:ext uri="{BB962C8B-B14F-4D97-AF65-F5344CB8AC3E}">
        <p14:creationId xmlns:p14="http://schemas.microsoft.com/office/powerpoint/2010/main" val="18482264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3_Title Slide">
    <p:spTree>
      <p:nvGrpSpPr>
        <p:cNvPr id="1" name=""/>
        <p:cNvGrpSpPr/>
        <p:nvPr/>
      </p:nvGrpSpPr>
      <p:grpSpPr>
        <a:xfrm>
          <a:off x="0" y="0"/>
          <a:ext cx="0" cy="0"/>
          <a:chOff x="0" y="0"/>
          <a:chExt cx="0" cy="0"/>
        </a:xfrm>
      </p:grpSpPr>
      <p:sp>
        <p:nvSpPr>
          <p:cNvPr id="4" name="Rectangle 3"/>
          <p:cNvSpPr/>
          <p:nvPr userDrawn="1"/>
        </p:nvSpPr>
        <p:spPr>
          <a:xfrm>
            <a:off x="0" y="0"/>
            <a:ext cx="1219200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itle 1"/>
          <p:cNvSpPr>
            <a:spLocks noGrp="1"/>
          </p:cNvSpPr>
          <p:nvPr>
            <p:ph type="ctrTitle" hasCustomPrompt="1"/>
          </p:nvPr>
        </p:nvSpPr>
        <p:spPr>
          <a:xfrm>
            <a:off x="2179865" y="2774849"/>
            <a:ext cx="7832271" cy="1600197"/>
          </a:xfrm>
          <a:prstGeom prst="rect">
            <a:avLst/>
          </a:prstGeom>
        </p:spPr>
        <p:txBody>
          <a:bodyPr anchor="ctr">
            <a:normAutofit/>
          </a:bodyPr>
          <a:lstStyle>
            <a:lvl1pPr algn="ctr">
              <a:defRPr sz="2000" b="1">
                <a:solidFill>
                  <a:schemeClr val="bg2"/>
                </a:solidFill>
                <a:latin typeface="+mn-lt"/>
                <a:ea typeface="Roboto Slab Black" pitchFamily="2" charset="0"/>
              </a:defRPr>
            </a:lvl1pPr>
          </a:lstStyle>
          <a:p>
            <a:r>
              <a:rPr lang="en-US" dirty="0"/>
              <a:t>Divider Slide</a:t>
            </a:r>
            <a:endParaRPr lang="el-GR" dirty="0"/>
          </a:p>
        </p:txBody>
      </p:sp>
      <p:sp>
        <p:nvSpPr>
          <p:cNvPr id="6" name="Rectangle 5"/>
          <p:cNvSpPr/>
          <p:nvPr userDrawn="1"/>
        </p:nvSpPr>
        <p:spPr>
          <a:xfrm rot="10800000" flipV="1">
            <a:off x="2172708" y="2774849"/>
            <a:ext cx="7839428" cy="45719"/>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40990256"/>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8.xml"/><Relationship Id="rId2" Type="http://schemas.openxmlformats.org/officeDocument/2006/relationships/slideLayout" Target="../slideLayouts/slideLayout7.xml"/><Relationship Id="rId1" Type="http://schemas.openxmlformats.org/officeDocument/2006/relationships/slideLayout" Target="../slideLayouts/slideLayout6.xml"/><Relationship Id="rId5" Type="http://schemas.openxmlformats.org/officeDocument/2006/relationships/theme" Target="../theme/theme2.xml"/><Relationship Id="rId4"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2">
            <a:alpha val="0"/>
          </a:schemeClr>
        </a:solidFill>
        <a:effectLst/>
      </p:bgPr>
    </p:bg>
    <p:spTree>
      <p:nvGrpSpPr>
        <p:cNvPr id="1" name=""/>
        <p:cNvGrpSpPr/>
        <p:nvPr/>
      </p:nvGrpSpPr>
      <p:grpSpPr>
        <a:xfrm>
          <a:off x="0" y="0"/>
          <a:ext cx="0" cy="0"/>
          <a:chOff x="0" y="0"/>
          <a:chExt cx="0" cy="0"/>
        </a:xfrm>
      </p:grpSpPr>
      <p:sp>
        <p:nvSpPr>
          <p:cNvPr id="2" name="Rectangle 1"/>
          <p:cNvSpPr/>
          <p:nvPr userDrawn="1"/>
        </p:nvSpPr>
        <p:spPr>
          <a:xfrm>
            <a:off x="0" y="0"/>
            <a:ext cx="12192000" cy="797521"/>
          </a:xfrm>
          <a:prstGeom prst="rect">
            <a:avLst/>
          </a:prstGeom>
          <a:solidFill>
            <a:schemeClr val="accent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dirty="0">
              <a:latin typeface="Open Sans" panose="020B0606030504020204" pitchFamily="34" charset="0"/>
              <a:ea typeface="Open Sans" panose="020B0606030504020204" pitchFamily="34" charset="0"/>
              <a:cs typeface="Open Sans" panose="020B0606030504020204" pitchFamily="34" charset="0"/>
            </a:endParaRPr>
          </a:p>
        </p:txBody>
      </p:sp>
      <p:sp>
        <p:nvSpPr>
          <p:cNvPr id="8" name="Title Placeholder 7"/>
          <p:cNvSpPr>
            <a:spLocks noGrp="1"/>
          </p:cNvSpPr>
          <p:nvPr>
            <p:ph type="title"/>
          </p:nvPr>
        </p:nvSpPr>
        <p:spPr>
          <a:xfrm>
            <a:off x="97970" y="81642"/>
            <a:ext cx="11944351" cy="715879"/>
          </a:xfrm>
          <a:prstGeom prst="rect">
            <a:avLst/>
          </a:prstGeom>
        </p:spPr>
        <p:txBody>
          <a:bodyPr vert="horz" lIns="54000" tIns="54000" rIns="54000" bIns="54000" rtlCol="0" anchor="ctr">
            <a:noAutofit/>
          </a:bodyPr>
          <a:lstStyle/>
          <a:p>
            <a:r>
              <a:rPr lang="en-US" dirty="0"/>
              <a:t>Le titre de la diapositive va ici</a:t>
            </a:r>
            <a:endParaRPr lang="el-GR" dirty="0"/>
          </a:p>
        </p:txBody>
      </p:sp>
    </p:spTree>
    <p:extLst>
      <p:ext uri="{BB962C8B-B14F-4D97-AF65-F5344CB8AC3E}">
        <p14:creationId xmlns:p14="http://schemas.microsoft.com/office/powerpoint/2010/main" val="1960187723"/>
      </p:ext>
    </p:extLst>
  </p:cSld>
  <p:clrMap bg1="lt1" tx1="dk1" bg2="lt2" tx2="dk2" accent1="accent1" accent2="accent2" accent3="accent3" accent4="accent4" accent5="accent5" accent6="accent6" hlink="hlink" folHlink="folHlink"/>
  <p:sldLayoutIdLst>
    <p:sldLayoutId id="2147483672" r:id="rId1"/>
    <p:sldLayoutId id="2147483669" r:id="rId2"/>
    <p:sldLayoutId id="2147483671" r:id="rId3"/>
    <p:sldLayoutId id="2147483651" r:id="rId4"/>
    <p:sldLayoutId id="2147483690" r:id="rId5"/>
  </p:sldLayoutIdLst>
  <p:hf sldNum="0" hdr="0" ftr="0" dt="0"/>
  <p:txStyles>
    <p:titleStyle>
      <a:lvl1pPr algn="l" defTabSz="914377" rtl="0" eaLnBrk="1" latinLnBrk="0" hangingPunct="1">
        <a:lnSpc>
          <a:spcPct val="90000"/>
        </a:lnSpc>
        <a:spcBef>
          <a:spcPct val="0"/>
        </a:spcBef>
        <a:buNone/>
        <a:defRPr sz="3800" kern="1200">
          <a:solidFill>
            <a:schemeClr val="bg2"/>
          </a:solidFill>
          <a:latin typeface="+mn-lt"/>
          <a:ea typeface="Open Sans" panose="020B0606030504020204" pitchFamily="34" charset="0"/>
          <a:cs typeface="Open Sans" panose="020B0606030504020204" pitchFamily="34" charset="0"/>
        </a:defRPr>
      </a:lvl1pPr>
    </p:titleStyle>
    <p:bodyStyle>
      <a:lvl1pPr marL="0" indent="0" algn="just" defTabSz="914377" rtl="0" eaLnBrk="1" latinLnBrk="0" hangingPunct="1">
        <a:lnSpc>
          <a:spcPct val="90000"/>
        </a:lnSpc>
        <a:spcBef>
          <a:spcPts val="1000"/>
        </a:spcBef>
        <a:buFont typeface="Arial" panose="020B0604020202020204" pitchFamily="34" charset="0"/>
        <a:buNone/>
        <a:defRPr sz="2200" kern="1200">
          <a:solidFill>
            <a:schemeClr val="bg2"/>
          </a:solidFill>
          <a:latin typeface="+mn-lt"/>
          <a:ea typeface="+mn-ea"/>
          <a:cs typeface="+mn-cs"/>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l-GR"/>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rgbClr val="FFFFFF">
            <a:alpha val="50000"/>
          </a:srgb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9"/>
            <a:ext cx="10515600" cy="1325563"/>
          </a:xfrm>
          <a:prstGeom prst="rect">
            <a:avLst/>
          </a:prstGeom>
        </p:spPr>
        <p:txBody>
          <a:bodyPr vert="horz" lIns="91440" tIns="45720" rIns="91440" bIns="45720" rtlCol="0" anchor="ctr">
            <a:normAutofit/>
          </a:bodyPr>
          <a:lstStyle/>
          <a:p>
            <a:r>
              <a:rPr lang="en-US"/>
              <a:t>Cliquez ici pour modifier le style de titre du modèle</a:t>
            </a:r>
            <a:endParaRPr lang="el-G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Cliquez pour modifier les styles de texte principaux</a:t>
            </a:r>
          </a:p>
          <a:p>
            <a:pPr lvl="1"/>
            <a:r>
              <a:rPr lang="en-US"/>
              <a:t>Deuxième niveau</a:t>
            </a:r>
          </a:p>
          <a:p>
            <a:pPr lvl="2"/>
            <a:r>
              <a:rPr lang="en-US"/>
              <a:t>Troisième niveau</a:t>
            </a:r>
          </a:p>
          <a:p>
            <a:pPr lvl="3"/>
            <a:r>
              <a:rPr lang="en-US"/>
              <a:t>Quatrième niveau</a:t>
            </a:r>
          </a:p>
          <a:p>
            <a:pPr lvl="4"/>
            <a:r>
              <a:rPr lang="en-US"/>
              <a:t>Cinquième niveau</a:t>
            </a:r>
            <a:endParaRPr lang="el-GR"/>
          </a:p>
        </p:txBody>
      </p:sp>
      <p:sp>
        <p:nvSpPr>
          <p:cNvPr id="4" name="Date Placeholder 3"/>
          <p:cNvSpPr>
            <a:spLocks noGrp="1"/>
          </p:cNvSpPr>
          <p:nvPr>
            <p:ph type="dt" sz="half" idx="2"/>
          </p:nvPr>
        </p:nvSpPr>
        <p:spPr>
          <a:xfrm>
            <a:off x="838200" y="6356354"/>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l-GR"/>
          </a:p>
        </p:txBody>
      </p:sp>
      <p:sp>
        <p:nvSpPr>
          <p:cNvPr id="5" name="Footer Placeholder 4"/>
          <p:cNvSpPr>
            <a:spLocks noGrp="1"/>
          </p:cNvSpPr>
          <p:nvPr>
            <p:ph type="ftr" sz="quarter" idx="3"/>
          </p:nvPr>
        </p:nvSpPr>
        <p:spPr>
          <a:xfrm>
            <a:off x="4038600" y="6356354"/>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l-GR"/>
          </a:p>
        </p:txBody>
      </p:sp>
      <p:sp>
        <p:nvSpPr>
          <p:cNvPr id="6" name="Slide Number Placeholder 5"/>
          <p:cNvSpPr>
            <a:spLocks noGrp="1"/>
          </p:cNvSpPr>
          <p:nvPr>
            <p:ph type="sldNum" sz="quarter" idx="4"/>
          </p:nvPr>
        </p:nvSpPr>
        <p:spPr>
          <a:xfrm>
            <a:off x="8610600" y="6356354"/>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C04BC8F-6DF6-4A9D-AD1E-91493831B921}" type="slidenum">
              <a:rPr lang="el-GR" smtClean="0"/>
              <a:t>‹N°›</a:t>
            </a:fld>
            <a:endParaRPr lang="el-GR"/>
          </a:p>
        </p:txBody>
      </p:sp>
    </p:spTree>
    <p:extLst>
      <p:ext uri="{BB962C8B-B14F-4D97-AF65-F5344CB8AC3E}">
        <p14:creationId xmlns:p14="http://schemas.microsoft.com/office/powerpoint/2010/main" val="569144641"/>
      </p:ext>
    </p:extLst>
  </p:cSld>
  <p:clrMap bg1="lt1" tx1="dk1" bg2="lt2" tx2="dk2" accent1="accent1" accent2="accent2" accent3="accent3" accent4="accent4" accent5="accent5" accent6="accent6" hlink="hlink" folHlink="folHlink"/>
  <p:sldLayoutIdLst>
    <p:sldLayoutId id="2147483649" r:id="rId1"/>
    <p:sldLayoutId id="2147483689" r:id="rId2"/>
    <p:sldLayoutId id="2147483687" r:id="rId3"/>
    <p:sldLayoutId id="2147483688" r:id="rId4"/>
  </p:sldLayoutIdLst>
  <p:hf sldNum="0" hdr="0" ftr="0" dt="0"/>
  <p:txStyles>
    <p:titleStyle>
      <a:lvl1pPr algn="l" defTabSz="914377"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594" indent="-228594" algn="l" defTabSz="914377"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l-GR"/>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1.xml"/><Relationship Id="rId4" Type="http://schemas.openxmlformats.org/officeDocument/2006/relationships/image" Target="../media/image8.png"/></Relationships>
</file>

<file path=ppt/slides/_rels/slide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6.png"/><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6.png"/><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6.png"/><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6.png"/><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6.png"/><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6.png"/><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6.png"/><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6.png"/><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6.png"/><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6.png"/><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6.png"/><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6.png"/><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6.png"/><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6.png"/><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6.png"/><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6.png"/><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6.png"/><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6.png"/><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6.png"/><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6.png"/><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6.png"/><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6.png"/><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69C12C-7592-0329-91F0-97DF135376F4}"/>
              </a:ext>
            </a:extLst>
          </p:cNvPr>
          <p:cNvSpPr>
            <a:spLocks noGrp="1"/>
          </p:cNvSpPr>
          <p:nvPr>
            <p:ph type="ctrTitle"/>
          </p:nvPr>
        </p:nvSpPr>
        <p:spPr>
          <a:xfrm>
            <a:off x="437789" y="3647089"/>
            <a:ext cx="6914821" cy="302167"/>
          </a:xfrm>
        </p:spPr>
        <p:txBody>
          <a:bodyPr>
            <a:normAutofit fontScale="90000"/>
          </a:bodyPr>
          <a:lstStyle/>
          <a:p>
            <a:pPr algn="ctr"/>
            <a:r>
              <a:rPr lang="de-DE" sz="4000" i="1" dirty="0"/>
              <a:t>Guide AgeWise</a:t>
            </a:r>
            <a:br>
              <a:rPr lang="de-DE" sz="4000" i="1" dirty="0"/>
            </a:br>
            <a:r>
              <a:rPr lang="de-DE" sz="4000" i="1" dirty="0"/>
              <a:t> </a:t>
            </a:r>
            <a:br>
              <a:rPr lang="de-DE" sz="4000" i="1" dirty="0"/>
            </a:br>
            <a:r>
              <a:rPr lang="en-US" sz="3100" i="1" dirty="0"/>
              <a:t>Module 6</a:t>
            </a:r>
            <a:br>
              <a:rPr lang="en-US" sz="3100" i="1" dirty="0"/>
            </a:br>
            <a:r>
              <a:rPr lang="en-US" sz="3100" i="1" dirty="0"/>
              <a:t>Autres aspects à prendre en compte dans le travail avec les personnes âgées et très âgées</a:t>
            </a:r>
            <a:br>
              <a:rPr lang="de-DE" dirty="0"/>
            </a:br>
            <a:br>
              <a:rPr lang="de-DE" dirty="0"/>
            </a:br>
            <a:endParaRPr lang="en-CY" sz="3600" dirty="0"/>
          </a:p>
        </p:txBody>
      </p:sp>
      <p:sp>
        <p:nvSpPr>
          <p:cNvPr id="6" name="Textfeld 5">
            <a:extLst>
              <a:ext uri="{FF2B5EF4-FFF2-40B4-BE49-F238E27FC236}">
                <a16:creationId xmlns:a16="http://schemas.microsoft.com/office/drawing/2014/main" id="{5FD4C950-2E28-9883-499D-35526022079B}"/>
              </a:ext>
            </a:extLst>
          </p:cNvPr>
          <p:cNvSpPr txBox="1"/>
          <p:nvPr/>
        </p:nvSpPr>
        <p:spPr>
          <a:xfrm>
            <a:off x="894495" y="4792718"/>
            <a:ext cx="6001407" cy="646331"/>
          </a:xfrm>
          <a:prstGeom prst="rect">
            <a:avLst/>
          </a:prstGeom>
          <a:noFill/>
        </p:spPr>
        <p:txBody>
          <a:bodyPr wrap="square" rtlCol="0">
            <a:spAutoFit/>
          </a:bodyPr>
          <a:lstStyle/>
          <a:p>
            <a:pPr algn="ctr"/>
            <a:r>
              <a:rPr lang="en-US" dirty="0"/>
              <a:t>Karina Hoßfeld - Association des initiatives éducatives de Basse-Saxe</a:t>
            </a:r>
            <a:endParaRPr lang="de-DE" dirty="0"/>
          </a:p>
        </p:txBody>
      </p:sp>
    </p:spTree>
    <p:extLst>
      <p:ext uri="{BB962C8B-B14F-4D97-AF65-F5344CB8AC3E}">
        <p14:creationId xmlns:p14="http://schemas.microsoft.com/office/powerpoint/2010/main" val="340154784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lIns="91440"/>
          <a:lstStyle/>
          <a:p>
            <a:r>
              <a:rPr lang="en-US" b="1" dirty="0"/>
              <a:t>C'est ça, l'essentiel…</a:t>
            </a:r>
            <a:endParaRPr lang="el-GR" b="1" dirty="0"/>
          </a:p>
        </p:txBody>
      </p:sp>
      <p:sp>
        <p:nvSpPr>
          <p:cNvPr id="3" name="Freeform 12">
            <a:extLst>
              <a:ext uri="{FF2B5EF4-FFF2-40B4-BE49-F238E27FC236}">
                <a16:creationId xmlns:a16="http://schemas.microsoft.com/office/drawing/2014/main" id="{C55C213B-66B3-7359-128A-50FC2CE4BAC8}"/>
              </a:ext>
            </a:extLst>
          </p:cNvPr>
          <p:cNvSpPr/>
          <p:nvPr/>
        </p:nvSpPr>
        <p:spPr>
          <a:xfrm>
            <a:off x="142675" y="6231095"/>
            <a:ext cx="2039453" cy="426796"/>
          </a:xfrm>
          <a:custGeom>
            <a:avLst/>
            <a:gdLst/>
            <a:ahLst/>
            <a:cxnLst/>
            <a:rect l="l" t="t" r="r" b="b"/>
            <a:pathLst>
              <a:path w="3059180" h="640194">
                <a:moveTo>
                  <a:pt x="0" y="0"/>
                </a:moveTo>
                <a:lnTo>
                  <a:pt x="3059179" y="0"/>
                </a:lnTo>
                <a:lnTo>
                  <a:pt x="3059179" y="640193"/>
                </a:lnTo>
                <a:lnTo>
                  <a:pt x="0" y="640193"/>
                </a:lnTo>
                <a:lnTo>
                  <a:pt x="0" y="0"/>
                </a:lnTo>
                <a:close/>
              </a:path>
            </a:pathLst>
          </a:custGeom>
          <a:blipFill>
            <a:blip r:embed="rId2"/>
            <a:stretch>
              <a:fillRect/>
            </a:stretch>
          </a:blipFill>
        </p:spPr>
        <p:txBody>
          <a:bodyPr/>
          <a:lstStyle/>
          <a:p>
            <a:endParaRPr lang="de-DE" sz="1200"/>
          </a:p>
        </p:txBody>
      </p:sp>
      <p:pic>
        <p:nvPicPr>
          <p:cNvPr id="7" name="Grafik 6" descr="Ein Bild, das Kinderkunst, Zeichnung enthält.&#10;&#10;KI-generierte Inhalte können fehlerhaft sein.">
            <a:extLst>
              <a:ext uri="{FF2B5EF4-FFF2-40B4-BE49-F238E27FC236}">
                <a16:creationId xmlns:a16="http://schemas.microsoft.com/office/drawing/2014/main" id="{48DD6320-5909-1351-80B7-80B25A27BC48}"/>
              </a:ext>
            </a:extLst>
          </p:cNvPr>
          <p:cNvPicPr>
            <a:picLocks noChangeAspect="1"/>
          </p:cNvPicPr>
          <p:nvPr/>
        </p:nvPicPr>
        <p:blipFill>
          <a:blip r:embed="rId3"/>
          <a:stretch>
            <a:fillRect/>
          </a:stretch>
        </p:blipFill>
        <p:spPr>
          <a:xfrm rot="21218384">
            <a:off x="1828691" y="1376702"/>
            <a:ext cx="7056465" cy="5006277"/>
          </a:xfrm>
          <a:prstGeom prst="rect">
            <a:avLst/>
          </a:prstGeom>
        </p:spPr>
      </p:pic>
      <p:grpSp>
        <p:nvGrpSpPr>
          <p:cNvPr id="19" name="Gruppieren 18">
            <a:extLst>
              <a:ext uri="{FF2B5EF4-FFF2-40B4-BE49-F238E27FC236}">
                <a16:creationId xmlns:a16="http://schemas.microsoft.com/office/drawing/2014/main" id="{4BADE98A-6EEA-54FF-9A31-3533552923CE}"/>
              </a:ext>
            </a:extLst>
          </p:cNvPr>
          <p:cNvGrpSpPr/>
          <p:nvPr/>
        </p:nvGrpSpPr>
        <p:grpSpPr>
          <a:xfrm rot="21174138">
            <a:off x="370854" y="4676074"/>
            <a:ext cx="3435164" cy="1221862"/>
            <a:chOff x="597125" y="4625492"/>
            <a:chExt cx="3145686" cy="861071"/>
          </a:xfrm>
        </p:grpSpPr>
        <p:pic>
          <p:nvPicPr>
            <p:cNvPr id="11" name="Grafik 10" descr="Ein Bild, das Rechteck, Kunst enthält.&#10;&#10;KI-generierte Inhalte können fehlerhaft sein.">
              <a:extLst>
                <a:ext uri="{FF2B5EF4-FFF2-40B4-BE49-F238E27FC236}">
                  <a16:creationId xmlns:a16="http://schemas.microsoft.com/office/drawing/2014/main" id="{8CFA5242-6521-087D-032B-F0B65875B2BC}"/>
                </a:ext>
              </a:extLst>
            </p:cNvPr>
            <p:cNvPicPr>
              <a:picLocks noChangeAspect="1"/>
            </p:cNvPicPr>
            <p:nvPr/>
          </p:nvPicPr>
          <p:blipFill>
            <a:blip r:embed="rId4"/>
            <a:stretch>
              <a:fillRect/>
            </a:stretch>
          </p:blipFill>
          <p:spPr>
            <a:xfrm>
              <a:off x="597125" y="4625492"/>
              <a:ext cx="3145686" cy="861071"/>
            </a:xfrm>
            <a:prstGeom prst="rect">
              <a:avLst/>
            </a:prstGeom>
          </p:spPr>
        </p:pic>
        <p:sp>
          <p:nvSpPr>
            <p:cNvPr id="13" name="Textfeld 12">
              <a:extLst>
                <a:ext uri="{FF2B5EF4-FFF2-40B4-BE49-F238E27FC236}">
                  <a16:creationId xmlns:a16="http://schemas.microsoft.com/office/drawing/2014/main" id="{D9EDD190-C046-58AA-5DCA-A50E3404EE17}"/>
                </a:ext>
              </a:extLst>
            </p:cNvPr>
            <p:cNvSpPr txBox="1"/>
            <p:nvPr/>
          </p:nvSpPr>
          <p:spPr>
            <a:xfrm>
              <a:off x="738864" y="4816832"/>
              <a:ext cx="2564524" cy="325345"/>
            </a:xfrm>
            <a:prstGeom prst="rect">
              <a:avLst/>
            </a:prstGeom>
            <a:noFill/>
          </p:spPr>
          <p:txBody>
            <a:bodyPr wrap="square" rtlCol="0">
              <a:spAutoFit/>
            </a:bodyPr>
            <a:lstStyle/>
            <a:p>
              <a:pPr algn="ctr"/>
              <a:endParaRPr lang="de-DE" sz="2400" dirty="0"/>
            </a:p>
          </p:txBody>
        </p:sp>
      </p:grpSp>
      <p:grpSp>
        <p:nvGrpSpPr>
          <p:cNvPr id="17" name="Gruppieren 16">
            <a:extLst>
              <a:ext uri="{FF2B5EF4-FFF2-40B4-BE49-F238E27FC236}">
                <a16:creationId xmlns:a16="http://schemas.microsoft.com/office/drawing/2014/main" id="{D823E8FA-943B-B8E5-E4C2-EE746687FF30}"/>
              </a:ext>
            </a:extLst>
          </p:cNvPr>
          <p:cNvGrpSpPr/>
          <p:nvPr/>
        </p:nvGrpSpPr>
        <p:grpSpPr>
          <a:xfrm>
            <a:off x="7804834" y="4038311"/>
            <a:ext cx="3342186" cy="1341800"/>
            <a:chOff x="5619942" y="3945262"/>
            <a:chExt cx="3145686" cy="861071"/>
          </a:xfrm>
        </p:grpSpPr>
        <p:pic>
          <p:nvPicPr>
            <p:cNvPr id="10" name="Grafik 9" descr="Ein Bild, das Rechteck, Kunst enthält.&#10;&#10;KI-generierte Inhalte können fehlerhaft sein.">
              <a:extLst>
                <a:ext uri="{FF2B5EF4-FFF2-40B4-BE49-F238E27FC236}">
                  <a16:creationId xmlns:a16="http://schemas.microsoft.com/office/drawing/2014/main" id="{B1EEC31E-E808-C98B-0D95-68BFB0E4C2B9}"/>
                </a:ext>
              </a:extLst>
            </p:cNvPr>
            <p:cNvPicPr>
              <a:picLocks noChangeAspect="1"/>
            </p:cNvPicPr>
            <p:nvPr/>
          </p:nvPicPr>
          <p:blipFill>
            <a:blip r:embed="rId4"/>
            <a:stretch>
              <a:fillRect/>
            </a:stretch>
          </p:blipFill>
          <p:spPr>
            <a:xfrm>
              <a:off x="5619942" y="3945262"/>
              <a:ext cx="3145686" cy="861071"/>
            </a:xfrm>
            <a:prstGeom prst="rect">
              <a:avLst/>
            </a:prstGeom>
          </p:spPr>
        </p:pic>
        <p:sp>
          <p:nvSpPr>
            <p:cNvPr id="14" name="Textfeld 13">
              <a:extLst>
                <a:ext uri="{FF2B5EF4-FFF2-40B4-BE49-F238E27FC236}">
                  <a16:creationId xmlns:a16="http://schemas.microsoft.com/office/drawing/2014/main" id="{EA27E31C-DEDD-EDC8-49A8-F6767F8E708F}"/>
                </a:ext>
              </a:extLst>
            </p:cNvPr>
            <p:cNvSpPr txBox="1"/>
            <p:nvPr/>
          </p:nvSpPr>
          <p:spPr>
            <a:xfrm>
              <a:off x="5619942" y="3991345"/>
              <a:ext cx="2865284" cy="296263"/>
            </a:xfrm>
            <a:prstGeom prst="rect">
              <a:avLst/>
            </a:prstGeom>
            <a:noFill/>
          </p:spPr>
          <p:txBody>
            <a:bodyPr wrap="square" rtlCol="0">
              <a:spAutoFit/>
            </a:bodyPr>
            <a:lstStyle/>
            <a:p>
              <a:pPr algn="ctr"/>
              <a:endParaRPr lang="de-DE" sz="2400" dirty="0"/>
            </a:p>
          </p:txBody>
        </p:sp>
      </p:grpSp>
      <p:grpSp>
        <p:nvGrpSpPr>
          <p:cNvPr id="20" name="Gruppieren 19">
            <a:extLst>
              <a:ext uri="{FF2B5EF4-FFF2-40B4-BE49-F238E27FC236}">
                <a16:creationId xmlns:a16="http://schemas.microsoft.com/office/drawing/2014/main" id="{DDBF8196-E12A-A7C0-B06D-517DBC55CF8E}"/>
              </a:ext>
            </a:extLst>
          </p:cNvPr>
          <p:cNvGrpSpPr/>
          <p:nvPr/>
        </p:nvGrpSpPr>
        <p:grpSpPr>
          <a:xfrm rot="21305993">
            <a:off x="2560484" y="1309404"/>
            <a:ext cx="3642349" cy="1417874"/>
            <a:chOff x="2719814" y="1889746"/>
            <a:chExt cx="3145686" cy="861071"/>
          </a:xfrm>
        </p:grpSpPr>
        <p:pic>
          <p:nvPicPr>
            <p:cNvPr id="9" name="Grafik 8" descr="Ein Bild, das Rechteck, Kunst enthält.&#10;&#10;KI-generierte Inhalte können fehlerhaft sein.">
              <a:extLst>
                <a:ext uri="{FF2B5EF4-FFF2-40B4-BE49-F238E27FC236}">
                  <a16:creationId xmlns:a16="http://schemas.microsoft.com/office/drawing/2014/main" id="{5D2DD25C-2663-5354-00EE-90256FCE4754}"/>
                </a:ext>
              </a:extLst>
            </p:cNvPr>
            <p:cNvPicPr>
              <a:picLocks noChangeAspect="1"/>
            </p:cNvPicPr>
            <p:nvPr/>
          </p:nvPicPr>
          <p:blipFill>
            <a:blip r:embed="rId4"/>
            <a:stretch>
              <a:fillRect/>
            </a:stretch>
          </p:blipFill>
          <p:spPr>
            <a:xfrm>
              <a:off x="2719814" y="1889746"/>
              <a:ext cx="3145686" cy="861071"/>
            </a:xfrm>
            <a:prstGeom prst="rect">
              <a:avLst/>
            </a:prstGeom>
          </p:spPr>
        </p:pic>
        <p:sp>
          <p:nvSpPr>
            <p:cNvPr id="15" name="Textfeld 14">
              <a:extLst>
                <a:ext uri="{FF2B5EF4-FFF2-40B4-BE49-F238E27FC236}">
                  <a16:creationId xmlns:a16="http://schemas.microsoft.com/office/drawing/2014/main" id="{C27EF5CC-9B15-9C20-3894-09B854BA3340}"/>
                </a:ext>
              </a:extLst>
            </p:cNvPr>
            <p:cNvSpPr txBox="1"/>
            <p:nvPr/>
          </p:nvSpPr>
          <p:spPr>
            <a:xfrm rot="21571240">
              <a:off x="2934783" y="2078319"/>
              <a:ext cx="2564524" cy="280368"/>
            </a:xfrm>
            <a:prstGeom prst="rect">
              <a:avLst/>
            </a:prstGeom>
            <a:noFill/>
          </p:spPr>
          <p:txBody>
            <a:bodyPr wrap="square" rtlCol="0">
              <a:spAutoFit/>
            </a:bodyPr>
            <a:lstStyle/>
            <a:p>
              <a:pPr algn="ctr"/>
              <a:r>
                <a:rPr lang="de-DE" sz="2400" dirty="0" err="1"/>
                <a:t>Les défis </a:t>
              </a:r>
              <a:r>
                <a:rPr lang="de-DE" sz="2400" dirty="0"/>
                <a:t>dans </a:t>
              </a:r>
              <a:r>
                <a:rPr lang="de-DE" sz="2400" dirty="0" err="1"/>
                <a:t>la pratique</a:t>
              </a:r>
              <a:endParaRPr lang="de-DE" sz="2400" dirty="0"/>
            </a:p>
          </p:txBody>
        </p:sp>
      </p:grpSp>
      <p:grpSp>
        <p:nvGrpSpPr>
          <p:cNvPr id="21" name="Gruppieren 20">
            <a:extLst>
              <a:ext uri="{FF2B5EF4-FFF2-40B4-BE49-F238E27FC236}">
                <a16:creationId xmlns:a16="http://schemas.microsoft.com/office/drawing/2014/main" id="{B300833F-5B8C-1A0C-F55E-7BD1B37C2E49}"/>
              </a:ext>
            </a:extLst>
          </p:cNvPr>
          <p:cNvGrpSpPr/>
          <p:nvPr/>
        </p:nvGrpSpPr>
        <p:grpSpPr>
          <a:xfrm>
            <a:off x="1428012" y="3091797"/>
            <a:ext cx="3485272" cy="1221863"/>
            <a:chOff x="8398278" y="1724310"/>
            <a:chExt cx="3145686" cy="861071"/>
          </a:xfrm>
        </p:grpSpPr>
        <p:pic>
          <p:nvPicPr>
            <p:cNvPr id="12" name="Grafik 11" descr="Ein Bild, das Rechteck, Kunst enthält.&#10;&#10;KI-generierte Inhalte können fehlerhaft sein.">
              <a:extLst>
                <a:ext uri="{FF2B5EF4-FFF2-40B4-BE49-F238E27FC236}">
                  <a16:creationId xmlns:a16="http://schemas.microsoft.com/office/drawing/2014/main" id="{FBB5700E-321B-13C4-9BDD-F2DC9E4EDDA4}"/>
                </a:ext>
              </a:extLst>
            </p:cNvPr>
            <p:cNvPicPr>
              <a:picLocks noChangeAspect="1"/>
            </p:cNvPicPr>
            <p:nvPr/>
          </p:nvPicPr>
          <p:blipFill>
            <a:blip r:embed="rId4"/>
            <a:stretch>
              <a:fillRect/>
            </a:stretch>
          </p:blipFill>
          <p:spPr>
            <a:xfrm>
              <a:off x="8398278" y="1724310"/>
              <a:ext cx="3145686" cy="861071"/>
            </a:xfrm>
            <a:prstGeom prst="rect">
              <a:avLst/>
            </a:prstGeom>
          </p:spPr>
        </p:pic>
        <p:sp>
          <p:nvSpPr>
            <p:cNvPr id="16" name="Textfeld 15">
              <a:extLst>
                <a:ext uri="{FF2B5EF4-FFF2-40B4-BE49-F238E27FC236}">
                  <a16:creationId xmlns:a16="http://schemas.microsoft.com/office/drawing/2014/main" id="{09197BC6-C836-90F2-4DA0-EE2D45EB3C6B}"/>
                </a:ext>
              </a:extLst>
            </p:cNvPr>
            <p:cNvSpPr txBox="1"/>
            <p:nvPr/>
          </p:nvSpPr>
          <p:spPr>
            <a:xfrm>
              <a:off x="8463757" y="1948651"/>
              <a:ext cx="3014727" cy="325344"/>
            </a:xfrm>
            <a:prstGeom prst="rect">
              <a:avLst/>
            </a:prstGeom>
            <a:noFill/>
          </p:spPr>
          <p:txBody>
            <a:bodyPr wrap="square" rtlCol="0">
              <a:spAutoFit/>
            </a:bodyPr>
            <a:lstStyle/>
            <a:p>
              <a:pPr algn="ctr"/>
              <a:r>
                <a:rPr lang="de-DE" sz="2400" dirty="0" err="1"/>
                <a:t>Intersectionnalité</a:t>
              </a:r>
              <a:endParaRPr lang="de-DE" sz="2400" dirty="0"/>
            </a:p>
          </p:txBody>
        </p:sp>
      </p:grpSp>
      <p:sp>
        <p:nvSpPr>
          <p:cNvPr id="8" name="Textfeld 7">
            <a:extLst>
              <a:ext uri="{FF2B5EF4-FFF2-40B4-BE49-F238E27FC236}">
                <a16:creationId xmlns:a16="http://schemas.microsoft.com/office/drawing/2014/main" id="{706AABF6-28E0-98E9-12BE-73C02B5DAD5B}"/>
              </a:ext>
            </a:extLst>
          </p:cNvPr>
          <p:cNvSpPr txBox="1"/>
          <p:nvPr/>
        </p:nvSpPr>
        <p:spPr>
          <a:xfrm>
            <a:off x="7953793" y="4238496"/>
            <a:ext cx="3044268" cy="969496"/>
          </a:xfrm>
          <a:prstGeom prst="rect">
            <a:avLst/>
          </a:prstGeom>
          <a:noFill/>
        </p:spPr>
        <p:txBody>
          <a:bodyPr wrap="square">
            <a:spAutoFit/>
          </a:bodyPr>
          <a:lstStyle/>
          <a:p>
            <a:r>
              <a:rPr lang="en-US" sz="1900" dirty="0"/>
              <a:t>L'altérisation liée à la sexualité chez les personnes âgées</a:t>
            </a:r>
          </a:p>
        </p:txBody>
      </p:sp>
      <p:sp>
        <p:nvSpPr>
          <p:cNvPr id="5" name="Textfeld 4">
            <a:extLst>
              <a:ext uri="{FF2B5EF4-FFF2-40B4-BE49-F238E27FC236}">
                <a16:creationId xmlns:a16="http://schemas.microsoft.com/office/drawing/2014/main" id="{4CA57A8B-ADF1-DF12-121D-BAB451DFA5F1}"/>
              </a:ext>
            </a:extLst>
          </p:cNvPr>
          <p:cNvSpPr txBox="1"/>
          <p:nvPr/>
        </p:nvSpPr>
        <p:spPr>
          <a:xfrm rot="21157697">
            <a:off x="743618" y="4804351"/>
            <a:ext cx="2877020" cy="830997"/>
          </a:xfrm>
          <a:prstGeom prst="rect">
            <a:avLst/>
          </a:prstGeom>
          <a:noFill/>
        </p:spPr>
        <p:txBody>
          <a:bodyPr wrap="square">
            <a:spAutoFit/>
          </a:bodyPr>
          <a:lstStyle/>
          <a:p>
            <a:r>
              <a:rPr lang="de-DE" sz="2400" dirty="0"/>
              <a:t>L'« altérisation » : </a:t>
            </a:r>
            <a:r>
              <a:rPr lang="de-DE" sz="2400" dirty="0" err="1"/>
              <a:t>signification </a:t>
            </a:r>
            <a:r>
              <a:rPr lang="de-DE" sz="2400" dirty="0"/>
              <a:t>et </a:t>
            </a:r>
            <a:r>
              <a:rPr lang="de-DE" sz="2400" dirty="0" err="1"/>
              <a:t>effets</a:t>
            </a:r>
            <a:endParaRPr lang="de-DE" sz="2400" dirty="0"/>
          </a:p>
        </p:txBody>
      </p:sp>
      <p:pic>
        <p:nvPicPr>
          <p:cNvPr id="6" name="Grafik 5" descr="Ein Bild, das Rechteck, Kunst enthält.&#10;&#10;KI-generierte Inhalte können fehlerhaft sein.">
            <a:extLst>
              <a:ext uri="{FF2B5EF4-FFF2-40B4-BE49-F238E27FC236}">
                <a16:creationId xmlns:a16="http://schemas.microsoft.com/office/drawing/2014/main" id="{20E59279-1754-F14F-6E99-6BDAE7449A61}"/>
              </a:ext>
            </a:extLst>
          </p:cNvPr>
          <p:cNvPicPr>
            <a:picLocks noChangeAspect="1"/>
          </p:cNvPicPr>
          <p:nvPr/>
        </p:nvPicPr>
        <p:blipFill>
          <a:blip r:embed="rId4"/>
          <a:stretch>
            <a:fillRect/>
          </a:stretch>
        </p:blipFill>
        <p:spPr>
          <a:xfrm rot="21305993">
            <a:off x="8152682" y="1154225"/>
            <a:ext cx="3642349" cy="1417874"/>
          </a:xfrm>
          <a:prstGeom prst="rect">
            <a:avLst/>
          </a:prstGeom>
        </p:spPr>
      </p:pic>
      <p:sp>
        <p:nvSpPr>
          <p:cNvPr id="18" name="Textfeld 17">
            <a:extLst>
              <a:ext uri="{FF2B5EF4-FFF2-40B4-BE49-F238E27FC236}">
                <a16:creationId xmlns:a16="http://schemas.microsoft.com/office/drawing/2014/main" id="{1C4692A0-E774-0C26-3ED7-63AC2C08076A}"/>
              </a:ext>
            </a:extLst>
          </p:cNvPr>
          <p:cNvSpPr txBox="1"/>
          <p:nvPr/>
        </p:nvSpPr>
        <p:spPr>
          <a:xfrm rot="21255527">
            <a:off x="8451722" y="1448317"/>
            <a:ext cx="3044268" cy="707886"/>
          </a:xfrm>
          <a:prstGeom prst="rect">
            <a:avLst/>
          </a:prstGeom>
          <a:noFill/>
        </p:spPr>
        <p:txBody>
          <a:bodyPr wrap="square">
            <a:spAutoFit/>
          </a:bodyPr>
          <a:lstStyle/>
          <a:p>
            <a:r>
              <a:rPr lang="en-US" sz="2000" dirty="0"/>
              <a:t>Recommandations pour la pratique </a:t>
            </a:r>
          </a:p>
        </p:txBody>
      </p:sp>
    </p:spTree>
    <p:extLst>
      <p:ext uri="{BB962C8B-B14F-4D97-AF65-F5344CB8AC3E}">
        <p14:creationId xmlns:p14="http://schemas.microsoft.com/office/powerpoint/2010/main" val="21103854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3">
            <a:extLst>
              <a:ext uri="{FF2B5EF4-FFF2-40B4-BE49-F238E27FC236}">
                <a16:creationId xmlns:a16="http://schemas.microsoft.com/office/drawing/2014/main" id="{B5D8881A-9D26-4EB5-A8A6-AA4759E35C09}"/>
              </a:ext>
            </a:extLst>
          </p:cNvPr>
          <p:cNvSpPr txBox="1">
            <a:spLocks/>
          </p:cNvSpPr>
          <p:nvPr/>
        </p:nvSpPr>
        <p:spPr>
          <a:xfrm>
            <a:off x="97970" y="81642"/>
            <a:ext cx="11944351" cy="715879"/>
          </a:xfrm>
          <a:prstGeom prst="rect">
            <a:avLst/>
          </a:prstGeom>
        </p:spPr>
        <p:txBody>
          <a:bodyPr lIns="91440"/>
          <a:lstStyle>
            <a:lvl1pPr algn="l" defTabSz="914377" rtl="0" eaLnBrk="1" latinLnBrk="0" hangingPunct="1">
              <a:lnSpc>
                <a:spcPct val="90000"/>
              </a:lnSpc>
              <a:spcBef>
                <a:spcPct val="0"/>
              </a:spcBef>
              <a:buNone/>
              <a:defRPr sz="3800" kern="1200">
                <a:solidFill>
                  <a:schemeClr val="bg2"/>
                </a:solidFill>
                <a:latin typeface="+mn-lt"/>
                <a:ea typeface="Open Sans" panose="020B0606030504020204" pitchFamily="34" charset="0"/>
                <a:cs typeface="Open Sans" panose="020B0606030504020204" pitchFamily="34" charset="0"/>
              </a:defRPr>
            </a:lvl1pPr>
          </a:lstStyle>
          <a:p>
            <a:endParaRPr lang="el-GR" b="1" dirty="0"/>
          </a:p>
        </p:txBody>
      </p:sp>
      <p:sp>
        <p:nvSpPr>
          <p:cNvPr id="9" name="Freeform 12">
            <a:extLst>
              <a:ext uri="{FF2B5EF4-FFF2-40B4-BE49-F238E27FC236}">
                <a16:creationId xmlns:a16="http://schemas.microsoft.com/office/drawing/2014/main" id="{06433CA8-DF93-AB69-9918-A06450465A5A}"/>
              </a:ext>
            </a:extLst>
          </p:cNvPr>
          <p:cNvSpPr/>
          <p:nvPr/>
        </p:nvSpPr>
        <p:spPr>
          <a:xfrm>
            <a:off x="142675" y="6231095"/>
            <a:ext cx="2039453" cy="426796"/>
          </a:xfrm>
          <a:custGeom>
            <a:avLst/>
            <a:gdLst/>
            <a:ahLst/>
            <a:cxnLst/>
            <a:rect l="l" t="t" r="r" b="b"/>
            <a:pathLst>
              <a:path w="3059180" h="640194">
                <a:moveTo>
                  <a:pt x="0" y="0"/>
                </a:moveTo>
                <a:lnTo>
                  <a:pt x="3059179" y="0"/>
                </a:lnTo>
                <a:lnTo>
                  <a:pt x="3059179" y="640193"/>
                </a:lnTo>
                <a:lnTo>
                  <a:pt x="0" y="640193"/>
                </a:lnTo>
                <a:lnTo>
                  <a:pt x="0" y="0"/>
                </a:lnTo>
                <a:close/>
              </a:path>
            </a:pathLst>
          </a:custGeom>
          <a:blipFill>
            <a:blip r:embed="rId2"/>
            <a:stretch>
              <a:fillRect/>
            </a:stretch>
          </a:blipFill>
        </p:spPr>
        <p:txBody>
          <a:bodyPr/>
          <a:lstStyle/>
          <a:p>
            <a:endParaRPr lang="de-DE" sz="1200"/>
          </a:p>
        </p:txBody>
      </p:sp>
      <p:graphicFrame>
        <p:nvGraphicFramePr>
          <p:cNvPr id="12" name="Tabelle 11">
            <a:extLst>
              <a:ext uri="{FF2B5EF4-FFF2-40B4-BE49-F238E27FC236}">
                <a16:creationId xmlns:a16="http://schemas.microsoft.com/office/drawing/2014/main" id="{B6B4ACCF-2E95-A47A-F8B1-C57DC027915C}"/>
              </a:ext>
            </a:extLst>
          </p:cNvPr>
          <p:cNvGraphicFramePr>
            <a:graphicFrameLocks noGrp="1"/>
          </p:cNvGraphicFramePr>
          <p:nvPr>
            <p:extLst>
              <p:ext uri="{D42A27DB-BD31-4B8C-83A1-F6EECF244321}">
                <p14:modId xmlns:p14="http://schemas.microsoft.com/office/powerpoint/2010/main" val="2919155840"/>
              </p:ext>
            </p:extLst>
          </p:nvPr>
        </p:nvGraphicFramePr>
        <p:xfrm>
          <a:off x="4080022" y="1600724"/>
          <a:ext cx="7430815" cy="4160657"/>
        </p:xfrm>
        <a:graphic>
          <a:graphicData uri="http://schemas.openxmlformats.org/drawingml/2006/table">
            <a:tbl>
              <a:tblPr firstRow="1" firstCol="1" bandRow="1">
                <a:tableStyleId>{69CF1AB2-1976-4502-BF36-3FF5EA218861}</a:tableStyleId>
              </a:tblPr>
              <a:tblGrid>
                <a:gridCol w="7430815">
                  <a:extLst>
                    <a:ext uri="{9D8B030D-6E8A-4147-A177-3AD203B41FA5}">
                      <a16:colId xmlns:a16="http://schemas.microsoft.com/office/drawing/2014/main" val="3409207098"/>
                    </a:ext>
                  </a:extLst>
                </a:gridCol>
              </a:tblGrid>
              <a:tr h="4160657">
                <a:tc>
                  <a:txBody>
                    <a:bodyPr/>
                    <a:lstStyle/>
                    <a:p>
                      <a:pPr marL="342900" lvl="0" indent="-342900">
                        <a:buClr>
                          <a:schemeClr val="accent3"/>
                        </a:buClr>
                        <a:buFont typeface="Arial" panose="020B0604020202020204" pitchFamily="34" charset="0"/>
                        <a:buChar char="•"/>
                      </a:pPr>
                      <a:r>
                        <a:rPr lang="en-US" sz="2400" b="1" kern="1200" dirty="0">
                          <a:solidFill>
                            <a:schemeClr val="dk1"/>
                          </a:solidFill>
                          <a:effectLst/>
                          <a:latin typeface="+mn-lt"/>
                          <a:ea typeface="+mn-ea"/>
                          <a:cs typeface="+mn-cs"/>
                        </a:rPr>
                        <a:t>Acquérir des connaissances utiles pour son propre travail </a:t>
                      </a:r>
                      <a:r>
                        <a:rPr lang="en-US" sz="2400" b="0" kern="1200" dirty="0">
                          <a:solidFill>
                            <a:schemeClr val="dk1"/>
                          </a:solidFill>
                          <a:effectLst/>
                          <a:latin typeface="+mn-lt"/>
                          <a:ea typeface="+mn-ea"/>
                          <a:cs typeface="+mn-cs"/>
                        </a:rPr>
                        <a:t>afin d’identifier les « -ismes » comme une pratique structurelle (et non pas simplement comme une attitude individuelle),</a:t>
                      </a:r>
                    </a:p>
                    <a:p>
                      <a:pPr marL="342900" lvl="0" indent="-342900">
                        <a:buClr>
                          <a:schemeClr val="accent3"/>
                        </a:buClr>
                        <a:buFont typeface="Arial" panose="020B0604020202020204" pitchFamily="34" charset="0"/>
                        <a:buChar char="•"/>
                      </a:pPr>
                      <a:r>
                        <a:rPr lang="en-US" sz="2400" b="1" kern="1200" dirty="0">
                          <a:solidFill>
                            <a:schemeClr val="dk1"/>
                          </a:solidFill>
                          <a:effectLst/>
                          <a:latin typeface="+mn-lt"/>
                          <a:ea typeface="+mn-ea"/>
                          <a:cs typeface="+mn-cs"/>
                        </a:rPr>
                        <a:t>Développer une compréhension plus approfondie </a:t>
                      </a:r>
                      <a:r>
                        <a:rPr lang="en-US" sz="2400" b="0" kern="1200" dirty="0">
                          <a:solidFill>
                            <a:schemeClr val="dk1"/>
                          </a:solidFill>
                          <a:effectLst/>
                          <a:latin typeface="+mn-lt"/>
                          <a:ea typeface="+mn-ea"/>
                          <a:cs typeface="+mn-cs"/>
                        </a:rPr>
                        <a:t>de la manière dont les différentes formes de discrimination s’entrecroisent (intersectionnalité)</a:t>
                      </a:r>
                      <a:endParaRPr lang="de-DE" sz="2400" b="0" kern="1200" dirty="0">
                        <a:solidFill>
                          <a:schemeClr val="dk1"/>
                        </a:solidFill>
                        <a:effectLst/>
                        <a:latin typeface="+mn-lt"/>
                        <a:ea typeface="+mn-ea"/>
                        <a:cs typeface="+mn-cs"/>
                      </a:endParaRPr>
                    </a:p>
                    <a:p>
                      <a:pPr marL="342900" lvl="0" indent="-342900">
                        <a:buClr>
                          <a:schemeClr val="accent3"/>
                        </a:buClr>
                        <a:buFont typeface="Arial" panose="020B0604020202020204" pitchFamily="34" charset="0"/>
                        <a:buChar char="•"/>
                      </a:pPr>
                      <a:r>
                        <a:rPr lang="en-US" sz="2400" b="1" kern="1200" dirty="0">
                          <a:solidFill>
                            <a:schemeClr val="dk1"/>
                          </a:solidFill>
                          <a:effectLst/>
                          <a:latin typeface="+mn-lt"/>
                          <a:ea typeface="+mn-ea"/>
                          <a:cs typeface="+mn-cs"/>
                        </a:rPr>
                        <a:t>Trouver de nouvelles idées et de l’inspiration </a:t>
                      </a:r>
                      <a:r>
                        <a:rPr lang="en-US" sz="2400" b="0" kern="1200" dirty="0">
                          <a:solidFill>
                            <a:schemeClr val="dk1"/>
                          </a:solidFill>
                          <a:effectLst/>
                          <a:latin typeface="+mn-lt"/>
                          <a:ea typeface="+mn-ea"/>
                          <a:cs typeface="+mn-cs"/>
                        </a:rPr>
                        <a:t>pour le développement de l’équipe et de l’organisation en matière de normes anti-discrimination (sans exposer ni humilier les personnes concernées</a:t>
                      </a:r>
                      <a:r>
                        <a:rPr lang="de-DE" sz="2400" b="0" kern="1200" dirty="0">
                          <a:solidFill>
                            <a:schemeClr val="dk1"/>
                          </a:solidFill>
                          <a:effectLst/>
                          <a:latin typeface="+mn-lt"/>
                          <a:ea typeface="+mn-ea"/>
                          <a:cs typeface="+mn-cs"/>
                        </a:rPr>
                        <a:t>).</a:t>
                      </a:r>
                    </a:p>
                  </a:txBody>
                  <a:tcPr marL="68580" marR="68580" marT="0" marB="0">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3863346334"/>
                  </a:ext>
                </a:extLst>
              </a:tr>
            </a:tbl>
          </a:graphicData>
        </a:graphic>
      </p:graphicFrame>
      <p:pic>
        <p:nvPicPr>
          <p:cNvPr id="14" name="Grafik 13">
            <a:extLst>
              <a:ext uri="{FF2B5EF4-FFF2-40B4-BE49-F238E27FC236}">
                <a16:creationId xmlns:a16="http://schemas.microsoft.com/office/drawing/2014/main" id="{4896F7A5-0101-60B0-7FD7-5C914BD697A5}"/>
              </a:ext>
            </a:extLst>
          </p:cNvPr>
          <p:cNvPicPr>
            <a:picLocks noChangeAspect="1"/>
          </p:cNvPicPr>
          <p:nvPr/>
        </p:nvPicPr>
        <p:blipFill>
          <a:blip r:embed="rId3"/>
          <a:stretch>
            <a:fillRect/>
          </a:stretch>
        </p:blipFill>
        <p:spPr>
          <a:xfrm>
            <a:off x="942157" y="3042974"/>
            <a:ext cx="1880709" cy="2350886"/>
          </a:xfrm>
          <a:prstGeom prst="rect">
            <a:avLst/>
          </a:prstGeom>
        </p:spPr>
      </p:pic>
      <p:sp>
        <p:nvSpPr>
          <p:cNvPr id="2" name="Rectangle 1">
            <a:extLst>
              <a:ext uri="{FF2B5EF4-FFF2-40B4-BE49-F238E27FC236}">
                <a16:creationId xmlns:a16="http://schemas.microsoft.com/office/drawing/2014/main" id="{4F58F581-F2EF-7878-4347-E283AACA8ECC}"/>
              </a:ext>
            </a:extLst>
          </p:cNvPr>
          <p:cNvSpPr>
            <a:spLocks noChangeArrowheads="1"/>
          </p:cNvSpPr>
          <p:nvPr/>
        </p:nvSpPr>
        <p:spPr bwMode="auto">
          <a:xfrm>
            <a:off x="97970" y="81642"/>
            <a:ext cx="3982052" cy="6186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R="0" lvl="0" indent="0" defTabSz="914377" fontAlgn="base">
              <a:lnSpc>
                <a:spcPct val="90000"/>
              </a:lnSpc>
              <a:spcBef>
                <a:spcPct val="0"/>
              </a:spcBef>
              <a:spcAft>
                <a:spcPct val="0"/>
              </a:spcAft>
              <a:buClrTx/>
              <a:buSzTx/>
              <a:tabLst/>
            </a:pPr>
            <a:r>
              <a:rPr lang="de-DE" altLang="de-DE" sz="3800" b="1" dirty="0">
                <a:solidFill>
                  <a:schemeClr val="bg2"/>
                </a:solidFill>
                <a:ea typeface="Open Sans" panose="020B0606030504020204" pitchFamily="34" charset="0"/>
                <a:cs typeface="Open Sans" panose="020B0606030504020204" pitchFamily="34" charset="0"/>
              </a:rPr>
              <a:t>Perspectives et </a:t>
            </a:r>
            <a:r>
              <a:rPr lang="de-DE" altLang="de-DE" sz="3800" b="1" dirty="0" err="1">
                <a:solidFill>
                  <a:schemeClr val="bg2"/>
                </a:solidFill>
                <a:ea typeface="Open Sans" panose="020B0606030504020204" pitchFamily="34" charset="0"/>
                <a:cs typeface="Open Sans" panose="020B0606030504020204" pitchFamily="34" charset="0"/>
              </a:rPr>
              <a:t>avantages</a:t>
            </a:r>
            <a:endParaRPr lang="de-DE" altLang="de-DE" sz="3800" b="1" dirty="0">
              <a:solidFill>
                <a:schemeClr val="bg2"/>
              </a:solidFill>
              <a:ea typeface="Open Sans" panose="020B0606030504020204" pitchFamily="34" charset="0"/>
              <a:cs typeface="Open Sans" panose="020B0606030504020204" pitchFamily="34" charset="0"/>
            </a:endParaRPr>
          </a:p>
        </p:txBody>
      </p:sp>
      <p:sp>
        <p:nvSpPr>
          <p:cNvPr id="4" name="Textfeld 3">
            <a:extLst>
              <a:ext uri="{FF2B5EF4-FFF2-40B4-BE49-F238E27FC236}">
                <a16:creationId xmlns:a16="http://schemas.microsoft.com/office/drawing/2014/main" id="{D4218E63-C50F-FD4C-01E0-5F6CAE7B30D3}"/>
              </a:ext>
            </a:extLst>
          </p:cNvPr>
          <p:cNvSpPr txBox="1"/>
          <p:nvPr/>
        </p:nvSpPr>
        <p:spPr>
          <a:xfrm>
            <a:off x="-165691" y="1588024"/>
            <a:ext cx="4020206" cy="1454950"/>
          </a:xfrm>
          <a:prstGeom prst="rect">
            <a:avLst/>
          </a:prstGeom>
          <a:noFill/>
        </p:spPr>
        <p:txBody>
          <a:bodyPr wrap="square">
            <a:spAutoFit/>
          </a:bodyPr>
          <a:lstStyle/>
          <a:p>
            <a:pPr marL="457200" algn="ctr">
              <a:lnSpc>
                <a:spcPct val="107000"/>
              </a:lnSpc>
              <a:spcAft>
                <a:spcPts val="800"/>
              </a:spcAft>
              <a:buNone/>
            </a:pPr>
            <a:r>
              <a:rPr lang="en-US" sz="2800" b="1" dirty="0">
                <a:solidFill>
                  <a:srgbClr val="252223"/>
                </a:solidFill>
                <a:latin typeface="Calibri" panose="020F0502020204030204" pitchFamily="34" charset="0"/>
                <a:ea typeface="Calibri" panose="020F0502020204030204" pitchFamily="34" charset="0"/>
                <a:cs typeface="Calibri" panose="020F0502020204030204" pitchFamily="34" charset="0"/>
              </a:rPr>
              <a:t>Les formateurs et les professionnels en tirent profit car ils :</a:t>
            </a:r>
            <a:endParaRPr lang="de-DE" sz="2800" b="1" dirty="0">
              <a:solidFill>
                <a:srgbClr val="252223"/>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59266606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B8F67FC-DA3F-D9BB-A944-0ACCE20CD0D8}"/>
            </a:ext>
          </a:extLst>
        </p:cNvPr>
        <p:cNvGrpSpPr/>
        <p:nvPr/>
      </p:nvGrpSpPr>
      <p:grpSpPr>
        <a:xfrm>
          <a:off x="0" y="0"/>
          <a:ext cx="0" cy="0"/>
          <a:chOff x="0" y="0"/>
          <a:chExt cx="0" cy="0"/>
        </a:xfrm>
      </p:grpSpPr>
      <p:sp>
        <p:nvSpPr>
          <p:cNvPr id="3" name="Title 3">
            <a:extLst>
              <a:ext uri="{FF2B5EF4-FFF2-40B4-BE49-F238E27FC236}">
                <a16:creationId xmlns:a16="http://schemas.microsoft.com/office/drawing/2014/main" id="{8319F134-BD45-4A2C-70B4-AD95051A0A75}"/>
              </a:ext>
            </a:extLst>
          </p:cNvPr>
          <p:cNvSpPr txBox="1">
            <a:spLocks/>
          </p:cNvSpPr>
          <p:nvPr/>
        </p:nvSpPr>
        <p:spPr>
          <a:xfrm>
            <a:off x="97970" y="81642"/>
            <a:ext cx="11944351" cy="715879"/>
          </a:xfrm>
          <a:prstGeom prst="rect">
            <a:avLst/>
          </a:prstGeom>
        </p:spPr>
        <p:txBody>
          <a:bodyPr lIns="91440"/>
          <a:lstStyle>
            <a:lvl1pPr algn="l" defTabSz="914377" rtl="0" eaLnBrk="1" latinLnBrk="0" hangingPunct="1">
              <a:lnSpc>
                <a:spcPct val="90000"/>
              </a:lnSpc>
              <a:spcBef>
                <a:spcPct val="0"/>
              </a:spcBef>
              <a:buNone/>
              <a:defRPr sz="3800" kern="1200">
                <a:solidFill>
                  <a:schemeClr val="bg2"/>
                </a:solidFill>
                <a:latin typeface="+mn-lt"/>
                <a:ea typeface="Open Sans" panose="020B0606030504020204" pitchFamily="34" charset="0"/>
                <a:cs typeface="Open Sans" panose="020B0606030504020204" pitchFamily="34" charset="0"/>
              </a:defRPr>
            </a:lvl1pPr>
          </a:lstStyle>
          <a:p>
            <a:r>
              <a:rPr lang="de-DE" b="1" dirty="0" err="1"/>
              <a:t>Objectifs</a:t>
            </a:r>
            <a:endParaRPr lang="el-GR" b="1" dirty="0"/>
          </a:p>
        </p:txBody>
      </p:sp>
      <p:sp>
        <p:nvSpPr>
          <p:cNvPr id="9" name="Freeform 12">
            <a:extLst>
              <a:ext uri="{FF2B5EF4-FFF2-40B4-BE49-F238E27FC236}">
                <a16:creationId xmlns:a16="http://schemas.microsoft.com/office/drawing/2014/main" id="{48F08586-C3D8-D40B-C2C9-873ABD9E1653}"/>
              </a:ext>
            </a:extLst>
          </p:cNvPr>
          <p:cNvSpPr/>
          <p:nvPr/>
        </p:nvSpPr>
        <p:spPr>
          <a:xfrm>
            <a:off x="142675" y="6231095"/>
            <a:ext cx="2039453" cy="426796"/>
          </a:xfrm>
          <a:custGeom>
            <a:avLst/>
            <a:gdLst/>
            <a:ahLst/>
            <a:cxnLst/>
            <a:rect l="l" t="t" r="r" b="b"/>
            <a:pathLst>
              <a:path w="3059180" h="640194">
                <a:moveTo>
                  <a:pt x="0" y="0"/>
                </a:moveTo>
                <a:lnTo>
                  <a:pt x="3059179" y="0"/>
                </a:lnTo>
                <a:lnTo>
                  <a:pt x="3059179" y="640193"/>
                </a:lnTo>
                <a:lnTo>
                  <a:pt x="0" y="640193"/>
                </a:lnTo>
                <a:lnTo>
                  <a:pt x="0" y="0"/>
                </a:lnTo>
                <a:close/>
              </a:path>
            </a:pathLst>
          </a:custGeom>
          <a:blipFill>
            <a:blip r:embed="rId2"/>
            <a:stretch>
              <a:fillRect/>
            </a:stretch>
          </a:blipFill>
        </p:spPr>
        <p:txBody>
          <a:bodyPr/>
          <a:lstStyle/>
          <a:p>
            <a:endParaRPr lang="de-DE" sz="1200"/>
          </a:p>
        </p:txBody>
      </p:sp>
      <p:pic>
        <p:nvPicPr>
          <p:cNvPr id="11" name="Grafik 10" descr="Ein Bild, das Clipart, Zeichnung, Darstellung, Design enthält.&#10;&#10;KI-generierte Inhalte können fehlerhaft sein.">
            <a:extLst>
              <a:ext uri="{FF2B5EF4-FFF2-40B4-BE49-F238E27FC236}">
                <a16:creationId xmlns:a16="http://schemas.microsoft.com/office/drawing/2014/main" id="{6E44C940-06D4-F594-7DCA-AD7C4DDC0B2C}"/>
              </a:ext>
            </a:extLst>
          </p:cNvPr>
          <p:cNvPicPr>
            <a:picLocks noChangeAspect="1"/>
          </p:cNvPicPr>
          <p:nvPr/>
        </p:nvPicPr>
        <p:blipFill>
          <a:blip r:embed="rId3"/>
          <a:stretch>
            <a:fillRect/>
          </a:stretch>
        </p:blipFill>
        <p:spPr>
          <a:xfrm>
            <a:off x="337775" y="2869074"/>
            <a:ext cx="3682431" cy="1871697"/>
          </a:xfrm>
          <a:prstGeom prst="rect">
            <a:avLst/>
          </a:prstGeom>
        </p:spPr>
      </p:pic>
      <p:graphicFrame>
        <p:nvGraphicFramePr>
          <p:cNvPr id="12" name="Tabelle 11">
            <a:extLst>
              <a:ext uri="{FF2B5EF4-FFF2-40B4-BE49-F238E27FC236}">
                <a16:creationId xmlns:a16="http://schemas.microsoft.com/office/drawing/2014/main" id="{949DB6F5-5C9D-8ADB-9F45-FB663873B324}"/>
              </a:ext>
            </a:extLst>
          </p:cNvPr>
          <p:cNvGraphicFramePr>
            <a:graphicFrameLocks noGrp="1"/>
          </p:cNvGraphicFramePr>
          <p:nvPr>
            <p:extLst>
              <p:ext uri="{D42A27DB-BD31-4B8C-83A1-F6EECF244321}">
                <p14:modId xmlns:p14="http://schemas.microsoft.com/office/powerpoint/2010/main" val="3045113635"/>
              </p:ext>
            </p:extLst>
          </p:nvPr>
        </p:nvGraphicFramePr>
        <p:xfrm>
          <a:off x="4352643" y="1470690"/>
          <a:ext cx="7355881" cy="4518666"/>
        </p:xfrm>
        <a:graphic>
          <a:graphicData uri="http://schemas.openxmlformats.org/drawingml/2006/table">
            <a:tbl>
              <a:tblPr firstRow="1" firstCol="1" bandRow="1">
                <a:tableStyleId>{69CF1AB2-1976-4502-BF36-3FF5EA218861}</a:tableStyleId>
              </a:tblPr>
              <a:tblGrid>
                <a:gridCol w="7355881">
                  <a:extLst>
                    <a:ext uri="{9D8B030D-6E8A-4147-A177-3AD203B41FA5}">
                      <a16:colId xmlns:a16="http://schemas.microsoft.com/office/drawing/2014/main" val="3409207098"/>
                    </a:ext>
                  </a:extLst>
                </a:gridCol>
              </a:tblGrid>
              <a:tr h="4518666">
                <a:tc>
                  <a:txBody>
                    <a:bodyPr/>
                    <a:lstStyle/>
                    <a:p>
                      <a:pPr marL="171450" lvl="0" indent="-171450" algn="l">
                        <a:lnSpc>
                          <a:spcPct val="107000"/>
                        </a:lnSpc>
                        <a:spcBef>
                          <a:spcPts val="600"/>
                        </a:spcBef>
                        <a:spcAft>
                          <a:spcPts val="600"/>
                        </a:spcAft>
                        <a:buClr>
                          <a:schemeClr val="accent3">
                            <a:lumMod val="75000"/>
                          </a:schemeClr>
                        </a:buClr>
                        <a:buSzPts val="1000"/>
                        <a:buFont typeface="Wingdings" panose="05000000000000000000" pitchFamily="2" charset="2"/>
                        <a:buChar char="§"/>
                        <a:tabLst>
                          <a:tab pos="457200" algn="l"/>
                        </a:tabLst>
                      </a:pPr>
                      <a:endParaRPr lang="de-DE" sz="2400" b="0" dirty="0">
                        <a:solidFill>
                          <a:srgbClr val="252223"/>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3863346334"/>
                  </a:ext>
                </a:extLst>
              </a:tr>
            </a:tbl>
          </a:graphicData>
        </a:graphic>
      </p:graphicFrame>
      <p:sp>
        <p:nvSpPr>
          <p:cNvPr id="2" name="Textfeld 1">
            <a:extLst>
              <a:ext uri="{FF2B5EF4-FFF2-40B4-BE49-F238E27FC236}">
                <a16:creationId xmlns:a16="http://schemas.microsoft.com/office/drawing/2014/main" id="{475C1FC9-C708-58D9-86F7-E9460B4BE89A}"/>
              </a:ext>
            </a:extLst>
          </p:cNvPr>
          <p:cNvSpPr txBox="1"/>
          <p:nvPr/>
        </p:nvSpPr>
        <p:spPr>
          <a:xfrm>
            <a:off x="4752753" y="1731749"/>
            <a:ext cx="6103088" cy="3785652"/>
          </a:xfrm>
          <a:prstGeom prst="rect">
            <a:avLst/>
          </a:prstGeom>
          <a:noFill/>
        </p:spPr>
        <p:txBody>
          <a:bodyPr wrap="square">
            <a:spAutoFit/>
          </a:bodyPr>
          <a:lstStyle/>
          <a:p>
            <a:pPr marL="342900" indent="-342900">
              <a:buClr>
                <a:schemeClr val="accent3"/>
              </a:buClr>
              <a:buFont typeface="Arial" panose="020B0604020202020204" pitchFamily="34" charset="0"/>
              <a:buChar char="•"/>
            </a:pPr>
            <a:r>
              <a:rPr lang="en-US" sz="2400" dirty="0"/>
              <a:t>Sensibilisation : rendre visibles les mécanismes « invisibles ».</a:t>
            </a:r>
          </a:p>
          <a:p>
            <a:pPr marL="342900" indent="-342900">
              <a:buClr>
                <a:schemeClr val="accent3"/>
              </a:buClr>
              <a:buFont typeface="Arial" panose="020B0604020202020204" pitchFamily="34" charset="0"/>
              <a:buChar char="•"/>
            </a:pPr>
            <a:r>
              <a:rPr lang="en-US" sz="2400" dirty="0"/>
              <a:t>Renforcer la réflexion professionnelle (plutôt que de reproduire inconsciemment les normes).</a:t>
            </a:r>
          </a:p>
          <a:p>
            <a:pPr marL="342900" indent="-342900">
              <a:buClr>
                <a:schemeClr val="accent3"/>
              </a:buClr>
              <a:buFont typeface="Arial" panose="020B0604020202020204" pitchFamily="34" charset="0"/>
              <a:buChar char="•"/>
            </a:pPr>
            <a:r>
              <a:rPr lang="en-US" sz="2400" dirty="0"/>
              <a:t>Promouvoir des pratiques respectueuses des différences culturelles et inclusives.</a:t>
            </a:r>
          </a:p>
          <a:p>
            <a:pPr marL="342900" indent="-342900">
              <a:buClr>
                <a:schemeClr val="accent3"/>
              </a:buClr>
              <a:buFont typeface="Arial" panose="020B0604020202020204" pitchFamily="34" charset="0"/>
              <a:buChar char="•"/>
            </a:pPr>
            <a:r>
              <a:rPr lang="en-US" sz="2400" dirty="0"/>
              <a:t>Favoriser la prise de décision éthique.</a:t>
            </a:r>
          </a:p>
          <a:p>
            <a:pPr marL="342900" indent="-342900">
              <a:buClr>
                <a:schemeClr val="accent3"/>
              </a:buClr>
              <a:buFont typeface="Arial" panose="020B0604020202020204" pitchFamily="34" charset="0"/>
              <a:buChar char="•"/>
            </a:pPr>
            <a:r>
              <a:rPr lang="en-US" sz="2400" dirty="0"/>
              <a:t>Développer la capacité à initier des changements structurels.</a:t>
            </a:r>
            <a:endParaRPr lang="de-DE" dirty="0"/>
          </a:p>
        </p:txBody>
      </p:sp>
    </p:spTree>
    <p:extLst>
      <p:ext uri="{BB962C8B-B14F-4D97-AF65-F5344CB8AC3E}">
        <p14:creationId xmlns:p14="http://schemas.microsoft.com/office/powerpoint/2010/main" val="110546323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88AF500-2136-3DBC-3A98-0FE17E960E12}"/>
            </a:ext>
          </a:extLst>
        </p:cNvPr>
        <p:cNvGrpSpPr/>
        <p:nvPr/>
      </p:nvGrpSpPr>
      <p:grpSpPr>
        <a:xfrm>
          <a:off x="0" y="0"/>
          <a:ext cx="0" cy="0"/>
          <a:chOff x="0" y="0"/>
          <a:chExt cx="0" cy="0"/>
        </a:xfrm>
      </p:grpSpPr>
      <p:sp>
        <p:nvSpPr>
          <p:cNvPr id="7" name="TextBox 7">
            <a:extLst>
              <a:ext uri="{FF2B5EF4-FFF2-40B4-BE49-F238E27FC236}">
                <a16:creationId xmlns:a16="http://schemas.microsoft.com/office/drawing/2014/main" id="{0876EB83-A5A4-7B89-41FD-F6CA92531D45}"/>
              </a:ext>
            </a:extLst>
          </p:cNvPr>
          <p:cNvSpPr txBox="1"/>
          <p:nvPr/>
        </p:nvSpPr>
        <p:spPr>
          <a:xfrm>
            <a:off x="1024177" y="1226127"/>
            <a:ext cx="6933351" cy="431400"/>
          </a:xfrm>
          <a:prstGeom prst="rect">
            <a:avLst/>
          </a:prstGeom>
        </p:spPr>
        <p:txBody>
          <a:bodyPr lIns="0" tIns="0" rIns="0" bIns="0" rtlCol="0" anchor="t">
            <a:spAutoFit/>
          </a:bodyPr>
          <a:lstStyle/>
          <a:p>
            <a:pPr algn="ctr">
              <a:lnSpc>
                <a:spcPts val="3518"/>
              </a:lnSpc>
            </a:pPr>
            <a:r>
              <a:rPr lang="de-DE" sz="2800" b="1" dirty="0" err="1">
                <a:solidFill>
                  <a:srgbClr val="D33FB2"/>
                </a:solidFill>
                <a:latin typeface="Calibri" panose="020F0502020204030204" pitchFamily="34" charset="0"/>
                <a:cs typeface="Times New Roman" panose="02020603050405020304" pitchFamily="18" charset="0"/>
              </a:rPr>
              <a:t>L'altérisme</a:t>
            </a:r>
            <a:endParaRPr lang="en-US" sz="2981" dirty="0">
              <a:solidFill>
                <a:srgbClr val="000000"/>
              </a:solidFill>
              <a:latin typeface="Pier Sans Light"/>
              <a:ea typeface="Pier Sans Light"/>
              <a:cs typeface="Pier Sans Light"/>
              <a:sym typeface="Pier Sans Light"/>
            </a:endParaRPr>
          </a:p>
        </p:txBody>
      </p:sp>
      <p:sp>
        <p:nvSpPr>
          <p:cNvPr id="12" name="Freeform 12">
            <a:extLst>
              <a:ext uri="{FF2B5EF4-FFF2-40B4-BE49-F238E27FC236}">
                <a16:creationId xmlns:a16="http://schemas.microsoft.com/office/drawing/2014/main" id="{91B9CD58-4F91-A510-098E-C3E873C8FC36}"/>
              </a:ext>
            </a:extLst>
          </p:cNvPr>
          <p:cNvSpPr/>
          <p:nvPr/>
        </p:nvSpPr>
        <p:spPr>
          <a:xfrm>
            <a:off x="142675" y="6231095"/>
            <a:ext cx="2039453" cy="426796"/>
          </a:xfrm>
          <a:custGeom>
            <a:avLst/>
            <a:gdLst/>
            <a:ahLst/>
            <a:cxnLst/>
            <a:rect l="l" t="t" r="r" b="b"/>
            <a:pathLst>
              <a:path w="3059180" h="640194">
                <a:moveTo>
                  <a:pt x="0" y="0"/>
                </a:moveTo>
                <a:lnTo>
                  <a:pt x="3059179" y="0"/>
                </a:lnTo>
                <a:lnTo>
                  <a:pt x="3059179" y="640193"/>
                </a:lnTo>
                <a:lnTo>
                  <a:pt x="0" y="640193"/>
                </a:lnTo>
                <a:lnTo>
                  <a:pt x="0" y="0"/>
                </a:lnTo>
                <a:close/>
              </a:path>
            </a:pathLst>
          </a:custGeom>
          <a:blipFill>
            <a:blip r:embed="rId2"/>
            <a:stretch>
              <a:fillRect/>
            </a:stretch>
          </a:blipFill>
        </p:spPr>
        <p:txBody>
          <a:bodyPr/>
          <a:lstStyle/>
          <a:p>
            <a:endParaRPr lang="de-DE" sz="1200"/>
          </a:p>
        </p:txBody>
      </p:sp>
      <p:sp>
        <p:nvSpPr>
          <p:cNvPr id="14" name="Textfeld 13">
            <a:extLst>
              <a:ext uri="{FF2B5EF4-FFF2-40B4-BE49-F238E27FC236}">
                <a16:creationId xmlns:a16="http://schemas.microsoft.com/office/drawing/2014/main" id="{E14BE4DB-09A7-1D2E-BBD3-F407C80C744C}"/>
              </a:ext>
            </a:extLst>
          </p:cNvPr>
          <p:cNvSpPr txBox="1"/>
          <p:nvPr/>
        </p:nvSpPr>
        <p:spPr>
          <a:xfrm>
            <a:off x="3764781" y="2091930"/>
            <a:ext cx="7731458" cy="3539430"/>
          </a:xfrm>
          <a:prstGeom prst="rect">
            <a:avLst/>
          </a:prstGeom>
          <a:noFill/>
        </p:spPr>
        <p:txBody>
          <a:bodyPr wrap="square">
            <a:spAutoFit/>
          </a:bodyPr>
          <a:lstStyle/>
          <a:p>
            <a:pPr>
              <a:buClr>
                <a:schemeClr val="accent1"/>
              </a:buClr>
            </a:pPr>
            <a:r>
              <a:rPr lang="de-DE" sz="2800" b="1" dirty="0" err="1">
                <a:solidFill>
                  <a:srgbClr val="D33FB2"/>
                </a:solidFill>
                <a:latin typeface="Calibri" panose="020F0502020204030204" pitchFamily="34" charset="0"/>
                <a:cs typeface="Times New Roman" panose="02020603050405020304" pitchFamily="18" charset="0"/>
              </a:rPr>
              <a:t>Processus social </a:t>
            </a:r>
            <a:r>
              <a:rPr lang="de-DE" sz="2800" b="1" dirty="0">
                <a:solidFill>
                  <a:srgbClr val="D33FB2"/>
                </a:solidFill>
                <a:latin typeface="Calibri" panose="020F0502020204030204" pitchFamily="34" charset="0"/>
                <a:cs typeface="Times New Roman" panose="02020603050405020304" pitchFamily="18" charset="0"/>
              </a:rPr>
              <a:t>dans lequel…</a:t>
            </a:r>
            <a:br>
              <a:rPr lang="de-DE" sz="2800" b="1" dirty="0">
                <a:solidFill>
                  <a:srgbClr val="D33FB2"/>
                </a:solidFill>
                <a:latin typeface="Calibri" panose="020F0502020204030204" pitchFamily="34" charset="0"/>
                <a:cs typeface="Times New Roman" panose="02020603050405020304" pitchFamily="18" charset="0"/>
              </a:rPr>
            </a:br>
            <a:endParaRPr lang="de-DE" sz="2800" b="1" dirty="0">
              <a:solidFill>
                <a:srgbClr val="D33FB2"/>
              </a:solidFill>
              <a:latin typeface="Calibri" panose="020F0502020204030204" pitchFamily="34" charset="0"/>
              <a:cs typeface="Times New Roman" panose="02020603050405020304" pitchFamily="18" charset="0"/>
            </a:endParaRPr>
          </a:p>
          <a:p>
            <a:pPr marL="342900" indent="-342900">
              <a:buClr>
                <a:schemeClr val="accent1"/>
              </a:buClr>
              <a:buFont typeface="Arial" panose="020B0604020202020204" pitchFamily="34" charset="0"/>
              <a:buChar char="•"/>
            </a:pPr>
            <a:r>
              <a:rPr lang="en-US" sz="2800" dirty="0"/>
              <a:t>des individus ou des groupes (« nous ») se distinguent d’autres individus ou groupes (« les autres ») ; </a:t>
            </a:r>
          </a:p>
          <a:p>
            <a:pPr marL="342900" indent="-342900">
              <a:buClr>
                <a:schemeClr val="accent1"/>
              </a:buClr>
              <a:buFont typeface="Arial" panose="020B0604020202020204" pitchFamily="34" charset="0"/>
              <a:buChar char="•"/>
            </a:pPr>
            <a:r>
              <a:rPr lang="en-US" sz="2800" dirty="0"/>
              <a:t>des personnes ou des groupes sont considérés comme « différents » ; </a:t>
            </a:r>
          </a:p>
          <a:p>
            <a:pPr marL="342900" indent="-342900">
              <a:buClr>
                <a:schemeClr val="accent1"/>
              </a:buClr>
              <a:buFont typeface="Arial" panose="020B0604020202020204" pitchFamily="34" charset="0"/>
              <a:buChar char="•"/>
            </a:pPr>
            <a:r>
              <a:rPr lang="en-US" sz="2800" dirty="0"/>
              <a:t>le groupe extérieur est qualifié de « différent » et d’« étranger » (écart par rapport à la norme = justification de l’exclusion).</a:t>
            </a:r>
            <a:endParaRPr lang="de-DE" sz="2800" dirty="0"/>
          </a:p>
        </p:txBody>
      </p:sp>
      <p:sp>
        <p:nvSpPr>
          <p:cNvPr id="15" name="Textfeld 14">
            <a:extLst>
              <a:ext uri="{FF2B5EF4-FFF2-40B4-BE49-F238E27FC236}">
                <a16:creationId xmlns:a16="http://schemas.microsoft.com/office/drawing/2014/main" id="{2DE415EF-0BA7-2396-F167-149C11B9A78F}"/>
              </a:ext>
            </a:extLst>
          </p:cNvPr>
          <p:cNvSpPr txBox="1"/>
          <p:nvPr/>
        </p:nvSpPr>
        <p:spPr>
          <a:xfrm>
            <a:off x="430924" y="146355"/>
            <a:ext cx="7199586" cy="646331"/>
          </a:xfrm>
          <a:prstGeom prst="rect">
            <a:avLst/>
          </a:prstGeom>
          <a:noFill/>
        </p:spPr>
        <p:txBody>
          <a:bodyPr wrap="square" rtlCol="0">
            <a:spAutoFit/>
          </a:bodyPr>
          <a:lstStyle/>
          <a:p>
            <a:r>
              <a:rPr lang="de-DE" sz="3600" b="1" dirty="0" err="1">
                <a:solidFill>
                  <a:srgbClr val="FFFFFF"/>
                </a:solidFill>
              </a:rPr>
              <a:t>Cadre théorique </a:t>
            </a:r>
            <a:r>
              <a:rPr lang="de-DE" sz="3600" b="1" dirty="0">
                <a:solidFill>
                  <a:srgbClr val="FFFFFF"/>
                </a:solidFill>
              </a:rPr>
              <a:t>: </a:t>
            </a:r>
            <a:r>
              <a:rPr lang="de-DE" sz="3600" b="1" dirty="0" err="1">
                <a:solidFill>
                  <a:srgbClr val="FFFFFF"/>
                </a:solidFill>
              </a:rPr>
              <a:t>l’altérisme</a:t>
            </a:r>
            <a:endParaRPr lang="de-DE" sz="3600" b="1" dirty="0">
              <a:solidFill>
                <a:srgbClr val="FFFFFF"/>
              </a:solidFill>
            </a:endParaRPr>
          </a:p>
        </p:txBody>
      </p:sp>
      <p:pic>
        <p:nvPicPr>
          <p:cNvPr id="3" name="Grafik 2">
            <a:extLst>
              <a:ext uri="{FF2B5EF4-FFF2-40B4-BE49-F238E27FC236}">
                <a16:creationId xmlns:a16="http://schemas.microsoft.com/office/drawing/2014/main" id="{577A2460-21BD-4B63-E234-2FCD34E6E0C0}"/>
              </a:ext>
            </a:extLst>
          </p:cNvPr>
          <p:cNvPicPr>
            <a:picLocks noChangeAspect="1"/>
          </p:cNvPicPr>
          <p:nvPr/>
        </p:nvPicPr>
        <p:blipFill>
          <a:blip r:embed="rId3"/>
          <a:stretch>
            <a:fillRect/>
          </a:stretch>
        </p:blipFill>
        <p:spPr>
          <a:xfrm>
            <a:off x="543616" y="2335885"/>
            <a:ext cx="3066554" cy="2859272"/>
          </a:xfrm>
          <a:prstGeom prst="rect">
            <a:avLst/>
          </a:prstGeom>
        </p:spPr>
      </p:pic>
    </p:spTree>
    <p:extLst>
      <p:ext uri="{BB962C8B-B14F-4D97-AF65-F5344CB8AC3E}">
        <p14:creationId xmlns:p14="http://schemas.microsoft.com/office/powerpoint/2010/main" val="398975083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F253C1A-A319-1E6F-5A3A-81CD0EF4BB73}"/>
            </a:ext>
          </a:extLst>
        </p:cNvPr>
        <p:cNvGrpSpPr/>
        <p:nvPr/>
      </p:nvGrpSpPr>
      <p:grpSpPr>
        <a:xfrm>
          <a:off x="0" y="0"/>
          <a:ext cx="0" cy="0"/>
          <a:chOff x="0" y="0"/>
          <a:chExt cx="0" cy="0"/>
        </a:xfrm>
      </p:grpSpPr>
      <p:sp>
        <p:nvSpPr>
          <p:cNvPr id="7" name="TextBox 7">
            <a:extLst>
              <a:ext uri="{FF2B5EF4-FFF2-40B4-BE49-F238E27FC236}">
                <a16:creationId xmlns:a16="http://schemas.microsoft.com/office/drawing/2014/main" id="{4B586D66-747A-387D-D61C-7BB59392DE7E}"/>
              </a:ext>
            </a:extLst>
          </p:cNvPr>
          <p:cNvSpPr txBox="1"/>
          <p:nvPr/>
        </p:nvSpPr>
        <p:spPr>
          <a:xfrm>
            <a:off x="2690039" y="1218943"/>
            <a:ext cx="3653120" cy="431400"/>
          </a:xfrm>
          <a:prstGeom prst="rect">
            <a:avLst/>
          </a:prstGeom>
        </p:spPr>
        <p:txBody>
          <a:bodyPr wrap="square" lIns="0" tIns="0" rIns="0" bIns="0" rtlCol="0" anchor="t">
            <a:spAutoFit/>
          </a:bodyPr>
          <a:lstStyle/>
          <a:p>
            <a:pPr algn="ctr">
              <a:lnSpc>
                <a:spcPts val="3518"/>
              </a:lnSpc>
            </a:pPr>
            <a:r>
              <a:rPr lang="de-DE" sz="2800" b="1" dirty="0" err="1">
                <a:solidFill>
                  <a:srgbClr val="D33FB2"/>
                </a:solidFill>
                <a:latin typeface="Calibri" panose="020F0502020204030204" pitchFamily="34" charset="0"/>
                <a:cs typeface="Times New Roman" panose="02020603050405020304" pitchFamily="18" charset="0"/>
              </a:rPr>
              <a:t>L'altérisme</a:t>
            </a:r>
            <a:endParaRPr lang="en-US" sz="2981" dirty="0">
              <a:solidFill>
                <a:srgbClr val="000000"/>
              </a:solidFill>
              <a:latin typeface="Pier Sans Light"/>
              <a:ea typeface="Pier Sans Light"/>
              <a:cs typeface="Pier Sans Light"/>
              <a:sym typeface="Pier Sans Light"/>
            </a:endParaRPr>
          </a:p>
        </p:txBody>
      </p:sp>
      <p:sp>
        <p:nvSpPr>
          <p:cNvPr id="12" name="Freeform 12">
            <a:extLst>
              <a:ext uri="{FF2B5EF4-FFF2-40B4-BE49-F238E27FC236}">
                <a16:creationId xmlns:a16="http://schemas.microsoft.com/office/drawing/2014/main" id="{D45B30E5-F872-473D-7564-9F3DD6F10528}"/>
              </a:ext>
            </a:extLst>
          </p:cNvPr>
          <p:cNvSpPr/>
          <p:nvPr/>
        </p:nvSpPr>
        <p:spPr>
          <a:xfrm>
            <a:off x="142675" y="6231095"/>
            <a:ext cx="2039453" cy="426796"/>
          </a:xfrm>
          <a:custGeom>
            <a:avLst/>
            <a:gdLst/>
            <a:ahLst/>
            <a:cxnLst/>
            <a:rect l="l" t="t" r="r" b="b"/>
            <a:pathLst>
              <a:path w="3059180" h="640194">
                <a:moveTo>
                  <a:pt x="0" y="0"/>
                </a:moveTo>
                <a:lnTo>
                  <a:pt x="3059179" y="0"/>
                </a:lnTo>
                <a:lnTo>
                  <a:pt x="3059179" y="640193"/>
                </a:lnTo>
                <a:lnTo>
                  <a:pt x="0" y="640193"/>
                </a:lnTo>
                <a:lnTo>
                  <a:pt x="0" y="0"/>
                </a:lnTo>
                <a:close/>
              </a:path>
            </a:pathLst>
          </a:custGeom>
          <a:blipFill>
            <a:blip r:embed="rId2"/>
            <a:stretch>
              <a:fillRect/>
            </a:stretch>
          </a:blipFill>
        </p:spPr>
        <p:txBody>
          <a:bodyPr/>
          <a:lstStyle/>
          <a:p>
            <a:endParaRPr lang="de-DE" sz="1200"/>
          </a:p>
        </p:txBody>
      </p:sp>
      <p:sp>
        <p:nvSpPr>
          <p:cNvPr id="14" name="Textfeld 13">
            <a:extLst>
              <a:ext uri="{FF2B5EF4-FFF2-40B4-BE49-F238E27FC236}">
                <a16:creationId xmlns:a16="http://schemas.microsoft.com/office/drawing/2014/main" id="{11DDD23F-52AB-0506-8B9F-C23C981A0FD7}"/>
              </a:ext>
            </a:extLst>
          </p:cNvPr>
          <p:cNvSpPr txBox="1"/>
          <p:nvPr/>
        </p:nvSpPr>
        <p:spPr>
          <a:xfrm>
            <a:off x="3370521" y="1817998"/>
            <a:ext cx="8102008" cy="3416320"/>
          </a:xfrm>
          <a:prstGeom prst="rect">
            <a:avLst/>
          </a:prstGeom>
          <a:noFill/>
        </p:spPr>
        <p:txBody>
          <a:bodyPr wrap="square">
            <a:spAutoFit/>
          </a:bodyPr>
          <a:lstStyle/>
          <a:p>
            <a:pPr marL="342900" indent="-342900">
              <a:buClr>
                <a:schemeClr val="accent1"/>
              </a:buClr>
              <a:buFont typeface="Arial" panose="020B0604020202020204" pitchFamily="34" charset="0"/>
              <a:buChar char="•"/>
            </a:pPr>
            <a:r>
              <a:rPr lang="en-US" sz="2400" dirty="0"/>
              <a:t>Cela concerne tout particulièrement : la sexualité et l’identité à un âge avancé.</a:t>
            </a:r>
          </a:p>
          <a:p>
            <a:pPr marL="342900" indent="-342900">
              <a:buClr>
                <a:schemeClr val="accent1"/>
              </a:buClr>
              <a:buFont typeface="Arial" panose="020B0604020202020204" pitchFamily="34" charset="0"/>
              <a:buChar char="•"/>
            </a:pPr>
            <a:r>
              <a:rPr lang="en-US" sz="2400" dirty="0"/>
              <a:t>Les manifestations d’un désir de relations intimes s’écartent de la norme sociale de la « sexualité juvénile ». </a:t>
            </a:r>
          </a:p>
          <a:p>
            <a:pPr marL="342900" indent="-342900">
              <a:buClr>
                <a:schemeClr val="accent1"/>
              </a:buClr>
              <a:buFont typeface="Arial" panose="020B0604020202020204" pitchFamily="34" charset="0"/>
              <a:buChar char="•"/>
            </a:pPr>
            <a:endParaRPr lang="de-DE" sz="2400" dirty="0"/>
          </a:p>
          <a:p>
            <a:pPr>
              <a:buClr>
                <a:schemeClr val="accent1"/>
              </a:buClr>
            </a:pPr>
            <a:r>
              <a:rPr lang="de-DE" sz="2400" b="1" dirty="0" err="1"/>
              <a:t>Conséquence </a:t>
            </a:r>
            <a:r>
              <a:rPr lang="de-DE" sz="2400" b="1" dirty="0"/>
              <a:t>:</a:t>
            </a:r>
          </a:p>
          <a:p>
            <a:pPr>
              <a:buClr>
                <a:schemeClr val="accent1"/>
              </a:buClr>
            </a:pPr>
            <a:endParaRPr lang="de-DE" sz="2400" b="1" dirty="0"/>
          </a:p>
          <a:p>
            <a:pPr marL="342900" indent="-342900">
              <a:buClr>
                <a:schemeClr val="accent1"/>
              </a:buClr>
              <a:buFont typeface="Arial" panose="020B0604020202020204" pitchFamily="34" charset="0"/>
              <a:buChar char="•"/>
            </a:pPr>
            <a:r>
              <a:rPr lang="en-US" sz="2400" dirty="0"/>
              <a:t>La stigmatisation de ces comportements, jugés « inappropriés ou problématiques »,</a:t>
            </a:r>
          </a:p>
          <a:p>
            <a:pPr marL="342900" indent="-342900">
              <a:buClr>
                <a:schemeClr val="accent1"/>
              </a:buClr>
              <a:buFont typeface="Arial" panose="020B0604020202020204" pitchFamily="34" charset="0"/>
              <a:buChar char="•"/>
            </a:pPr>
            <a:r>
              <a:rPr lang="en-US" sz="2400" dirty="0"/>
              <a:t>Des attitudes de jugement à l’égard de ces comportements, en particulier dans les structures d’accueil institutionnelles.</a:t>
            </a:r>
            <a:endParaRPr lang="de-DE" sz="2400" dirty="0"/>
          </a:p>
        </p:txBody>
      </p:sp>
      <p:sp>
        <p:nvSpPr>
          <p:cNvPr id="15" name="Textfeld 14">
            <a:extLst>
              <a:ext uri="{FF2B5EF4-FFF2-40B4-BE49-F238E27FC236}">
                <a16:creationId xmlns:a16="http://schemas.microsoft.com/office/drawing/2014/main" id="{E891CA70-16E0-26BA-DEFA-FA5416B43EA6}"/>
              </a:ext>
            </a:extLst>
          </p:cNvPr>
          <p:cNvSpPr txBox="1"/>
          <p:nvPr/>
        </p:nvSpPr>
        <p:spPr>
          <a:xfrm>
            <a:off x="430924" y="146355"/>
            <a:ext cx="7199586" cy="646331"/>
          </a:xfrm>
          <a:prstGeom prst="rect">
            <a:avLst/>
          </a:prstGeom>
          <a:noFill/>
        </p:spPr>
        <p:txBody>
          <a:bodyPr wrap="square" rtlCol="0">
            <a:spAutoFit/>
          </a:bodyPr>
          <a:lstStyle/>
          <a:p>
            <a:r>
              <a:rPr lang="de-DE" sz="3600" b="1" dirty="0" err="1">
                <a:solidFill>
                  <a:srgbClr val="FFFFFF"/>
                </a:solidFill>
              </a:rPr>
              <a:t>L'altérisation</a:t>
            </a:r>
            <a:endParaRPr lang="de-DE" sz="3600" b="1" dirty="0">
              <a:solidFill>
                <a:srgbClr val="FFFFFF"/>
              </a:solidFill>
            </a:endParaRPr>
          </a:p>
        </p:txBody>
      </p:sp>
      <p:pic>
        <p:nvPicPr>
          <p:cNvPr id="3" name="Grafik 2">
            <a:extLst>
              <a:ext uri="{FF2B5EF4-FFF2-40B4-BE49-F238E27FC236}">
                <a16:creationId xmlns:a16="http://schemas.microsoft.com/office/drawing/2014/main" id="{E522B274-F09A-AEA7-E90A-FF5F14CCAC12}"/>
              </a:ext>
            </a:extLst>
          </p:cNvPr>
          <p:cNvPicPr>
            <a:picLocks noChangeAspect="1"/>
          </p:cNvPicPr>
          <p:nvPr/>
        </p:nvPicPr>
        <p:blipFill>
          <a:blip r:embed="rId3"/>
          <a:stretch>
            <a:fillRect/>
          </a:stretch>
        </p:blipFill>
        <p:spPr>
          <a:xfrm>
            <a:off x="342024" y="2278276"/>
            <a:ext cx="2731871" cy="2301448"/>
          </a:xfrm>
          <a:prstGeom prst="rect">
            <a:avLst/>
          </a:prstGeom>
        </p:spPr>
      </p:pic>
    </p:spTree>
    <p:extLst>
      <p:ext uri="{BB962C8B-B14F-4D97-AF65-F5344CB8AC3E}">
        <p14:creationId xmlns:p14="http://schemas.microsoft.com/office/powerpoint/2010/main" val="63001977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CD0EB6-3989-ADFD-2644-121F75F88410}"/>
            </a:ext>
          </a:extLst>
        </p:cNvPr>
        <p:cNvGrpSpPr/>
        <p:nvPr/>
      </p:nvGrpSpPr>
      <p:grpSpPr>
        <a:xfrm>
          <a:off x="0" y="0"/>
          <a:ext cx="0" cy="0"/>
          <a:chOff x="0" y="0"/>
          <a:chExt cx="0" cy="0"/>
        </a:xfrm>
      </p:grpSpPr>
      <p:sp>
        <p:nvSpPr>
          <p:cNvPr id="7" name="TextBox 7">
            <a:extLst>
              <a:ext uri="{FF2B5EF4-FFF2-40B4-BE49-F238E27FC236}">
                <a16:creationId xmlns:a16="http://schemas.microsoft.com/office/drawing/2014/main" id="{3CF77144-651A-2922-2F03-46B32D453628}"/>
              </a:ext>
            </a:extLst>
          </p:cNvPr>
          <p:cNvSpPr txBox="1"/>
          <p:nvPr/>
        </p:nvSpPr>
        <p:spPr>
          <a:xfrm>
            <a:off x="2690038" y="1218943"/>
            <a:ext cx="5933261" cy="431400"/>
          </a:xfrm>
          <a:prstGeom prst="rect">
            <a:avLst/>
          </a:prstGeom>
        </p:spPr>
        <p:txBody>
          <a:bodyPr wrap="square" lIns="0" tIns="0" rIns="0" bIns="0" rtlCol="0" anchor="t">
            <a:spAutoFit/>
          </a:bodyPr>
          <a:lstStyle/>
          <a:p>
            <a:pPr algn="ctr">
              <a:lnSpc>
                <a:spcPts val="3518"/>
              </a:lnSpc>
            </a:pPr>
            <a:r>
              <a:rPr lang="de-DE" sz="2800" b="1" dirty="0">
                <a:solidFill>
                  <a:srgbClr val="D33FB2"/>
                </a:solidFill>
                <a:latin typeface="Calibri" panose="020F0502020204030204" pitchFamily="34" charset="0"/>
                <a:cs typeface="Times New Roman" panose="02020603050405020304" pitchFamily="18" charset="0"/>
              </a:rPr>
              <a:t>La </a:t>
            </a:r>
            <a:r>
              <a:rPr lang="de-DE" sz="2800" b="1" dirty="0" err="1">
                <a:solidFill>
                  <a:srgbClr val="D33FB2"/>
                </a:solidFill>
                <a:latin typeface="Calibri" panose="020F0502020204030204" pitchFamily="34" charset="0"/>
                <a:cs typeface="Times New Roman" panose="02020603050405020304" pitchFamily="18" charset="0"/>
              </a:rPr>
              <a:t>sexualité</a:t>
            </a:r>
            <a:r>
              <a:rPr lang="de-DE" sz="2800" b="1" dirty="0">
                <a:solidFill>
                  <a:srgbClr val="D33FB2"/>
                </a:solidFill>
                <a:latin typeface="Calibri" panose="020F0502020204030204" pitchFamily="34" charset="0"/>
                <a:cs typeface="Times New Roman" panose="02020603050405020304" pitchFamily="18" charset="0"/>
              </a:rPr>
              <a:t> </a:t>
            </a:r>
            <a:r>
              <a:rPr lang="de-DE" sz="2800" b="1" dirty="0" err="1">
                <a:solidFill>
                  <a:srgbClr val="D33FB2"/>
                </a:solidFill>
                <a:latin typeface="Calibri" panose="020F0502020204030204" pitchFamily="34" charset="0"/>
                <a:cs typeface="Times New Roman" panose="02020603050405020304" pitchFamily="18" charset="0"/>
              </a:rPr>
              <a:t>chez</a:t>
            </a:r>
            <a:r>
              <a:rPr lang="de-DE" sz="2800" b="1" dirty="0">
                <a:solidFill>
                  <a:srgbClr val="D33FB2"/>
                </a:solidFill>
                <a:latin typeface="Calibri" panose="020F0502020204030204" pitchFamily="34" charset="0"/>
                <a:cs typeface="Times New Roman" panose="02020603050405020304" pitchFamily="18" charset="0"/>
              </a:rPr>
              <a:t> </a:t>
            </a:r>
            <a:r>
              <a:rPr lang="de-DE" sz="2800" b="1" dirty="0" err="1">
                <a:solidFill>
                  <a:srgbClr val="D33FB2"/>
                </a:solidFill>
                <a:latin typeface="Calibri" panose="020F0502020204030204" pitchFamily="34" charset="0"/>
                <a:cs typeface="Times New Roman" panose="02020603050405020304" pitchFamily="18" charset="0"/>
              </a:rPr>
              <a:t>les</a:t>
            </a:r>
            <a:r>
              <a:rPr lang="de-DE" sz="2800" b="1" dirty="0">
                <a:solidFill>
                  <a:srgbClr val="D33FB2"/>
                </a:solidFill>
                <a:latin typeface="Calibri" panose="020F0502020204030204" pitchFamily="34" charset="0"/>
                <a:cs typeface="Times New Roman" panose="02020603050405020304" pitchFamily="18" charset="0"/>
              </a:rPr>
              <a:t> </a:t>
            </a:r>
            <a:r>
              <a:rPr lang="de-DE" sz="2800" b="1" dirty="0" err="1">
                <a:solidFill>
                  <a:srgbClr val="D33FB2"/>
                </a:solidFill>
                <a:latin typeface="Calibri" panose="020F0502020204030204" pitchFamily="34" charset="0"/>
                <a:cs typeface="Times New Roman" panose="02020603050405020304" pitchFamily="18" charset="0"/>
              </a:rPr>
              <a:t>personnes</a:t>
            </a:r>
            <a:r>
              <a:rPr lang="de-DE" sz="2800" b="1" dirty="0">
                <a:solidFill>
                  <a:srgbClr val="D33FB2"/>
                </a:solidFill>
                <a:latin typeface="Calibri" panose="020F0502020204030204" pitchFamily="34" charset="0"/>
                <a:cs typeface="Times New Roman" panose="02020603050405020304" pitchFamily="18" charset="0"/>
              </a:rPr>
              <a:t> </a:t>
            </a:r>
            <a:r>
              <a:rPr lang="de-DE" sz="2800" b="1" dirty="0" err="1">
                <a:solidFill>
                  <a:srgbClr val="D33FB2"/>
                </a:solidFill>
                <a:latin typeface="Calibri" panose="020F0502020204030204" pitchFamily="34" charset="0"/>
                <a:cs typeface="Times New Roman" panose="02020603050405020304" pitchFamily="18" charset="0"/>
              </a:rPr>
              <a:t>âgées</a:t>
            </a:r>
            <a:endParaRPr lang="en-US" sz="2981" dirty="0">
              <a:solidFill>
                <a:srgbClr val="000000"/>
              </a:solidFill>
              <a:latin typeface="Pier Sans Light"/>
              <a:ea typeface="Pier Sans Light"/>
              <a:cs typeface="Pier Sans Light"/>
              <a:sym typeface="Pier Sans Light"/>
            </a:endParaRPr>
          </a:p>
        </p:txBody>
      </p:sp>
      <p:sp>
        <p:nvSpPr>
          <p:cNvPr id="12" name="Freeform 12">
            <a:extLst>
              <a:ext uri="{FF2B5EF4-FFF2-40B4-BE49-F238E27FC236}">
                <a16:creationId xmlns:a16="http://schemas.microsoft.com/office/drawing/2014/main" id="{99E43F39-37A7-45B3-1C94-1305D3C20FD1}"/>
              </a:ext>
            </a:extLst>
          </p:cNvPr>
          <p:cNvSpPr/>
          <p:nvPr/>
        </p:nvSpPr>
        <p:spPr>
          <a:xfrm>
            <a:off x="142675" y="6231095"/>
            <a:ext cx="2039453" cy="426796"/>
          </a:xfrm>
          <a:custGeom>
            <a:avLst/>
            <a:gdLst/>
            <a:ahLst/>
            <a:cxnLst/>
            <a:rect l="l" t="t" r="r" b="b"/>
            <a:pathLst>
              <a:path w="3059180" h="640194">
                <a:moveTo>
                  <a:pt x="0" y="0"/>
                </a:moveTo>
                <a:lnTo>
                  <a:pt x="3059179" y="0"/>
                </a:lnTo>
                <a:lnTo>
                  <a:pt x="3059179" y="640193"/>
                </a:lnTo>
                <a:lnTo>
                  <a:pt x="0" y="640193"/>
                </a:lnTo>
                <a:lnTo>
                  <a:pt x="0" y="0"/>
                </a:lnTo>
                <a:close/>
              </a:path>
            </a:pathLst>
          </a:custGeom>
          <a:blipFill>
            <a:blip r:embed="rId2"/>
            <a:stretch>
              <a:fillRect/>
            </a:stretch>
          </a:blipFill>
        </p:spPr>
        <p:txBody>
          <a:bodyPr/>
          <a:lstStyle/>
          <a:p>
            <a:endParaRPr lang="de-DE" sz="1200"/>
          </a:p>
        </p:txBody>
      </p:sp>
      <p:sp>
        <p:nvSpPr>
          <p:cNvPr id="3" name="Textfeld 2">
            <a:extLst>
              <a:ext uri="{FF2B5EF4-FFF2-40B4-BE49-F238E27FC236}">
                <a16:creationId xmlns:a16="http://schemas.microsoft.com/office/drawing/2014/main" id="{C0075101-C1B6-B1DD-9640-884E40671699}"/>
              </a:ext>
            </a:extLst>
          </p:cNvPr>
          <p:cNvSpPr txBox="1"/>
          <p:nvPr/>
        </p:nvSpPr>
        <p:spPr>
          <a:xfrm>
            <a:off x="3051543" y="1907590"/>
            <a:ext cx="8846289" cy="4008020"/>
          </a:xfrm>
          <a:prstGeom prst="rect">
            <a:avLst/>
          </a:prstGeom>
          <a:noFill/>
        </p:spPr>
        <p:txBody>
          <a:bodyPr wrap="square">
            <a:spAutoFit/>
          </a:bodyPr>
          <a:lstStyle/>
          <a:p>
            <a:pPr marL="342900" indent="-342900">
              <a:lnSpc>
                <a:spcPct val="107000"/>
              </a:lnSpc>
              <a:spcAft>
                <a:spcPts val="600"/>
              </a:spcAft>
              <a:buClr>
                <a:schemeClr val="accent3"/>
              </a:buClr>
              <a:buFont typeface="Arial" panose="020B0604020202020204" pitchFamily="34" charset="0"/>
              <a:buChar char="•"/>
            </a:pPr>
            <a:r>
              <a:rPr lang="en-US" sz="2000" dirty="0">
                <a:solidFill>
                  <a:srgbClr val="252223"/>
                </a:solidFill>
                <a:latin typeface="Calibri" panose="020F0502020204030204" pitchFamily="34" charset="0"/>
                <a:ea typeface="Calibri" panose="020F0502020204030204" pitchFamily="34" charset="0"/>
                <a:cs typeface="Calibri" panose="020F0502020204030204" pitchFamily="34" charset="0"/>
              </a:rPr>
              <a:t>Le vieillissement est vécu comme un processus continu de dévalorisation sexuelle,</a:t>
            </a:r>
          </a:p>
          <a:p>
            <a:pPr marL="342900" indent="-342900">
              <a:lnSpc>
                <a:spcPct val="107000"/>
              </a:lnSpc>
              <a:spcAft>
                <a:spcPts val="600"/>
              </a:spcAft>
              <a:buClr>
                <a:schemeClr val="accent3"/>
              </a:buClr>
              <a:buFont typeface="Arial" panose="020B0604020202020204" pitchFamily="34" charset="0"/>
              <a:buChar char="•"/>
            </a:pPr>
            <a:r>
              <a:rPr lang="en-US" sz="2000" dirty="0">
                <a:solidFill>
                  <a:srgbClr val="252223"/>
                </a:solidFill>
                <a:latin typeface="Calibri" panose="020F0502020204030204" pitchFamily="34" charset="0"/>
                <a:ea typeface="Calibri" panose="020F0502020204030204" pitchFamily="34" charset="0"/>
                <a:cs typeface="Calibri" panose="020F0502020204030204" pitchFamily="34" charset="0"/>
              </a:rPr>
              <a:t>accompagné d’inquiétudes concernant son propre pouvoir de séduction, d’une baisse des performances sexuelles, </a:t>
            </a:r>
          </a:p>
          <a:p>
            <a:pPr marL="342900" indent="-342900">
              <a:lnSpc>
                <a:spcPct val="107000"/>
              </a:lnSpc>
              <a:spcAft>
                <a:spcPts val="600"/>
              </a:spcAft>
              <a:buClr>
                <a:schemeClr val="accent3"/>
              </a:buClr>
              <a:buFont typeface="Arial" panose="020B0604020202020204" pitchFamily="34" charset="0"/>
              <a:buChar char="•"/>
            </a:pPr>
            <a:r>
              <a:rPr lang="en-US" sz="2000" dirty="0">
                <a:solidFill>
                  <a:srgbClr val="252223"/>
                </a:solidFill>
                <a:latin typeface="Calibri" panose="020F0502020204030204" pitchFamily="34" charset="0"/>
                <a:ea typeface="Calibri" panose="020F0502020204030204" pitchFamily="34" charset="0"/>
                <a:cs typeface="Calibri" panose="020F0502020204030204" pitchFamily="34" charset="0"/>
              </a:rPr>
              <a:t>et par diverses maladies et affections.</a:t>
            </a:r>
          </a:p>
          <a:p>
            <a:pPr marL="342900" indent="-342900">
              <a:lnSpc>
                <a:spcPct val="107000"/>
              </a:lnSpc>
              <a:spcAft>
                <a:spcPts val="600"/>
              </a:spcAft>
              <a:buClr>
                <a:schemeClr val="accent3"/>
              </a:buClr>
              <a:buFont typeface="Arial" panose="020B0604020202020204" pitchFamily="34" charset="0"/>
              <a:buChar char="•"/>
            </a:pPr>
            <a:r>
              <a:rPr lang="en-US" sz="2000" dirty="0">
                <a:solidFill>
                  <a:srgbClr val="252223"/>
                </a:solidFill>
                <a:latin typeface="Calibri" panose="020F0502020204030204" pitchFamily="34" charset="0"/>
                <a:ea typeface="Calibri" panose="020F0502020204030204" pitchFamily="34" charset="0"/>
                <a:cs typeface="Calibri" panose="020F0502020204030204" pitchFamily="34" charset="0"/>
              </a:rPr>
              <a:t>Le double standard de la société face au vieillissement : les femmes sont particulièrement touchées car elles sont perçues comme peu attirantes, vieilles et asexuées plus tôt que les hommes. </a:t>
            </a:r>
          </a:p>
          <a:p>
            <a:pPr marL="342900" indent="-342900">
              <a:lnSpc>
                <a:spcPct val="107000"/>
              </a:lnSpc>
              <a:spcAft>
                <a:spcPts val="600"/>
              </a:spcAft>
              <a:buClr>
                <a:schemeClr val="accent3"/>
              </a:buClr>
              <a:buFont typeface="Arial" panose="020B0604020202020204" pitchFamily="34" charset="0"/>
              <a:buChar char="•"/>
            </a:pPr>
            <a:r>
              <a:rPr lang="en-US" sz="2000" dirty="0">
                <a:solidFill>
                  <a:srgbClr val="252223"/>
                </a:solidFill>
                <a:latin typeface="Calibri" panose="020F0502020204030204" pitchFamily="34" charset="0"/>
                <a:ea typeface="Calibri" panose="020F0502020204030204" pitchFamily="34" charset="0"/>
                <a:cs typeface="Calibri" panose="020F0502020204030204" pitchFamily="34" charset="0"/>
              </a:rPr>
              <a:t>Les normes sociales et les images véhiculées par la société conduisent alors les personnes vieillissantes à se décrire comme asexuées, même si elles ne se sentent pas ainsi. </a:t>
            </a:r>
            <a:endParaRPr lang="de-DE" sz="2000" dirty="0">
              <a:solidFill>
                <a:srgbClr val="252223"/>
              </a:solidFill>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4" name="Textfeld 3">
            <a:extLst>
              <a:ext uri="{FF2B5EF4-FFF2-40B4-BE49-F238E27FC236}">
                <a16:creationId xmlns:a16="http://schemas.microsoft.com/office/drawing/2014/main" id="{BD2BA8F6-894D-39F1-938E-0B694722ABD1}"/>
              </a:ext>
            </a:extLst>
          </p:cNvPr>
          <p:cNvSpPr txBox="1"/>
          <p:nvPr/>
        </p:nvSpPr>
        <p:spPr>
          <a:xfrm>
            <a:off x="680483" y="15918"/>
            <a:ext cx="6103088" cy="677108"/>
          </a:xfrm>
          <a:prstGeom prst="rect">
            <a:avLst/>
          </a:prstGeom>
          <a:noFill/>
        </p:spPr>
        <p:txBody>
          <a:bodyPr wrap="square">
            <a:spAutoFit/>
          </a:bodyPr>
          <a:lstStyle/>
          <a:p>
            <a:r>
              <a:rPr lang="de-DE" sz="3800" b="1" dirty="0" err="1">
                <a:solidFill>
                  <a:srgbClr val="FFFFFF"/>
                </a:solidFill>
              </a:rPr>
              <a:t>Cadre théorique </a:t>
            </a:r>
            <a:r>
              <a:rPr lang="de-DE" sz="3800" b="1" dirty="0">
                <a:solidFill>
                  <a:srgbClr val="FFFFFF"/>
                </a:solidFill>
              </a:rPr>
              <a:t>: </a:t>
            </a:r>
            <a:endParaRPr lang="de-DE" sz="3800" dirty="0"/>
          </a:p>
        </p:txBody>
      </p:sp>
      <p:pic>
        <p:nvPicPr>
          <p:cNvPr id="6" name="Grafik 5">
            <a:extLst>
              <a:ext uri="{FF2B5EF4-FFF2-40B4-BE49-F238E27FC236}">
                <a16:creationId xmlns:a16="http://schemas.microsoft.com/office/drawing/2014/main" id="{4C58D808-C669-BD98-8E53-D31BDC6A5FAF}"/>
              </a:ext>
            </a:extLst>
          </p:cNvPr>
          <p:cNvPicPr>
            <a:picLocks noChangeAspect="1"/>
          </p:cNvPicPr>
          <p:nvPr/>
        </p:nvPicPr>
        <p:blipFill>
          <a:blip r:embed="rId3"/>
          <a:stretch>
            <a:fillRect/>
          </a:stretch>
        </p:blipFill>
        <p:spPr>
          <a:xfrm>
            <a:off x="294168" y="2263662"/>
            <a:ext cx="2334198" cy="2863298"/>
          </a:xfrm>
          <a:prstGeom prst="rect">
            <a:avLst/>
          </a:prstGeom>
        </p:spPr>
      </p:pic>
    </p:spTree>
    <p:extLst>
      <p:ext uri="{BB962C8B-B14F-4D97-AF65-F5344CB8AC3E}">
        <p14:creationId xmlns:p14="http://schemas.microsoft.com/office/powerpoint/2010/main" val="256784260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D918A8-88C0-CB76-F200-46130656D169}"/>
            </a:ext>
          </a:extLst>
        </p:cNvPr>
        <p:cNvGrpSpPr/>
        <p:nvPr/>
      </p:nvGrpSpPr>
      <p:grpSpPr>
        <a:xfrm>
          <a:off x="0" y="0"/>
          <a:ext cx="0" cy="0"/>
          <a:chOff x="0" y="0"/>
          <a:chExt cx="0" cy="0"/>
        </a:xfrm>
      </p:grpSpPr>
      <p:sp>
        <p:nvSpPr>
          <p:cNvPr id="7" name="TextBox 7">
            <a:extLst>
              <a:ext uri="{FF2B5EF4-FFF2-40B4-BE49-F238E27FC236}">
                <a16:creationId xmlns:a16="http://schemas.microsoft.com/office/drawing/2014/main" id="{B32B71E5-C96A-ED85-1CAA-1078801002EB}"/>
              </a:ext>
            </a:extLst>
          </p:cNvPr>
          <p:cNvSpPr txBox="1"/>
          <p:nvPr/>
        </p:nvSpPr>
        <p:spPr>
          <a:xfrm>
            <a:off x="2690038" y="1218943"/>
            <a:ext cx="5920561" cy="431400"/>
          </a:xfrm>
          <a:prstGeom prst="rect">
            <a:avLst/>
          </a:prstGeom>
        </p:spPr>
        <p:txBody>
          <a:bodyPr wrap="square" lIns="0" tIns="0" rIns="0" bIns="0" rtlCol="0" anchor="t">
            <a:spAutoFit/>
          </a:bodyPr>
          <a:lstStyle/>
          <a:p>
            <a:pPr algn="ctr">
              <a:lnSpc>
                <a:spcPts val="3518"/>
              </a:lnSpc>
            </a:pPr>
            <a:r>
              <a:rPr lang="de-DE" sz="2800" b="1" dirty="0" err="1">
                <a:solidFill>
                  <a:srgbClr val="D33FB2"/>
                </a:solidFill>
                <a:latin typeface="Calibri" panose="020F0502020204030204" pitchFamily="34" charset="0"/>
                <a:cs typeface="Times New Roman" panose="02020603050405020304" pitchFamily="18" charset="0"/>
              </a:rPr>
              <a:t>La sexualité </a:t>
            </a:r>
            <a:r>
              <a:rPr lang="de-DE" sz="2800" b="1" dirty="0">
                <a:solidFill>
                  <a:srgbClr val="D33FB2"/>
                </a:solidFill>
                <a:latin typeface="Calibri" panose="020F0502020204030204" pitchFamily="34" charset="0"/>
                <a:cs typeface="Times New Roman" panose="02020603050405020304" pitchFamily="18" charset="0"/>
              </a:rPr>
              <a:t>chez les personnes âgées</a:t>
            </a:r>
            <a:endParaRPr lang="en-US" sz="2981" dirty="0">
              <a:solidFill>
                <a:srgbClr val="000000"/>
              </a:solidFill>
              <a:latin typeface="Pier Sans Light"/>
              <a:ea typeface="Pier Sans Light"/>
              <a:cs typeface="Pier Sans Light"/>
              <a:sym typeface="Pier Sans Light"/>
            </a:endParaRPr>
          </a:p>
        </p:txBody>
      </p:sp>
      <p:sp>
        <p:nvSpPr>
          <p:cNvPr id="12" name="Freeform 12">
            <a:extLst>
              <a:ext uri="{FF2B5EF4-FFF2-40B4-BE49-F238E27FC236}">
                <a16:creationId xmlns:a16="http://schemas.microsoft.com/office/drawing/2014/main" id="{97CE5662-06AC-5EB0-F67B-A74B3AAC00E7}"/>
              </a:ext>
            </a:extLst>
          </p:cNvPr>
          <p:cNvSpPr/>
          <p:nvPr/>
        </p:nvSpPr>
        <p:spPr>
          <a:xfrm>
            <a:off x="142675" y="6231095"/>
            <a:ext cx="2039453" cy="426796"/>
          </a:xfrm>
          <a:custGeom>
            <a:avLst/>
            <a:gdLst/>
            <a:ahLst/>
            <a:cxnLst/>
            <a:rect l="l" t="t" r="r" b="b"/>
            <a:pathLst>
              <a:path w="3059180" h="640194">
                <a:moveTo>
                  <a:pt x="0" y="0"/>
                </a:moveTo>
                <a:lnTo>
                  <a:pt x="3059179" y="0"/>
                </a:lnTo>
                <a:lnTo>
                  <a:pt x="3059179" y="640193"/>
                </a:lnTo>
                <a:lnTo>
                  <a:pt x="0" y="640193"/>
                </a:lnTo>
                <a:lnTo>
                  <a:pt x="0" y="0"/>
                </a:lnTo>
                <a:close/>
              </a:path>
            </a:pathLst>
          </a:custGeom>
          <a:blipFill>
            <a:blip r:embed="rId2"/>
            <a:stretch>
              <a:fillRect/>
            </a:stretch>
          </a:blipFill>
        </p:spPr>
        <p:txBody>
          <a:bodyPr/>
          <a:lstStyle/>
          <a:p>
            <a:endParaRPr lang="de-DE" sz="1200"/>
          </a:p>
        </p:txBody>
      </p:sp>
      <p:sp>
        <p:nvSpPr>
          <p:cNvPr id="15" name="Textfeld 14">
            <a:extLst>
              <a:ext uri="{FF2B5EF4-FFF2-40B4-BE49-F238E27FC236}">
                <a16:creationId xmlns:a16="http://schemas.microsoft.com/office/drawing/2014/main" id="{CAC842E9-1A79-3222-3745-EF4E8A22148A}"/>
              </a:ext>
            </a:extLst>
          </p:cNvPr>
          <p:cNvSpPr txBox="1"/>
          <p:nvPr/>
        </p:nvSpPr>
        <p:spPr>
          <a:xfrm>
            <a:off x="430924" y="146355"/>
            <a:ext cx="7199586" cy="646331"/>
          </a:xfrm>
          <a:prstGeom prst="rect">
            <a:avLst/>
          </a:prstGeom>
          <a:noFill/>
        </p:spPr>
        <p:txBody>
          <a:bodyPr wrap="square" rtlCol="0">
            <a:spAutoFit/>
          </a:bodyPr>
          <a:lstStyle/>
          <a:p>
            <a:r>
              <a:rPr lang="de-DE" sz="3600" b="1" dirty="0" err="1">
                <a:solidFill>
                  <a:srgbClr val="FFFFFF"/>
                </a:solidFill>
              </a:rPr>
              <a:t>Cadre théorique</a:t>
            </a:r>
            <a:endParaRPr lang="de-DE" sz="3600" b="1" dirty="0">
              <a:solidFill>
                <a:srgbClr val="FFFFFF"/>
              </a:solidFill>
            </a:endParaRPr>
          </a:p>
        </p:txBody>
      </p:sp>
      <p:sp>
        <p:nvSpPr>
          <p:cNvPr id="3" name="Textfeld 2">
            <a:extLst>
              <a:ext uri="{FF2B5EF4-FFF2-40B4-BE49-F238E27FC236}">
                <a16:creationId xmlns:a16="http://schemas.microsoft.com/office/drawing/2014/main" id="{861C5842-1FCD-3704-AF95-04BB30BD6519}"/>
              </a:ext>
            </a:extLst>
          </p:cNvPr>
          <p:cNvSpPr txBox="1"/>
          <p:nvPr/>
        </p:nvSpPr>
        <p:spPr>
          <a:xfrm>
            <a:off x="3051543" y="1907590"/>
            <a:ext cx="8846289" cy="3755644"/>
          </a:xfrm>
          <a:prstGeom prst="rect">
            <a:avLst/>
          </a:prstGeom>
          <a:noFill/>
        </p:spPr>
        <p:txBody>
          <a:bodyPr wrap="square">
            <a:spAutoFit/>
          </a:bodyPr>
          <a:lstStyle/>
          <a:p>
            <a:pPr>
              <a:lnSpc>
                <a:spcPct val="107000"/>
              </a:lnSpc>
              <a:spcAft>
                <a:spcPts val="600"/>
              </a:spcAft>
              <a:buNone/>
            </a:pPr>
            <a:r>
              <a:rPr lang="en-US" sz="2000" b="1" dirty="0"/>
              <a:t>La sexualité est souvent réduite aux rapports sexuels conventionnels. </a:t>
            </a:r>
          </a:p>
          <a:p>
            <a:pPr>
              <a:lnSpc>
                <a:spcPct val="107000"/>
              </a:lnSpc>
              <a:spcAft>
                <a:spcPts val="600"/>
              </a:spcAft>
              <a:buNone/>
            </a:pPr>
            <a:r>
              <a:rPr lang="en-US" sz="2000" b="1" dirty="0"/>
              <a:t>On néglige souvent les éléments suivants : </a:t>
            </a:r>
          </a:p>
          <a:p>
            <a:pPr marL="342900" indent="-342900">
              <a:lnSpc>
                <a:spcPct val="107000"/>
              </a:lnSpc>
              <a:spcAft>
                <a:spcPts val="600"/>
              </a:spcAft>
              <a:buFont typeface="Arial" panose="020B0604020202020204" pitchFamily="34" charset="0"/>
              <a:buChar char="•"/>
            </a:pPr>
            <a:r>
              <a:rPr lang="en-US" sz="2000" dirty="0"/>
              <a:t>la diversité des besoins et des aspects de la sexualité</a:t>
            </a:r>
          </a:p>
          <a:p>
            <a:pPr marL="342900" indent="-342900">
              <a:lnSpc>
                <a:spcPct val="107000"/>
              </a:lnSpc>
              <a:spcAft>
                <a:spcPts val="600"/>
              </a:spcAft>
              <a:buFont typeface="Arial" panose="020B0604020202020204" pitchFamily="34" charset="0"/>
              <a:buChar char="•"/>
            </a:pPr>
            <a:r>
              <a:rPr lang="en-US" sz="2000" dirty="0"/>
              <a:t>le manque ou la rareté des occasions de discuter ouvertement de ce sujet, en particulier dans des établissements tels que les hôpitaux, les maisons de retraite et les établissements de soins.</a:t>
            </a:r>
          </a:p>
          <a:p>
            <a:pPr marL="342900" indent="-342900">
              <a:lnSpc>
                <a:spcPct val="107000"/>
              </a:lnSpc>
              <a:spcAft>
                <a:spcPts val="600"/>
              </a:spcAft>
              <a:buFont typeface="Arial" panose="020B0604020202020204" pitchFamily="34" charset="0"/>
              <a:buChar char="•"/>
            </a:pPr>
            <a:r>
              <a:rPr lang="en-US" sz="2000" dirty="0"/>
              <a:t>Cela conduit à des interprétations erronées du comportement sexuel et à un manque de tolérance.</a:t>
            </a:r>
          </a:p>
          <a:p>
            <a:pPr marL="342900" indent="-342900">
              <a:lnSpc>
                <a:spcPct val="107000"/>
              </a:lnSpc>
              <a:spcAft>
                <a:spcPts val="600"/>
              </a:spcAft>
              <a:buFont typeface="Arial" panose="020B0604020202020204" pitchFamily="34" charset="0"/>
              <a:buChar char="•"/>
            </a:pPr>
            <a:r>
              <a:rPr lang="en-US" sz="2000" dirty="0"/>
              <a:t>Les personnes âgées elles-mêmes peuvent alors considérer leurs besoins sexuels comme quelque chose de honteux ou d’inapproprié. </a:t>
            </a:r>
            <a:endParaRPr lang="de-DE" sz="2000" dirty="0">
              <a:solidFill>
                <a:srgbClr val="252223"/>
              </a:solidFill>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4" name="Grafik 3">
            <a:extLst>
              <a:ext uri="{FF2B5EF4-FFF2-40B4-BE49-F238E27FC236}">
                <a16:creationId xmlns:a16="http://schemas.microsoft.com/office/drawing/2014/main" id="{C66652C5-9A49-95C1-007E-899649BC7B54}"/>
              </a:ext>
            </a:extLst>
          </p:cNvPr>
          <p:cNvPicPr>
            <a:picLocks noChangeAspect="1"/>
          </p:cNvPicPr>
          <p:nvPr/>
        </p:nvPicPr>
        <p:blipFill>
          <a:blip r:embed="rId3"/>
          <a:stretch>
            <a:fillRect/>
          </a:stretch>
        </p:blipFill>
        <p:spPr>
          <a:xfrm>
            <a:off x="142675" y="2317932"/>
            <a:ext cx="2738748" cy="2387917"/>
          </a:xfrm>
          <a:prstGeom prst="rect">
            <a:avLst/>
          </a:prstGeom>
        </p:spPr>
      </p:pic>
    </p:spTree>
    <p:extLst>
      <p:ext uri="{BB962C8B-B14F-4D97-AF65-F5344CB8AC3E}">
        <p14:creationId xmlns:p14="http://schemas.microsoft.com/office/powerpoint/2010/main" val="412516724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4DA351-90BF-713A-B699-752EF97BBDA4}"/>
            </a:ext>
          </a:extLst>
        </p:cNvPr>
        <p:cNvGrpSpPr/>
        <p:nvPr/>
      </p:nvGrpSpPr>
      <p:grpSpPr>
        <a:xfrm>
          <a:off x="0" y="0"/>
          <a:ext cx="0" cy="0"/>
          <a:chOff x="0" y="0"/>
          <a:chExt cx="0" cy="0"/>
        </a:xfrm>
      </p:grpSpPr>
      <p:sp>
        <p:nvSpPr>
          <p:cNvPr id="12" name="Freeform 12">
            <a:extLst>
              <a:ext uri="{FF2B5EF4-FFF2-40B4-BE49-F238E27FC236}">
                <a16:creationId xmlns:a16="http://schemas.microsoft.com/office/drawing/2014/main" id="{E7A9B94B-EDFD-1CD5-3A3B-3F82398A1C8E}"/>
              </a:ext>
            </a:extLst>
          </p:cNvPr>
          <p:cNvSpPr/>
          <p:nvPr/>
        </p:nvSpPr>
        <p:spPr>
          <a:xfrm>
            <a:off x="142675" y="6231095"/>
            <a:ext cx="2039453" cy="426796"/>
          </a:xfrm>
          <a:custGeom>
            <a:avLst/>
            <a:gdLst/>
            <a:ahLst/>
            <a:cxnLst/>
            <a:rect l="l" t="t" r="r" b="b"/>
            <a:pathLst>
              <a:path w="3059180" h="640194">
                <a:moveTo>
                  <a:pt x="0" y="0"/>
                </a:moveTo>
                <a:lnTo>
                  <a:pt x="3059179" y="0"/>
                </a:lnTo>
                <a:lnTo>
                  <a:pt x="3059179" y="640193"/>
                </a:lnTo>
                <a:lnTo>
                  <a:pt x="0" y="640193"/>
                </a:lnTo>
                <a:lnTo>
                  <a:pt x="0" y="0"/>
                </a:lnTo>
                <a:close/>
              </a:path>
            </a:pathLst>
          </a:custGeom>
          <a:blipFill>
            <a:blip r:embed="rId2"/>
            <a:stretch>
              <a:fillRect/>
            </a:stretch>
          </a:blipFill>
        </p:spPr>
        <p:txBody>
          <a:bodyPr/>
          <a:lstStyle/>
          <a:p>
            <a:endParaRPr lang="de-DE" sz="1200"/>
          </a:p>
        </p:txBody>
      </p:sp>
      <p:sp>
        <p:nvSpPr>
          <p:cNvPr id="15" name="Textfeld 14">
            <a:extLst>
              <a:ext uri="{FF2B5EF4-FFF2-40B4-BE49-F238E27FC236}">
                <a16:creationId xmlns:a16="http://schemas.microsoft.com/office/drawing/2014/main" id="{73CE2D58-391E-433A-EEE3-0CD7CAA57D55}"/>
              </a:ext>
            </a:extLst>
          </p:cNvPr>
          <p:cNvSpPr txBox="1"/>
          <p:nvPr/>
        </p:nvSpPr>
        <p:spPr>
          <a:xfrm>
            <a:off x="430924" y="146355"/>
            <a:ext cx="7199586" cy="646331"/>
          </a:xfrm>
          <a:prstGeom prst="rect">
            <a:avLst/>
          </a:prstGeom>
          <a:noFill/>
        </p:spPr>
        <p:txBody>
          <a:bodyPr wrap="square" rtlCol="0">
            <a:spAutoFit/>
          </a:bodyPr>
          <a:lstStyle/>
          <a:p>
            <a:r>
              <a:rPr lang="de-DE" sz="3600" b="1" dirty="0" err="1">
                <a:solidFill>
                  <a:srgbClr val="FFFFFF"/>
                </a:solidFill>
              </a:rPr>
              <a:t>Cadre théorique</a:t>
            </a:r>
            <a:endParaRPr lang="de-DE" sz="3600" b="1" dirty="0">
              <a:solidFill>
                <a:srgbClr val="FFFFFF"/>
              </a:solidFill>
            </a:endParaRPr>
          </a:p>
        </p:txBody>
      </p:sp>
      <p:sp>
        <p:nvSpPr>
          <p:cNvPr id="3" name="Textfeld 2">
            <a:extLst>
              <a:ext uri="{FF2B5EF4-FFF2-40B4-BE49-F238E27FC236}">
                <a16:creationId xmlns:a16="http://schemas.microsoft.com/office/drawing/2014/main" id="{E4E2DE14-26AC-4E1B-C34F-758294CB3475}"/>
              </a:ext>
            </a:extLst>
          </p:cNvPr>
          <p:cNvSpPr txBox="1"/>
          <p:nvPr/>
        </p:nvSpPr>
        <p:spPr>
          <a:xfrm>
            <a:off x="430923" y="1170376"/>
            <a:ext cx="8126667" cy="523220"/>
          </a:xfrm>
          <a:prstGeom prst="rect">
            <a:avLst/>
          </a:prstGeom>
          <a:noFill/>
        </p:spPr>
        <p:txBody>
          <a:bodyPr wrap="square">
            <a:spAutoFit/>
          </a:bodyPr>
          <a:lstStyle/>
          <a:p>
            <a:r>
              <a:rPr lang="en-US" sz="2800" b="1" dirty="0">
                <a:solidFill>
                  <a:srgbClr val="D33FB2"/>
                </a:solidFill>
                <a:latin typeface="Calibri" panose="020F0502020204030204" pitchFamily="34" charset="0"/>
                <a:cs typeface="Times New Roman" panose="02020603050405020304" pitchFamily="18" charset="0"/>
              </a:rPr>
              <a:t>D'autres « -ismes » se renforcent mutuellement à mesure que nous vieillissons </a:t>
            </a:r>
            <a:endParaRPr lang="de-DE" sz="2800" b="1" dirty="0">
              <a:solidFill>
                <a:srgbClr val="D33FB2"/>
              </a:solidFill>
              <a:latin typeface="Calibri" panose="020F0502020204030204" pitchFamily="34" charset="0"/>
              <a:cs typeface="Times New Roman" panose="02020603050405020304" pitchFamily="18" charset="0"/>
            </a:endParaRPr>
          </a:p>
        </p:txBody>
      </p:sp>
      <p:sp>
        <p:nvSpPr>
          <p:cNvPr id="5" name="Textfeld 4">
            <a:extLst>
              <a:ext uri="{FF2B5EF4-FFF2-40B4-BE49-F238E27FC236}">
                <a16:creationId xmlns:a16="http://schemas.microsoft.com/office/drawing/2014/main" id="{0FD94749-F18C-B4FF-5A25-7001D1AEED18}"/>
              </a:ext>
            </a:extLst>
          </p:cNvPr>
          <p:cNvSpPr txBox="1"/>
          <p:nvPr/>
        </p:nvSpPr>
        <p:spPr>
          <a:xfrm>
            <a:off x="4837814" y="2071286"/>
            <a:ext cx="6826102" cy="3708323"/>
          </a:xfrm>
          <a:prstGeom prst="rect">
            <a:avLst/>
          </a:prstGeom>
          <a:noFill/>
        </p:spPr>
        <p:txBody>
          <a:bodyPr wrap="square">
            <a:spAutoFit/>
          </a:bodyPr>
          <a:lstStyle/>
          <a:p>
            <a:pPr>
              <a:lnSpc>
                <a:spcPct val="107000"/>
              </a:lnSpc>
              <a:spcAft>
                <a:spcPts val="600"/>
              </a:spcAft>
              <a:buNone/>
            </a:pPr>
            <a:r>
              <a:rPr lang="de-DE" sz="2400" b="1" dirty="0">
                <a:solidFill>
                  <a:srgbClr val="D33FB2"/>
                </a:solidFill>
                <a:effectLst/>
                <a:latin typeface="Calibri" panose="020F0502020204030204" pitchFamily="34" charset="0"/>
                <a:ea typeface="Calibri" panose="020F0502020204030204" pitchFamily="34" charset="0"/>
                <a:cs typeface="Calibri" panose="020F0502020204030204" pitchFamily="34" charset="0"/>
              </a:rPr>
              <a:t>1. </a:t>
            </a:r>
            <a:r>
              <a:rPr lang="de-DE" sz="2400" b="1" dirty="0" err="1">
                <a:solidFill>
                  <a:srgbClr val="D33FB2"/>
                </a:solidFill>
                <a:latin typeface="Calibri" panose="020F0502020204030204" pitchFamily="34" charset="0"/>
                <a:ea typeface="Calibri" panose="020F0502020204030204" pitchFamily="34" charset="0"/>
                <a:cs typeface="Calibri" panose="020F0502020204030204" pitchFamily="34" charset="0"/>
              </a:rPr>
              <a:t>Construction</a:t>
            </a:r>
            <a:r>
              <a:rPr lang="de-DE" sz="2400" b="1" dirty="0">
                <a:solidFill>
                  <a:srgbClr val="D33FB2"/>
                </a:solidFill>
                <a:latin typeface="Calibri" panose="020F0502020204030204" pitchFamily="34" charset="0"/>
                <a:ea typeface="Calibri" panose="020F0502020204030204" pitchFamily="34" charset="0"/>
                <a:cs typeface="Calibri" panose="020F0502020204030204" pitchFamily="34" charset="0"/>
              </a:rPr>
              <a:t> du parcours de vie : </a:t>
            </a:r>
            <a:r>
              <a:rPr lang="en-US" sz="2400" dirty="0">
                <a:solidFill>
                  <a:srgbClr val="252223"/>
                </a:solidFill>
                <a:latin typeface="Calibri" panose="020F0502020204030204" pitchFamily="34" charset="0"/>
                <a:ea typeface="Calibri" panose="020F0502020204030204" pitchFamily="34" charset="0"/>
                <a:cs typeface="Calibri" panose="020F0502020204030204" pitchFamily="34" charset="0"/>
              </a:rPr>
              <a:t>les inégalités ont des effets durables (par exemple, des revenus plus faibles, un accès plus limité aux soins de santé, des interruptions dans le parcours professionnel, des retraites moins élevées) et deviennent plus manifestes avec l’âge. </a:t>
            </a:r>
          </a:p>
          <a:p>
            <a:pPr>
              <a:lnSpc>
                <a:spcPct val="107000"/>
              </a:lnSpc>
              <a:spcAft>
                <a:spcPts val="600"/>
              </a:spcAft>
              <a:buNone/>
            </a:pPr>
            <a:r>
              <a:rPr lang="de-DE" sz="2400" b="1" dirty="0">
                <a:solidFill>
                  <a:srgbClr val="D33FB2"/>
                </a:solidFill>
                <a:effectLst/>
                <a:latin typeface="Calibri" panose="020F0502020204030204" pitchFamily="34" charset="0"/>
                <a:ea typeface="Calibri" panose="020F0502020204030204" pitchFamily="34" charset="0"/>
                <a:cs typeface="Calibri" panose="020F0502020204030204" pitchFamily="34" charset="0"/>
              </a:rPr>
              <a:t>2. </a:t>
            </a:r>
            <a:r>
              <a:rPr lang="de-DE" sz="2400" b="1" dirty="0" err="1">
                <a:solidFill>
                  <a:srgbClr val="D33FB2"/>
                </a:solidFill>
                <a:latin typeface="Calibri" panose="020F0502020204030204" pitchFamily="34" charset="0"/>
                <a:ea typeface="Calibri" panose="020F0502020204030204" pitchFamily="34" charset="0"/>
                <a:cs typeface="Calibri" panose="020F0502020204030204" pitchFamily="34" charset="0"/>
              </a:rPr>
              <a:t>Dépendance institutionnelle </a:t>
            </a:r>
            <a:r>
              <a:rPr lang="de-DE" sz="2400" b="1" dirty="0">
                <a:solidFill>
                  <a:srgbClr val="D33FB2"/>
                </a:solidFill>
                <a:effectLst/>
                <a:latin typeface="Calibri" panose="020F0502020204030204" pitchFamily="34" charset="0"/>
                <a:ea typeface="Calibri" panose="020F0502020204030204" pitchFamily="34" charset="0"/>
                <a:cs typeface="Calibri" panose="020F0502020204030204" pitchFamily="34" charset="0"/>
              </a:rPr>
              <a:t>: </a:t>
            </a:r>
            <a:r>
              <a:rPr lang="en-US" sz="2400" dirty="0">
                <a:solidFill>
                  <a:srgbClr val="252223"/>
                </a:solidFill>
                <a:latin typeface="Calibri" panose="020F0502020204030204" pitchFamily="34" charset="0"/>
                <a:ea typeface="Calibri" panose="020F0502020204030204" pitchFamily="34" charset="0"/>
                <a:cs typeface="Calibri" panose="020F0502020204030204" pitchFamily="34" charset="0"/>
              </a:rPr>
              <a:t>à mesure que les systèmes de soutien se développent, les règles, les routines et les cadres d’interprétation des institutions deviennent le « pivot » central de l’inclusion et de l’exclusion. </a:t>
            </a:r>
            <a:endParaRPr lang="de-DE" sz="2400" dirty="0">
              <a:solidFill>
                <a:srgbClr val="252223"/>
              </a:solidFill>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8" name="Textfeld 7">
            <a:extLst>
              <a:ext uri="{FF2B5EF4-FFF2-40B4-BE49-F238E27FC236}">
                <a16:creationId xmlns:a16="http://schemas.microsoft.com/office/drawing/2014/main" id="{17DB170C-7EDC-5583-99B7-4A0B03684E15}"/>
              </a:ext>
            </a:extLst>
          </p:cNvPr>
          <p:cNvSpPr txBox="1"/>
          <p:nvPr/>
        </p:nvSpPr>
        <p:spPr>
          <a:xfrm>
            <a:off x="430924" y="2434326"/>
            <a:ext cx="4034750" cy="3631763"/>
          </a:xfrm>
          <a:prstGeom prst="rect">
            <a:avLst/>
          </a:prstGeom>
          <a:solidFill>
            <a:schemeClr val="accent3">
              <a:lumMod val="20000"/>
              <a:lumOff val="80000"/>
            </a:schemeClr>
          </a:solidFill>
        </p:spPr>
        <p:txBody>
          <a:bodyPr wrap="square">
            <a:spAutoFit/>
          </a:bodyPr>
          <a:lstStyle/>
          <a:p>
            <a:r>
              <a:rPr lang="en-US" sz="2300" dirty="0">
                <a:solidFill>
                  <a:srgbClr val="252223"/>
                </a:solidFill>
                <a:latin typeface="Calibri" panose="020F0502020204030204" pitchFamily="34" charset="0"/>
                <a:ea typeface="Calibri" panose="020F0502020204030204" pitchFamily="34" charset="0"/>
              </a:rPr>
              <a:t>La discrimination ne commence pas à la vieillesse, mais ses effets peuvent s’accentuer à mesure que les personnes vieillissent. </a:t>
            </a:r>
          </a:p>
          <a:p>
            <a:endParaRPr lang="de-DE" sz="2300" dirty="0">
              <a:solidFill>
                <a:srgbClr val="252223"/>
              </a:solidFill>
              <a:effectLst/>
              <a:latin typeface="Calibri" panose="020F0502020204030204" pitchFamily="34" charset="0"/>
              <a:ea typeface="Calibri" panose="020F0502020204030204" pitchFamily="34" charset="0"/>
            </a:endParaRPr>
          </a:p>
          <a:p>
            <a:endParaRPr lang="de-DE" sz="2300" dirty="0">
              <a:solidFill>
                <a:srgbClr val="252223"/>
              </a:solidFill>
              <a:effectLst/>
              <a:latin typeface="Calibri" panose="020F0502020204030204" pitchFamily="34" charset="0"/>
              <a:ea typeface="Calibri" panose="020F0502020204030204" pitchFamily="34" charset="0"/>
            </a:endParaRPr>
          </a:p>
          <a:p>
            <a:r>
              <a:rPr lang="en-US" sz="2300" b="1" dirty="0">
                <a:solidFill>
                  <a:srgbClr val="252223"/>
                </a:solidFill>
                <a:latin typeface="Calibri" panose="020F0502020204030204" pitchFamily="34" charset="0"/>
                <a:ea typeface="Calibri" panose="020F0502020204030204" pitchFamily="34" charset="0"/>
              </a:rPr>
              <a:t>Deux mécanismes jouent ici un rôle particulièrement déterminant :</a:t>
            </a:r>
            <a:endParaRPr lang="de-DE" sz="2300" b="1" dirty="0"/>
          </a:p>
        </p:txBody>
      </p:sp>
    </p:spTree>
    <p:extLst>
      <p:ext uri="{BB962C8B-B14F-4D97-AF65-F5344CB8AC3E}">
        <p14:creationId xmlns:p14="http://schemas.microsoft.com/office/powerpoint/2010/main" val="349325242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3974052-7CD7-F2B2-C34B-E2D33758EAAB}"/>
            </a:ext>
          </a:extLst>
        </p:cNvPr>
        <p:cNvGrpSpPr/>
        <p:nvPr/>
      </p:nvGrpSpPr>
      <p:grpSpPr>
        <a:xfrm>
          <a:off x="0" y="0"/>
          <a:ext cx="0" cy="0"/>
          <a:chOff x="0" y="0"/>
          <a:chExt cx="0" cy="0"/>
        </a:xfrm>
      </p:grpSpPr>
      <p:sp>
        <p:nvSpPr>
          <p:cNvPr id="12" name="Freeform 12">
            <a:extLst>
              <a:ext uri="{FF2B5EF4-FFF2-40B4-BE49-F238E27FC236}">
                <a16:creationId xmlns:a16="http://schemas.microsoft.com/office/drawing/2014/main" id="{2C100F5F-FE66-CF1B-F1CB-3BD3ED1FD109}"/>
              </a:ext>
            </a:extLst>
          </p:cNvPr>
          <p:cNvSpPr/>
          <p:nvPr/>
        </p:nvSpPr>
        <p:spPr>
          <a:xfrm>
            <a:off x="142675" y="6231095"/>
            <a:ext cx="2039453" cy="426796"/>
          </a:xfrm>
          <a:custGeom>
            <a:avLst/>
            <a:gdLst/>
            <a:ahLst/>
            <a:cxnLst/>
            <a:rect l="l" t="t" r="r" b="b"/>
            <a:pathLst>
              <a:path w="3059180" h="640194">
                <a:moveTo>
                  <a:pt x="0" y="0"/>
                </a:moveTo>
                <a:lnTo>
                  <a:pt x="3059179" y="0"/>
                </a:lnTo>
                <a:lnTo>
                  <a:pt x="3059179" y="640193"/>
                </a:lnTo>
                <a:lnTo>
                  <a:pt x="0" y="640193"/>
                </a:lnTo>
                <a:lnTo>
                  <a:pt x="0" y="0"/>
                </a:lnTo>
                <a:close/>
              </a:path>
            </a:pathLst>
          </a:custGeom>
          <a:blipFill>
            <a:blip r:embed="rId2"/>
            <a:stretch>
              <a:fillRect/>
            </a:stretch>
          </a:blipFill>
        </p:spPr>
        <p:txBody>
          <a:bodyPr/>
          <a:lstStyle/>
          <a:p>
            <a:endParaRPr lang="de-DE" sz="1200"/>
          </a:p>
        </p:txBody>
      </p:sp>
      <p:sp>
        <p:nvSpPr>
          <p:cNvPr id="15" name="Textfeld 14">
            <a:extLst>
              <a:ext uri="{FF2B5EF4-FFF2-40B4-BE49-F238E27FC236}">
                <a16:creationId xmlns:a16="http://schemas.microsoft.com/office/drawing/2014/main" id="{70948967-8AAE-634A-3252-6814B9E29CF8}"/>
              </a:ext>
            </a:extLst>
          </p:cNvPr>
          <p:cNvSpPr txBox="1"/>
          <p:nvPr/>
        </p:nvSpPr>
        <p:spPr>
          <a:xfrm>
            <a:off x="430924" y="146355"/>
            <a:ext cx="7199586" cy="646331"/>
          </a:xfrm>
          <a:prstGeom prst="rect">
            <a:avLst/>
          </a:prstGeom>
          <a:noFill/>
        </p:spPr>
        <p:txBody>
          <a:bodyPr wrap="square" rtlCol="0">
            <a:spAutoFit/>
          </a:bodyPr>
          <a:lstStyle/>
          <a:p>
            <a:r>
              <a:rPr lang="de-DE" sz="3600" b="1" dirty="0" err="1">
                <a:solidFill>
                  <a:srgbClr val="FFFFFF"/>
                </a:solidFill>
              </a:rPr>
              <a:t>Cadre théorique</a:t>
            </a:r>
            <a:endParaRPr lang="de-DE" sz="3600" b="1" dirty="0">
              <a:solidFill>
                <a:srgbClr val="FFFFFF"/>
              </a:solidFill>
            </a:endParaRPr>
          </a:p>
        </p:txBody>
      </p:sp>
      <p:sp>
        <p:nvSpPr>
          <p:cNvPr id="3" name="Textfeld 2">
            <a:extLst>
              <a:ext uri="{FF2B5EF4-FFF2-40B4-BE49-F238E27FC236}">
                <a16:creationId xmlns:a16="http://schemas.microsoft.com/office/drawing/2014/main" id="{A34AFDB7-C85B-0339-39E2-564ACC84DF3C}"/>
              </a:ext>
            </a:extLst>
          </p:cNvPr>
          <p:cNvSpPr txBox="1"/>
          <p:nvPr/>
        </p:nvSpPr>
        <p:spPr>
          <a:xfrm>
            <a:off x="723014" y="1048822"/>
            <a:ext cx="10419907" cy="523220"/>
          </a:xfrm>
          <a:prstGeom prst="rect">
            <a:avLst/>
          </a:prstGeom>
          <a:noFill/>
        </p:spPr>
        <p:txBody>
          <a:bodyPr wrap="square">
            <a:spAutoFit/>
          </a:bodyPr>
          <a:lstStyle/>
          <a:p>
            <a:r>
              <a:rPr lang="en-US" sz="2800" b="1" dirty="0">
                <a:solidFill>
                  <a:srgbClr val="D33FB2"/>
                </a:solidFill>
                <a:latin typeface="Calibri" panose="020F0502020204030204" pitchFamily="34" charset="0"/>
                <a:cs typeface="Times New Roman" panose="02020603050405020304" pitchFamily="18" charset="0"/>
              </a:rPr>
              <a:t>Mécanismes d’altérisation liés à la sexualité et à l’intimité</a:t>
            </a:r>
            <a:endParaRPr lang="de-DE" sz="2800" b="1" dirty="0">
              <a:solidFill>
                <a:srgbClr val="D33FB2"/>
              </a:solidFill>
              <a:latin typeface="Calibri" panose="020F0502020204030204" pitchFamily="34" charset="0"/>
              <a:cs typeface="Times New Roman" panose="02020603050405020304" pitchFamily="18" charset="0"/>
            </a:endParaRPr>
          </a:p>
        </p:txBody>
      </p:sp>
      <p:sp>
        <p:nvSpPr>
          <p:cNvPr id="5" name="Textfeld 4">
            <a:extLst>
              <a:ext uri="{FF2B5EF4-FFF2-40B4-BE49-F238E27FC236}">
                <a16:creationId xmlns:a16="http://schemas.microsoft.com/office/drawing/2014/main" id="{D7DF79CD-69CA-028C-47B9-1C0E33E1E0F7}"/>
              </a:ext>
            </a:extLst>
          </p:cNvPr>
          <p:cNvSpPr txBox="1"/>
          <p:nvPr/>
        </p:nvSpPr>
        <p:spPr>
          <a:xfrm>
            <a:off x="3180784" y="2052180"/>
            <a:ext cx="8899452" cy="3543984"/>
          </a:xfrm>
          <a:prstGeom prst="rect">
            <a:avLst/>
          </a:prstGeom>
          <a:noFill/>
        </p:spPr>
        <p:txBody>
          <a:bodyPr wrap="square">
            <a:spAutoFit/>
          </a:bodyPr>
          <a:lstStyle/>
          <a:p>
            <a:pPr>
              <a:lnSpc>
                <a:spcPct val="107000"/>
              </a:lnSpc>
              <a:spcAft>
                <a:spcPts val="800"/>
              </a:spcAft>
              <a:buNone/>
            </a:pPr>
            <a:r>
              <a:rPr lang="de-DE" sz="2400" b="1" dirty="0">
                <a:solidFill>
                  <a:srgbClr val="D33FB2"/>
                </a:solidFill>
                <a:effectLst/>
                <a:latin typeface="Calibri" panose="020F0502020204030204" pitchFamily="34" charset="0"/>
                <a:ea typeface="Calibri" panose="020F0502020204030204" pitchFamily="34" charset="0"/>
                <a:cs typeface="Calibri" panose="020F0502020204030204" pitchFamily="34" charset="0"/>
              </a:rPr>
              <a:t>1. </a:t>
            </a:r>
            <a:r>
              <a:rPr lang="de-DE" sz="2400" b="1" dirty="0" err="1">
                <a:solidFill>
                  <a:srgbClr val="D33FB2"/>
                </a:solidFill>
                <a:effectLst/>
                <a:latin typeface="Calibri" panose="020F0502020204030204" pitchFamily="34" charset="0"/>
                <a:ea typeface="Calibri" panose="020F0502020204030204" pitchFamily="34" charset="0"/>
                <a:cs typeface="Calibri" panose="020F0502020204030204" pitchFamily="34" charset="0"/>
              </a:rPr>
              <a:t>Invisibilisation</a:t>
            </a:r>
            <a:r>
              <a:rPr lang="de-DE" sz="2400" b="1" dirty="0">
                <a:solidFill>
                  <a:srgbClr val="D33FB2"/>
                </a:solidFill>
                <a:effectLst/>
                <a:latin typeface="Calibri" panose="020F0502020204030204" pitchFamily="34" charset="0"/>
                <a:ea typeface="Calibri" panose="020F0502020204030204" pitchFamily="34" charset="0"/>
                <a:cs typeface="Calibri" panose="020F0502020204030204" pitchFamily="34" charset="0"/>
              </a:rPr>
              <a:t> </a:t>
            </a:r>
            <a:endParaRPr lang="de-DE" sz="2400" dirty="0">
              <a:solidFill>
                <a:srgbClr val="252223"/>
              </a:solidFill>
              <a:effectLst/>
              <a:latin typeface="Calibri" panose="020F0502020204030204" pitchFamily="34" charset="0"/>
              <a:ea typeface="Calibri" panose="020F0502020204030204" pitchFamily="34" charset="0"/>
              <a:cs typeface="Times New Roman" panose="02020603050405020304" pitchFamily="18" charset="0"/>
            </a:endParaRPr>
          </a:p>
          <a:p>
            <a:pPr marL="342900" indent="-342900">
              <a:lnSpc>
                <a:spcPct val="107000"/>
              </a:lnSpc>
              <a:spcAft>
                <a:spcPts val="800"/>
              </a:spcAft>
              <a:buClr>
                <a:schemeClr val="accent3"/>
              </a:buClr>
              <a:buFont typeface="Arial" panose="020B0604020202020204" pitchFamily="34" charset="0"/>
              <a:buChar char="•"/>
            </a:pPr>
            <a:r>
              <a:rPr lang="en-US" sz="2400" dirty="0">
                <a:solidFill>
                  <a:srgbClr val="252223"/>
                </a:solidFill>
                <a:latin typeface="Calibri" panose="020F0502020204030204" pitchFamily="34" charset="0"/>
                <a:ea typeface="Calibri" panose="020F0502020204030204" pitchFamily="34" charset="0"/>
                <a:cs typeface="Calibri" panose="020F0502020204030204" pitchFamily="34" charset="0"/>
              </a:rPr>
              <a:t>Les besoins ne sont ni évalués, ni consignés, ni pris en compte. </a:t>
            </a:r>
          </a:p>
          <a:p>
            <a:pPr marL="342900" indent="-342900">
              <a:lnSpc>
                <a:spcPct val="107000"/>
              </a:lnSpc>
              <a:spcAft>
                <a:spcPts val="800"/>
              </a:spcAft>
              <a:buClr>
                <a:schemeClr val="accent3"/>
              </a:buClr>
              <a:buFont typeface="Arial" panose="020B0604020202020204" pitchFamily="34" charset="0"/>
              <a:buChar char="•"/>
            </a:pPr>
            <a:r>
              <a:rPr lang="en-US" sz="2400" dirty="0">
                <a:solidFill>
                  <a:srgbClr val="252223"/>
                </a:solidFill>
                <a:latin typeface="Calibri" panose="020F0502020204030204" pitchFamily="34" charset="0"/>
                <a:ea typeface="Calibri" panose="020F0502020204030204" pitchFamily="34" charset="0"/>
                <a:cs typeface="Calibri" panose="020F0502020204030204" pitchFamily="34" charset="0"/>
              </a:rPr>
              <a:t>En conséquence, ce qui n’est « pas pris en compte » devient rapidement « inexistant ». </a:t>
            </a:r>
          </a:p>
          <a:p>
            <a:pPr marL="342900" indent="-342900">
              <a:lnSpc>
                <a:spcPct val="107000"/>
              </a:lnSpc>
              <a:spcAft>
                <a:spcPts val="800"/>
              </a:spcAft>
              <a:buClr>
                <a:schemeClr val="accent3"/>
              </a:buClr>
              <a:buFont typeface="Arial" panose="020B0604020202020204" pitchFamily="34" charset="0"/>
              <a:buChar char="•"/>
            </a:pPr>
            <a:r>
              <a:rPr lang="en-US" sz="2400" dirty="0">
                <a:solidFill>
                  <a:srgbClr val="252223"/>
                </a:solidFill>
                <a:latin typeface="Calibri" panose="020F0502020204030204" pitchFamily="34" charset="0"/>
                <a:ea typeface="Calibri" panose="020F0502020204030204" pitchFamily="34" charset="0"/>
                <a:cs typeface="Calibri" panose="020F0502020204030204" pitchFamily="34" charset="0"/>
              </a:rPr>
              <a:t>Cela affecte particulièrement les groupes marginalisés, car ils sont déjà plus souvent victimes de stigmatisation et le fait de révéler son identité (par exemple, en tant que personne queer ou trans) peut comporter des risques. </a:t>
            </a:r>
            <a:endParaRPr lang="de-DE" sz="2400" dirty="0">
              <a:solidFill>
                <a:srgbClr val="252223"/>
              </a:solidFill>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4" name="Grafik 3">
            <a:extLst>
              <a:ext uri="{FF2B5EF4-FFF2-40B4-BE49-F238E27FC236}">
                <a16:creationId xmlns:a16="http://schemas.microsoft.com/office/drawing/2014/main" id="{8D339B0D-9D1F-B6F6-84B3-66B4CC7517A9}"/>
              </a:ext>
            </a:extLst>
          </p:cNvPr>
          <p:cNvPicPr>
            <a:picLocks noChangeAspect="1"/>
          </p:cNvPicPr>
          <p:nvPr/>
        </p:nvPicPr>
        <p:blipFill>
          <a:blip r:embed="rId3"/>
          <a:stretch>
            <a:fillRect/>
          </a:stretch>
        </p:blipFill>
        <p:spPr>
          <a:xfrm>
            <a:off x="952602" y="2746455"/>
            <a:ext cx="1695687" cy="2172003"/>
          </a:xfrm>
          <a:prstGeom prst="rect">
            <a:avLst/>
          </a:prstGeom>
        </p:spPr>
      </p:pic>
    </p:spTree>
    <p:extLst>
      <p:ext uri="{BB962C8B-B14F-4D97-AF65-F5344CB8AC3E}">
        <p14:creationId xmlns:p14="http://schemas.microsoft.com/office/powerpoint/2010/main" val="252914896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B722731-16D8-F244-1B00-DA5F46E40F2F}"/>
            </a:ext>
          </a:extLst>
        </p:cNvPr>
        <p:cNvGrpSpPr/>
        <p:nvPr/>
      </p:nvGrpSpPr>
      <p:grpSpPr>
        <a:xfrm>
          <a:off x="0" y="0"/>
          <a:ext cx="0" cy="0"/>
          <a:chOff x="0" y="0"/>
          <a:chExt cx="0" cy="0"/>
        </a:xfrm>
      </p:grpSpPr>
      <p:sp>
        <p:nvSpPr>
          <p:cNvPr id="12" name="Freeform 12">
            <a:extLst>
              <a:ext uri="{FF2B5EF4-FFF2-40B4-BE49-F238E27FC236}">
                <a16:creationId xmlns:a16="http://schemas.microsoft.com/office/drawing/2014/main" id="{F854C16D-45ED-774C-4B45-88197965197C}"/>
              </a:ext>
            </a:extLst>
          </p:cNvPr>
          <p:cNvSpPr/>
          <p:nvPr/>
        </p:nvSpPr>
        <p:spPr>
          <a:xfrm>
            <a:off x="142675" y="6231095"/>
            <a:ext cx="2039453" cy="426796"/>
          </a:xfrm>
          <a:custGeom>
            <a:avLst/>
            <a:gdLst/>
            <a:ahLst/>
            <a:cxnLst/>
            <a:rect l="l" t="t" r="r" b="b"/>
            <a:pathLst>
              <a:path w="3059180" h="640194">
                <a:moveTo>
                  <a:pt x="0" y="0"/>
                </a:moveTo>
                <a:lnTo>
                  <a:pt x="3059179" y="0"/>
                </a:lnTo>
                <a:lnTo>
                  <a:pt x="3059179" y="640193"/>
                </a:lnTo>
                <a:lnTo>
                  <a:pt x="0" y="640193"/>
                </a:lnTo>
                <a:lnTo>
                  <a:pt x="0" y="0"/>
                </a:lnTo>
                <a:close/>
              </a:path>
            </a:pathLst>
          </a:custGeom>
          <a:blipFill>
            <a:blip r:embed="rId2"/>
            <a:stretch>
              <a:fillRect/>
            </a:stretch>
          </a:blipFill>
        </p:spPr>
        <p:txBody>
          <a:bodyPr/>
          <a:lstStyle/>
          <a:p>
            <a:endParaRPr lang="de-DE" sz="1200"/>
          </a:p>
        </p:txBody>
      </p:sp>
      <p:sp>
        <p:nvSpPr>
          <p:cNvPr id="15" name="Textfeld 14">
            <a:extLst>
              <a:ext uri="{FF2B5EF4-FFF2-40B4-BE49-F238E27FC236}">
                <a16:creationId xmlns:a16="http://schemas.microsoft.com/office/drawing/2014/main" id="{642A8229-8A41-A4CC-9568-941FC04EDF1C}"/>
              </a:ext>
            </a:extLst>
          </p:cNvPr>
          <p:cNvSpPr txBox="1"/>
          <p:nvPr/>
        </p:nvSpPr>
        <p:spPr>
          <a:xfrm>
            <a:off x="430923" y="146355"/>
            <a:ext cx="11318053" cy="584775"/>
          </a:xfrm>
          <a:prstGeom prst="rect">
            <a:avLst/>
          </a:prstGeom>
          <a:noFill/>
        </p:spPr>
        <p:txBody>
          <a:bodyPr wrap="square" rtlCol="0">
            <a:spAutoFit/>
          </a:bodyPr>
          <a:lstStyle/>
          <a:p>
            <a:r>
              <a:rPr lang="en-US" sz="3200" b="1" dirty="0">
                <a:solidFill>
                  <a:srgbClr val="FFFFFF"/>
                </a:solidFill>
                <a:latin typeface="Calibri" panose="020F0502020204030204" pitchFamily="34" charset="0"/>
                <a:cs typeface="Times New Roman" panose="02020603050405020304" pitchFamily="18" charset="0"/>
              </a:rPr>
              <a:t>Autres « -ismes » : mécanismes liés à la sexualité et à l’intimité</a:t>
            </a:r>
            <a:endParaRPr lang="de-DE" sz="3200" b="1" dirty="0">
              <a:solidFill>
                <a:srgbClr val="FFFFFF"/>
              </a:solidFill>
              <a:latin typeface="Calibri" panose="020F0502020204030204" pitchFamily="34" charset="0"/>
              <a:cs typeface="Times New Roman" panose="02020603050405020304" pitchFamily="18" charset="0"/>
            </a:endParaRPr>
          </a:p>
        </p:txBody>
      </p:sp>
      <p:sp>
        <p:nvSpPr>
          <p:cNvPr id="2" name="Sprechblase: rechteckig 1">
            <a:extLst>
              <a:ext uri="{FF2B5EF4-FFF2-40B4-BE49-F238E27FC236}">
                <a16:creationId xmlns:a16="http://schemas.microsoft.com/office/drawing/2014/main" id="{5E7A8485-B61F-2730-ED92-C97B143C597F}"/>
              </a:ext>
            </a:extLst>
          </p:cNvPr>
          <p:cNvSpPr/>
          <p:nvPr/>
        </p:nvSpPr>
        <p:spPr>
          <a:xfrm>
            <a:off x="430923" y="2057617"/>
            <a:ext cx="5116631" cy="1871330"/>
          </a:xfrm>
          <a:prstGeom prst="wedgeRectCallout">
            <a:avLst>
              <a:gd name="adj1" fmla="val -46225"/>
              <a:gd name="adj2" fmla="val 70185"/>
            </a:avLst>
          </a:prstGeom>
          <a:solidFill>
            <a:srgbClr val="D33FB2"/>
          </a:solidFill>
          <a:ln w="12700" cap="flat" cmpd="sng" algn="ctr">
            <a:solidFill>
              <a:srgbClr val="D33FB2">
                <a:shade val="15000"/>
              </a:srgbClr>
            </a:solid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algn="ctr">
              <a:lnSpc>
                <a:spcPct val="107000"/>
              </a:lnSpc>
              <a:spcAft>
                <a:spcPts val="800"/>
              </a:spcAft>
              <a:buNone/>
            </a:pPr>
            <a:r>
              <a:rPr lang="en-US" sz="1900" b="1" i="1" dirty="0">
                <a:solidFill>
                  <a:srgbClr val="FFFFFF"/>
                </a:solidFill>
                <a:latin typeface="Calibri" panose="020F0502020204030204" pitchFamily="34" charset="0"/>
                <a:ea typeface="Calibri" panose="020F0502020204030204" pitchFamily="34" charset="0"/>
                <a:cs typeface="Calibri" panose="020F0502020204030204" pitchFamily="34" charset="0"/>
              </a:rPr>
              <a:t>« Les médecins généralistes, lorsqu’ils reçoivent des patients âgés de 60 à 70 ans… ne pensent même pas à leur demander : “Comment se passe votre vie sexuelle ?” … Parce qu’on part du principe que, eh bien, il ne se passe plus rien de ce côté-là. » </a:t>
            </a:r>
            <a:endParaRPr lang="de-DE" sz="1900" dirty="0">
              <a:solidFill>
                <a:srgbClr val="252223"/>
              </a:solidFill>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6" name="Textfeld 5">
            <a:extLst>
              <a:ext uri="{FF2B5EF4-FFF2-40B4-BE49-F238E27FC236}">
                <a16:creationId xmlns:a16="http://schemas.microsoft.com/office/drawing/2014/main" id="{473A5FA4-A5F2-D43F-5DB4-FCA6CCFD5D32}"/>
              </a:ext>
            </a:extLst>
          </p:cNvPr>
          <p:cNvSpPr txBox="1"/>
          <p:nvPr/>
        </p:nvSpPr>
        <p:spPr>
          <a:xfrm>
            <a:off x="5741582" y="1938178"/>
            <a:ext cx="5612818" cy="1200329"/>
          </a:xfrm>
          <a:prstGeom prst="rect">
            <a:avLst/>
          </a:prstGeom>
          <a:noFill/>
        </p:spPr>
        <p:txBody>
          <a:bodyPr wrap="square">
            <a:spAutoFit/>
          </a:bodyPr>
          <a:lstStyle/>
          <a:p>
            <a:pPr marL="342900" indent="-342900">
              <a:buClr>
                <a:schemeClr val="accent3"/>
              </a:buClr>
              <a:buFont typeface="Arial" panose="020B0604020202020204" pitchFamily="34" charset="0"/>
              <a:buChar char="•"/>
            </a:pPr>
            <a:r>
              <a:rPr lang="en-US" sz="2400">
                <a:solidFill>
                  <a:srgbClr val="252223"/>
                </a:solidFill>
                <a:latin typeface="Calibri" panose="020F0502020204030204" pitchFamily="34" charset="0"/>
                <a:ea typeface="Calibri" panose="020F0502020204030204" pitchFamily="34" charset="0"/>
              </a:rPr>
              <a:t>Le lien entre santé et sexualité est souvent négligé lors des entretiens sur les antécédents médicaux. </a:t>
            </a:r>
            <a:endParaRPr lang="de-DE" sz="2400" dirty="0"/>
          </a:p>
        </p:txBody>
      </p:sp>
      <p:pic>
        <p:nvPicPr>
          <p:cNvPr id="10" name="Grafik 9">
            <a:extLst>
              <a:ext uri="{FF2B5EF4-FFF2-40B4-BE49-F238E27FC236}">
                <a16:creationId xmlns:a16="http://schemas.microsoft.com/office/drawing/2014/main" id="{0FAFB909-2C53-3AFC-3378-AFF14F730FEA}"/>
              </a:ext>
            </a:extLst>
          </p:cNvPr>
          <p:cNvPicPr>
            <a:picLocks noChangeAspect="1"/>
          </p:cNvPicPr>
          <p:nvPr/>
        </p:nvPicPr>
        <p:blipFill>
          <a:blip r:embed="rId3"/>
          <a:stretch>
            <a:fillRect/>
          </a:stretch>
        </p:blipFill>
        <p:spPr>
          <a:xfrm>
            <a:off x="4462630" y="3976794"/>
            <a:ext cx="1369822" cy="1712277"/>
          </a:xfrm>
          <a:prstGeom prst="rect">
            <a:avLst/>
          </a:prstGeom>
        </p:spPr>
      </p:pic>
      <p:sp>
        <p:nvSpPr>
          <p:cNvPr id="8" name="Textfeld 7">
            <a:extLst>
              <a:ext uri="{FF2B5EF4-FFF2-40B4-BE49-F238E27FC236}">
                <a16:creationId xmlns:a16="http://schemas.microsoft.com/office/drawing/2014/main" id="{46E6F112-7259-CD63-3AE1-180713FC225F}"/>
              </a:ext>
            </a:extLst>
          </p:cNvPr>
          <p:cNvSpPr txBox="1"/>
          <p:nvPr/>
        </p:nvSpPr>
        <p:spPr>
          <a:xfrm>
            <a:off x="5885801" y="3964145"/>
            <a:ext cx="6103088" cy="1938992"/>
          </a:xfrm>
          <a:prstGeom prst="rect">
            <a:avLst/>
          </a:prstGeom>
          <a:noFill/>
        </p:spPr>
        <p:txBody>
          <a:bodyPr wrap="square">
            <a:spAutoFit/>
          </a:bodyPr>
          <a:lstStyle/>
          <a:p>
            <a:r>
              <a:rPr lang="de-DE" sz="2400" b="1" dirty="0">
                <a:solidFill>
                  <a:srgbClr val="252223"/>
                </a:solidFill>
                <a:effectLst/>
                <a:latin typeface="Calibri" panose="020F0502020204030204" pitchFamily="34" charset="0"/>
                <a:ea typeface="Calibri" panose="020F0502020204030204" pitchFamily="34" charset="0"/>
              </a:rPr>
              <a:t>     Message </a:t>
            </a:r>
            <a:r>
              <a:rPr lang="de-DE" sz="2400" b="1" dirty="0" err="1">
                <a:solidFill>
                  <a:srgbClr val="252223"/>
                </a:solidFill>
                <a:effectLst/>
                <a:latin typeface="Calibri" panose="020F0502020204030204" pitchFamily="34" charset="0"/>
                <a:ea typeface="Calibri" panose="020F0502020204030204" pitchFamily="34" charset="0"/>
              </a:rPr>
              <a:t>clé</a:t>
            </a:r>
            <a:r>
              <a:rPr lang="de-DE" sz="2400" b="1" dirty="0">
                <a:solidFill>
                  <a:srgbClr val="252223"/>
                </a:solidFill>
                <a:effectLst/>
                <a:latin typeface="Calibri" panose="020F0502020204030204" pitchFamily="34" charset="0"/>
                <a:ea typeface="Calibri" panose="020F0502020204030204" pitchFamily="34" charset="0"/>
              </a:rPr>
              <a:t> :</a:t>
            </a:r>
            <a:r>
              <a:rPr lang="de-DE" sz="2400" dirty="0">
                <a:solidFill>
                  <a:srgbClr val="252223"/>
                </a:solidFill>
                <a:effectLst/>
                <a:latin typeface="Calibri" panose="020F0502020204030204" pitchFamily="34" charset="0"/>
                <a:ea typeface="Calibri" panose="020F0502020204030204" pitchFamily="34" charset="0"/>
              </a:rPr>
              <a:t> </a:t>
            </a:r>
          </a:p>
          <a:p>
            <a:pPr marL="342900" indent="-342900">
              <a:buClr>
                <a:schemeClr val="accent3"/>
              </a:buClr>
              <a:buFont typeface="Arial" panose="020B0604020202020204" pitchFamily="34" charset="0"/>
              <a:buChar char="•"/>
            </a:pPr>
            <a:r>
              <a:rPr lang="en-US" sz="2400" dirty="0">
                <a:solidFill>
                  <a:srgbClr val="252223"/>
                </a:solidFill>
                <a:latin typeface="Calibri" panose="020F0502020204030204" pitchFamily="34" charset="0"/>
                <a:ea typeface="Calibri" panose="020F0502020204030204" pitchFamily="34" charset="0"/>
              </a:rPr>
              <a:t>Le silence ou le fait de cacher certaines choses ne relève pas de la neutralité. Cela renforce la norme selon laquelle « être âgé = ne plus avoir de vie sexuelle ».</a:t>
            </a:r>
            <a:endParaRPr lang="de-DE" sz="2400" dirty="0"/>
          </a:p>
        </p:txBody>
      </p:sp>
      <p:sp>
        <p:nvSpPr>
          <p:cNvPr id="13" name="Textfeld 12">
            <a:extLst>
              <a:ext uri="{FF2B5EF4-FFF2-40B4-BE49-F238E27FC236}">
                <a16:creationId xmlns:a16="http://schemas.microsoft.com/office/drawing/2014/main" id="{9DC384AA-0BFA-F525-2E0B-3816454D4FCA}"/>
              </a:ext>
            </a:extLst>
          </p:cNvPr>
          <p:cNvSpPr txBox="1"/>
          <p:nvPr/>
        </p:nvSpPr>
        <p:spPr>
          <a:xfrm>
            <a:off x="469235" y="4761606"/>
            <a:ext cx="3993395" cy="344069"/>
          </a:xfrm>
          <a:prstGeom prst="rect">
            <a:avLst/>
          </a:prstGeom>
          <a:noFill/>
        </p:spPr>
        <p:txBody>
          <a:bodyPr wrap="square">
            <a:spAutoFit/>
          </a:bodyPr>
          <a:lstStyle/>
          <a:p>
            <a:pPr algn="just">
              <a:lnSpc>
                <a:spcPct val="107000"/>
              </a:lnSpc>
              <a:spcAft>
                <a:spcPts val="800"/>
              </a:spcAft>
              <a:buNone/>
            </a:pPr>
            <a:r>
              <a:rPr lang="en-US" sz="1600" dirty="0">
                <a:solidFill>
                  <a:srgbClr val="252223"/>
                </a:solidFill>
                <a:latin typeface="Calibri" panose="020F0502020204030204" pitchFamily="34" charset="0"/>
                <a:ea typeface="Calibri" panose="020F0502020204030204" pitchFamily="34" charset="0"/>
                <a:cs typeface="Calibri" panose="020F0502020204030204" pitchFamily="34" charset="0"/>
              </a:rPr>
              <a:t>Participant à l’entretien d’expert de 2025</a:t>
            </a:r>
            <a:endParaRPr lang="de-DE" sz="1600" dirty="0">
              <a:solidFill>
                <a:srgbClr val="252223"/>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85569289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DD26DA-BFE1-3483-8BF8-71979410B980}"/>
            </a:ext>
          </a:extLst>
        </p:cNvPr>
        <p:cNvGrpSpPr/>
        <p:nvPr/>
      </p:nvGrpSpPr>
      <p:grpSpPr>
        <a:xfrm>
          <a:off x="0" y="0"/>
          <a:ext cx="0" cy="0"/>
          <a:chOff x="0" y="0"/>
          <a:chExt cx="0" cy="0"/>
        </a:xfrm>
      </p:grpSpPr>
      <p:sp>
        <p:nvSpPr>
          <p:cNvPr id="12" name="Freeform 12">
            <a:extLst>
              <a:ext uri="{FF2B5EF4-FFF2-40B4-BE49-F238E27FC236}">
                <a16:creationId xmlns:a16="http://schemas.microsoft.com/office/drawing/2014/main" id="{CA3FF706-9397-3E08-8BD9-C8FBBB3180B3}"/>
              </a:ext>
            </a:extLst>
          </p:cNvPr>
          <p:cNvSpPr/>
          <p:nvPr/>
        </p:nvSpPr>
        <p:spPr>
          <a:xfrm>
            <a:off x="142675" y="6231095"/>
            <a:ext cx="2039453" cy="426796"/>
          </a:xfrm>
          <a:custGeom>
            <a:avLst/>
            <a:gdLst/>
            <a:ahLst/>
            <a:cxnLst/>
            <a:rect l="l" t="t" r="r" b="b"/>
            <a:pathLst>
              <a:path w="3059180" h="640194">
                <a:moveTo>
                  <a:pt x="0" y="0"/>
                </a:moveTo>
                <a:lnTo>
                  <a:pt x="3059179" y="0"/>
                </a:lnTo>
                <a:lnTo>
                  <a:pt x="3059179" y="640193"/>
                </a:lnTo>
                <a:lnTo>
                  <a:pt x="0" y="640193"/>
                </a:lnTo>
                <a:lnTo>
                  <a:pt x="0" y="0"/>
                </a:lnTo>
                <a:close/>
              </a:path>
            </a:pathLst>
          </a:custGeom>
          <a:blipFill>
            <a:blip r:embed="rId2"/>
            <a:stretch>
              <a:fillRect/>
            </a:stretch>
          </a:blipFill>
        </p:spPr>
        <p:txBody>
          <a:bodyPr/>
          <a:lstStyle/>
          <a:p>
            <a:endParaRPr lang="de-DE" sz="1200"/>
          </a:p>
        </p:txBody>
      </p:sp>
      <p:sp>
        <p:nvSpPr>
          <p:cNvPr id="3" name="Textfeld 2">
            <a:extLst>
              <a:ext uri="{FF2B5EF4-FFF2-40B4-BE49-F238E27FC236}">
                <a16:creationId xmlns:a16="http://schemas.microsoft.com/office/drawing/2014/main" id="{D2F3A033-7C04-D464-93A9-4A61DAA150CC}"/>
              </a:ext>
            </a:extLst>
          </p:cNvPr>
          <p:cNvSpPr txBox="1"/>
          <p:nvPr/>
        </p:nvSpPr>
        <p:spPr>
          <a:xfrm>
            <a:off x="311095" y="110102"/>
            <a:ext cx="11746226" cy="584775"/>
          </a:xfrm>
          <a:prstGeom prst="rect">
            <a:avLst/>
          </a:prstGeom>
          <a:noFill/>
        </p:spPr>
        <p:txBody>
          <a:bodyPr wrap="square">
            <a:spAutoFit/>
          </a:bodyPr>
          <a:lstStyle/>
          <a:p>
            <a:r>
              <a:rPr lang="en-US" sz="3200" b="1" dirty="0">
                <a:solidFill>
                  <a:srgbClr val="FFFFFF"/>
                </a:solidFill>
                <a:latin typeface="Calibri" panose="020F0502020204030204" pitchFamily="34" charset="0"/>
                <a:cs typeface="Times New Roman" panose="02020603050405020304" pitchFamily="18" charset="0"/>
              </a:rPr>
              <a:t>Autres « -ismes » : mécanismes liés à la sexualité et à l'intimité</a:t>
            </a:r>
            <a:endParaRPr lang="de-DE" sz="3200" b="1" dirty="0">
              <a:solidFill>
                <a:srgbClr val="FFFFFF"/>
              </a:solidFill>
              <a:latin typeface="Calibri" panose="020F0502020204030204" pitchFamily="34" charset="0"/>
              <a:cs typeface="Times New Roman" panose="02020603050405020304" pitchFamily="18" charset="0"/>
            </a:endParaRPr>
          </a:p>
        </p:txBody>
      </p:sp>
      <p:sp>
        <p:nvSpPr>
          <p:cNvPr id="5" name="Textfeld 4">
            <a:extLst>
              <a:ext uri="{FF2B5EF4-FFF2-40B4-BE49-F238E27FC236}">
                <a16:creationId xmlns:a16="http://schemas.microsoft.com/office/drawing/2014/main" id="{4CD9529F-4F0A-7CAD-1361-AF915A639BB6}"/>
              </a:ext>
            </a:extLst>
          </p:cNvPr>
          <p:cNvSpPr txBox="1"/>
          <p:nvPr/>
        </p:nvSpPr>
        <p:spPr>
          <a:xfrm>
            <a:off x="4881322" y="1130022"/>
            <a:ext cx="5038182" cy="470000"/>
          </a:xfrm>
          <a:prstGeom prst="rect">
            <a:avLst/>
          </a:prstGeom>
          <a:noFill/>
        </p:spPr>
        <p:txBody>
          <a:bodyPr wrap="square">
            <a:spAutoFit/>
          </a:bodyPr>
          <a:lstStyle/>
          <a:p>
            <a:pPr>
              <a:lnSpc>
                <a:spcPct val="107000"/>
              </a:lnSpc>
              <a:spcAft>
                <a:spcPts val="800"/>
              </a:spcAft>
            </a:pPr>
            <a:r>
              <a:rPr lang="de-DE" sz="2400" b="1" dirty="0">
                <a:solidFill>
                  <a:srgbClr val="D33FB2"/>
                </a:solidFill>
                <a:latin typeface="Calibri" panose="020F0502020204030204" pitchFamily="34" charset="0"/>
                <a:ea typeface="Calibri" panose="020F0502020204030204" pitchFamily="34" charset="0"/>
                <a:cs typeface="Calibri" panose="020F0502020204030204" pitchFamily="34" charset="0"/>
              </a:rPr>
              <a:t>2. </a:t>
            </a:r>
            <a:r>
              <a:rPr lang="de-DE" sz="2400" b="1" dirty="0" err="1">
                <a:solidFill>
                  <a:srgbClr val="D33FB2"/>
                </a:solidFill>
                <a:latin typeface="Calibri" panose="020F0502020204030204" pitchFamily="34" charset="0"/>
                <a:ea typeface="Calibri" panose="020F0502020204030204" pitchFamily="34" charset="0"/>
                <a:cs typeface="Calibri" panose="020F0502020204030204" pitchFamily="34" charset="0"/>
              </a:rPr>
              <a:t>Déssexualisation </a:t>
            </a:r>
            <a:r>
              <a:rPr lang="de-DE" sz="2400" b="1" dirty="0">
                <a:solidFill>
                  <a:srgbClr val="D33FB2"/>
                </a:solidFill>
                <a:latin typeface="Calibri" panose="020F0502020204030204" pitchFamily="34" charset="0"/>
                <a:ea typeface="Calibri" panose="020F0502020204030204" pitchFamily="34" charset="0"/>
                <a:cs typeface="Calibri" panose="020F0502020204030204" pitchFamily="34" charset="0"/>
              </a:rPr>
              <a:t>et </a:t>
            </a:r>
            <a:r>
              <a:rPr lang="de-DE" sz="2400" b="1" dirty="0" err="1">
                <a:solidFill>
                  <a:srgbClr val="D33FB2"/>
                </a:solidFill>
                <a:latin typeface="Calibri" panose="020F0502020204030204" pitchFamily="34" charset="0"/>
                <a:ea typeface="Calibri" panose="020F0502020204030204" pitchFamily="34" charset="0"/>
                <a:cs typeface="Calibri" panose="020F0502020204030204" pitchFamily="34" charset="0"/>
              </a:rPr>
              <a:t>infantilisation </a:t>
            </a:r>
            <a:r>
              <a:rPr lang="de-DE" sz="2400" b="1" dirty="0">
                <a:solidFill>
                  <a:srgbClr val="D33FB2"/>
                </a:solidFill>
                <a:latin typeface="Calibri" panose="020F0502020204030204" pitchFamily="34" charset="0"/>
                <a:ea typeface="Calibri" panose="020F0502020204030204" pitchFamily="34" charset="0"/>
                <a:cs typeface="Calibri" panose="020F0502020204030204" pitchFamily="34" charset="0"/>
              </a:rPr>
              <a:t> </a:t>
            </a:r>
            <a:endParaRPr lang="de-DE" sz="2400" dirty="0">
              <a:solidFill>
                <a:srgbClr val="252223"/>
              </a:solidFill>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7" name="Textfeld 6">
            <a:extLst>
              <a:ext uri="{FF2B5EF4-FFF2-40B4-BE49-F238E27FC236}">
                <a16:creationId xmlns:a16="http://schemas.microsoft.com/office/drawing/2014/main" id="{B7725151-41FF-0BEE-68C3-DF9BA38C4A62}"/>
              </a:ext>
            </a:extLst>
          </p:cNvPr>
          <p:cNvSpPr txBox="1"/>
          <p:nvPr/>
        </p:nvSpPr>
        <p:spPr>
          <a:xfrm>
            <a:off x="4782085" y="1613904"/>
            <a:ext cx="6750697" cy="2817438"/>
          </a:xfrm>
          <a:prstGeom prst="rect">
            <a:avLst/>
          </a:prstGeom>
          <a:noFill/>
        </p:spPr>
        <p:txBody>
          <a:bodyPr wrap="square">
            <a:spAutoFit/>
          </a:bodyPr>
          <a:lstStyle/>
          <a:p>
            <a:pPr>
              <a:lnSpc>
                <a:spcPct val="107000"/>
              </a:lnSpc>
              <a:spcAft>
                <a:spcPts val="800"/>
              </a:spcAft>
              <a:buNone/>
            </a:pPr>
            <a:r>
              <a:rPr lang="en-US" sz="2200" b="1" dirty="0" err="1">
                <a:solidFill>
                  <a:srgbClr val="252223"/>
                </a:solidFill>
                <a:ea typeface="Calibri" panose="020F0502020204030204" pitchFamily="34" charset="0"/>
                <a:cs typeface="Calibri" panose="020F0502020204030204" pitchFamily="34" charset="0"/>
              </a:rPr>
              <a:t>La déssexualisation, </a:t>
            </a:r>
            <a:r>
              <a:rPr lang="en-US" sz="2200" b="1" dirty="0">
                <a:solidFill>
                  <a:srgbClr val="252223"/>
                </a:solidFill>
                <a:ea typeface="Calibri" panose="020F0502020204030204" pitchFamily="34" charset="0"/>
                <a:cs typeface="Calibri" panose="020F0502020204030204" pitchFamily="34" charset="0"/>
              </a:rPr>
              <a:t>c’est bien plus que l’absence de « relations sexuelles » : c’est un jugement de valeur : </a:t>
            </a:r>
            <a:r>
              <a:rPr lang="de-DE" sz="2200" b="1" dirty="0">
                <a:solidFill>
                  <a:srgbClr val="252223"/>
                </a:solidFill>
                <a:effectLst/>
                <a:ea typeface="Calibri" panose="020F0502020204030204" pitchFamily="34" charset="0"/>
                <a:cs typeface="Calibri" panose="020F0502020204030204" pitchFamily="34" charset="0"/>
              </a:rPr>
              <a:t> </a:t>
            </a:r>
          </a:p>
          <a:p>
            <a:pPr marL="342900" indent="-342900">
              <a:lnSpc>
                <a:spcPct val="107000"/>
              </a:lnSpc>
              <a:spcAft>
                <a:spcPts val="800"/>
              </a:spcAft>
              <a:buClr>
                <a:schemeClr val="accent3"/>
              </a:buClr>
              <a:buFont typeface="Arial" panose="020B0604020202020204" pitchFamily="34" charset="0"/>
              <a:buChar char="•"/>
            </a:pPr>
            <a:r>
              <a:rPr lang="en-US" sz="2200" dirty="0">
                <a:solidFill>
                  <a:srgbClr val="252223"/>
                </a:solidFill>
                <a:ea typeface="Calibri" panose="020F0502020204030204" pitchFamily="34" charset="0"/>
                <a:cs typeface="Calibri" panose="020F0502020204030204" pitchFamily="34" charset="0"/>
              </a:rPr>
              <a:t>La personne n’est plus considérée comme un sujet légitime de désir, d’intimité et d’autodétermination.</a:t>
            </a:r>
          </a:p>
          <a:p>
            <a:pPr marL="342900" indent="-342900">
              <a:lnSpc>
                <a:spcPct val="107000"/>
              </a:lnSpc>
              <a:spcAft>
                <a:spcPts val="800"/>
              </a:spcAft>
              <a:buClr>
                <a:schemeClr val="accent3"/>
              </a:buClr>
              <a:buFont typeface="Arial" panose="020B0604020202020204" pitchFamily="34" charset="0"/>
              <a:buChar char="•"/>
            </a:pPr>
            <a:r>
              <a:rPr lang="en-US" sz="2200" dirty="0">
                <a:solidFill>
                  <a:srgbClr val="252223"/>
                </a:solidFill>
                <a:ea typeface="Calibri" panose="020F0502020204030204" pitchFamily="34" charset="0"/>
                <a:cs typeface="Calibri" panose="020F0502020204030204" pitchFamily="34" charset="0"/>
              </a:rPr>
              <a:t>Le capacitisme renforce cette perception lorsque le besoin de soins ou d’assistance est confondu avec un manque de capacité juridique.</a:t>
            </a:r>
            <a:endParaRPr lang="de-DE" sz="2200" dirty="0">
              <a:solidFill>
                <a:srgbClr val="252223"/>
              </a:solidFill>
              <a:effectLst/>
              <a:ea typeface="Calibri" panose="020F0502020204030204" pitchFamily="34" charset="0"/>
              <a:cs typeface="Times New Roman" panose="02020603050405020304" pitchFamily="18" charset="0"/>
            </a:endParaRPr>
          </a:p>
        </p:txBody>
      </p:sp>
      <p:sp>
        <p:nvSpPr>
          <p:cNvPr id="8" name="Sprechblase: rechteckig 7">
            <a:extLst>
              <a:ext uri="{FF2B5EF4-FFF2-40B4-BE49-F238E27FC236}">
                <a16:creationId xmlns:a16="http://schemas.microsoft.com/office/drawing/2014/main" id="{4722CFEC-0EB7-E852-0162-AD5AA9711EB9}"/>
              </a:ext>
            </a:extLst>
          </p:cNvPr>
          <p:cNvSpPr/>
          <p:nvPr/>
        </p:nvSpPr>
        <p:spPr>
          <a:xfrm>
            <a:off x="417421" y="1343485"/>
            <a:ext cx="3987209" cy="2977117"/>
          </a:xfrm>
          <a:prstGeom prst="wedgeRectCallout">
            <a:avLst>
              <a:gd name="adj1" fmla="val -46228"/>
              <a:gd name="adj2" fmla="val 63756"/>
            </a:avLst>
          </a:prstGeom>
          <a:solidFill>
            <a:srgbClr val="D33FB2"/>
          </a:solidFill>
          <a:ln w="12700" cap="flat" cmpd="sng" algn="ctr">
            <a:solidFill>
              <a:srgbClr val="D33FB2">
                <a:shade val="15000"/>
              </a:srgbClr>
            </a:solid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algn="ctr">
              <a:lnSpc>
                <a:spcPct val="107000"/>
              </a:lnSpc>
              <a:spcAft>
                <a:spcPts val="800"/>
              </a:spcAft>
              <a:buNone/>
            </a:pPr>
            <a:r>
              <a:rPr lang="en-US" sz="2200" b="1" i="1" dirty="0">
                <a:solidFill>
                  <a:srgbClr val="FFFFFF"/>
                </a:solidFill>
                <a:latin typeface="Calibri" panose="020F0502020204030204" pitchFamily="34" charset="0"/>
                <a:ea typeface="Calibri" panose="020F0502020204030204" pitchFamily="34" charset="0"/>
                <a:cs typeface="Calibri" panose="020F0502020204030204" pitchFamily="34" charset="0"/>
              </a:rPr>
              <a:t>« Et on laisse sa sexualité à la porte. […] Que ce soit en crèche, en maison de retraite ou en maison de soins – peu importe le lieu –, on laisse sa sexualité à la porte. On n’en a plus. En aucun cas. On n’a plus non plus de sentiments, ni de sensations. »</a:t>
            </a:r>
            <a:endParaRPr lang="de-DE" sz="2200" dirty="0">
              <a:solidFill>
                <a:srgbClr val="252223"/>
              </a:solidFill>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0" name="Textfeld 9">
            <a:extLst>
              <a:ext uri="{FF2B5EF4-FFF2-40B4-BE49-F238E27FC236}">
                <a16:creationId xmlns:a16="http://schemas.microsoft.com/office/drawing/2014/main" id="{C52A89E1-3327-BEE8-AC66-A017E918B748}"/>
              </a:ext>
            </a:extLst>
          </p:cNvPr>
          <p:cNvSpPr txBox="1"/>
          <p:nvPr/>
        </p:nvSpPr>
        <p:spPr>
          <a:xfrm>
            <a:off x="4881322" y="5030766"/>
            <a:ext cx="6103088" cy="1107996"/>
          </a:xfrm>
          <a:prstGeom prst="rect">
            <a:avLst/>
          </a:prstGeom>
          <a:noFill/>
        </p:spPr>
        <p:txBody>
          <a:bodyPr wrap="square">
            <a:spAutoFit/>
          </a:bodyPr>
          <a:lstStyle/>
          <a:p>
            <a:r>
              <a:rPr lang="de-DE" sz="2200" b="1" dirty="0" err="1">
                <a:solidFill>
                  <a:srgbClr val="252223"/>
                </a:solidFill>
                <a:effectLst/>
                <a:latin typeface="Calibri" panose="020F0502020204030204" pitchFamily="34" charset="0"/>
                <a:ea typeface="Calibri" panose="020F0502020204030204" pitchFamily="34" charset="0"/>
              </a:rPr>
              <a:t>Message</a:t>
            </a:r>
            <a:r>
              <a:rPr lang="de-DE" sz="2200" b="1" dirty="0">
                <a:solidFill>
                  <a:srgbClr val="252223"/>
                </a:solidFill>
                <a:effectLst/>
                <a:latin typeface="Calibri" panose="020F0502020204030204" pitchFamily="34" charset="0"/>
                <a:ea typeface="Calibri" panose="020F0502020204030204" pitchFamily="34" charset="0"/>
              </a:rPr>
              <a:t> clé : </a:t>
            </a:r>
            <a:r>
              <a:rPr lang="en-US" sz="2200" dirty="0">
                <a:solidFill>
                  <a:srgbClr val="252223"/>
                </a:solidFill>
                <a:latin typeface="Calibri" panose="020F0502020204030204" pitchFamily="34" charset="0"/>
                <a:ea typeface="Calibri" panose="020F0502020204030204" pitchFamily="34" charset="0"/>
              </a:rPr>
              <a:t>Cela illustre comment la prise en charge peut se transformer en mise sous tutelle lorsque la protection prime sur l’autonomie (risque structurel).</a:t>
            </a:r>
            <a:endParaRPr lang="de-DE" sz="2200" dirty="0"/>
          </a:p>
        </p:txBody>
      </p:sp>
      <p:pic>
        <p:nvPicPr>
          <p:cNvPr id="11" name="Grafik 10">
            <a:extLst>
              <a:ext uri="{FF2B5EF4-FFF2-40B4-BE49-F238E27FC236}">
                <a16:creationId xmlns:a16="http://schemas.microsoft.com/office/drawing/2014/main" id="{BE863CEC-ABE8-BD09-CF33-32A1B6A2E746}"/>
              </a:ext>
            </a:extLst>
          </p:cNvPr>
          <p:cNvPicPr>
            <a:picLocks noChangeAspect="1"/>
          </p:cNvPicPr>
          <p:nvPr/>
        </p:nvPicPr>
        <p:blipFill>
          <a:blip r:embed="rId3"/>
          <a:stretch>
            <a:fillRect/>
          </a:stretch>
        </p:blipFill>
        <p:spPr>
          <a:xfrm>
            <a:off x="3450436" y="4566534"/>
            <a:ext cx="1331649" cy="1664561"/>
          </a:xfrm>
          <a:prstGeom prst="rect">
            <a:avLst/>
          </a:prstGeom>
        </p:spPr>
      </p:pic>
    </p:spTree>
    <p:extLst>
      <p:ext uri="{BB962C8B-B14F-4D97-AF65-F5344CB8AC3E}">
        <p14:creationId xmlns:p14="http://schemas.microsoft.com/office/powerpoint/2010/main" val="157945215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678F59F-8B9D-73E1-DEFE-4FA68FE8E6EF}"/>
            </a:ext>
          </a:extLst>
        </p:cNvPr>
        <p:cNvGrpSpPr/>
        <p:nvPr/>
      </p:nvGrpSpPr>
      <p:grpSpPr>
        <a:xfrm>
          <a:off x="0" y="0"/>
          <a:ext cx="0" cy="0"/>
          <a:chOff x="0" y="0"/>
          <a:chExt cx="0" cy="0"/>
        </a:xfrm>
      </p:grpSpPr>
      <p:sp>
        <p:nvSpPr>
          <p:cNvPr id="12" name="Freeform 12">
            <a:extLst>
              <a:ext uri="{FF2B5EF4-FFF2-40B4-BE49-F238E27FC236}">
                <a16:creationId xmlns:a16="http://schemas.microsoft.com/office/drawing/2014/main" id="{5279EFDD-C997-70B0-4269-9ADE8A04E279}"/>
              </a:ext>
            </a:extLst>
          </p:cNvPr>
          <p:cNvSpPr/>
          <p:nvPr/>
        </p:nvSpPr>
        <p:spPr>
          <a:xfrm>
            <a:off x="142675" y="6231095"/>
            <a:ext cx="2039453" cy="426796"/>
          </a:xfrm>
          <a:custGeom>
            <a:avLst/>
            <a:gdLst/>
            <a:ahLst/>
            <a:cxnLst/>
            <a:rect l="l" t="t" r="r" b="b"/>
            <a:pathLst>
              <a:path w="3059180" h="640194">
                <a:moveTo>
                  <a:pt x="0" y="0"/>
                </a:moveTo>
                <a:lnTo>
                  <a:pt x="3059179" y="0"/>
                </a:lnTo>
                <a:lnTo>
                  <a:pt x="3059179" y="640193"/>
                </a:lnTo>
                <a:lnTo>
                  <a:pt x="0" y="640193"/>
                </a:lnTo>
                <a:lnTo>
                  <a:pt x="0" y="0"/>
                </a:lnTo>
                <a:close/>
              </a:path>
            </a:pathLst>
          </a:custGeom>
          <a:blipFill>
            <a:blip r:embed="rId2"/>
            <a:stretch>
              <a:fillRect/>
            </a:stretch>
          </a:blipFill>
        </p:spPr>
        <p:txBody>
          <a:bodyPr/>
          <a:lstStyle/>
          <a:p>
            <a:endParaRPr lang="de-DE" sz="1200"/>
          </a:p>
        </p:txBody>
      </p:sp>
      <p:sp>
        <p:nvSpPr>
          <p:cNvPr id="3" name="Textfeld 2">
            <a:extLst>
              <a:ext uri="{FF2B5EF4-FFF2-40B4-BE49-F238E27FC236}">
                <a16:creationId xmlns:a16="http://schemas.microsoft.com/office/drawing/2014/main" id="{179C642C-57EB-C5EE-AFBA-0CA052C70C3A}"/>
              </a:ext>
            </a:extLst>
          </p:cNvPr>
          <p:cNvSpPr txBox="1"/>
          <p:nvPr/>
        </p:nvSpPr>
        <p:spPr>
          <a:xfrm>
            <a:off x="393404" y="146355"/>
            <a:ext cx="11445643" cy="584775"/>
          </a:xfrm>
          <a:prstGeom prst="rect">
            <a:avLst/>
          </a:prstGeom>
          <a:noFill/>
        </p:spPr>
        <p:txBody>
          <a:bodyPr wrap="square">
            <a:spAutoFit/>
          </a:bodyPr>
          <a:lstStyle/>
          <a:p>
            <a:r>
              <a:rPr lang="en-US" sz="3200" b="1" dirty="0">
                <a:solidFill>
                  <a:srgbClr val="FFFFFF"/>
                </a:solidFill>
                <a:latin typeface="Calibri" panose="020F0502020204030204" pitchFamily="34" charset="0"/>
                <a:cs typeface="Times New Roman" panose="02020603050405020304" pitchFamily="18" charset="0"/>
              </a:rPr>
              <a:t>Autres « -ismes » : mécanismes liés à la sexualité et à l'intimité</a:t>
            </a:r>
            <a:endParaRPr lang="de-DE" sz="3200" b="1" dirty="0">
              <a:solidFill>
                <a:srgbClr val="FFFFFF"/>
              </a:solidFill>
              <a:latin typeface="Calibri" panose="020F0502020204030204" pitchFamily="34" charset="0"/>
              <a:cs typeface="Times New Roman" panose="02020603050405020304" pitchFamily="18" charset="0"/>
            </a:endParaRPr>
          </a:p>
        </p:txBody>
      </p:sp>
      <p:sp>
        <p:nvSpPr>
          <p:cNvPr id="5" name="Textfeld 4">
            <a:extLst>
              <a:ext uri="{FF2B5EF4-FFF2-40B4-BE49-F238E27FC236}">
                <a16:creationId xmlns:a16="http://schemas.microsoft.com/office/drawing/2014/main" id="{D72DE54A-0979-53C0-341F-3253096BE218}"/>
              </a:ext>
            </a:extLst>
          </p:cNvPr>
          <p:cNvSpPr txBox="1"/>
          <p:nvPr/>
        </p:nvSpPr>
        <p:spPr>
          <a:xfrm>
            <a:off x="4771565" y="919909"/>
            <a:ext cx="6492338" cy="3309752"/>
          </a:xfrm>
          <a:prstGeom prst="rect">
            <a:avLst/>
          </a:prstGeom>
          <a:noFill/>
        </p:spPr>
        <p:txBody>
          <a:bodyPr wrap="square">
            <a:spAutoFit/>
          </a:bodyPr>
          <a:lstStyle/>
          <a:p>
            <a:pPr>
              <a:lnSpc>
                <a:spcPct val="107000"/>
              </a:lnSpc>
              <a:spcAft>
                <a:spcPts val="800"/>
              </a:spcAft>
            </a:pPr>
            <a:r>
              <a:rPr lang="de-DE" sz="2000" b="1" dirty="0">
                <a:solidFill>
                  <a:srgbClr val="D33FB2"/>
                </a:solidFill>
                <a:latin typeface="Calibri" panose="020F0502020204030204" pitchFamily="34" charset="0"/>
                <a:ea typeface="Calibri" panose="020F0502020204030204" pitchFamily="34" charset="0"/>
                <a:cs typeface="Calibri" panose="020F0502020204030204" pitchFamily="34" charset="0"/>
              </a:rPr>
              <a:t>3. </a:t>
            </a:r>
            <a:r>
              <a:rPr lang="en-US" sz="2000" b="1" dirty="0">
                <a:solidFill>
                  <a:srgbClr val="D33FB2"/>
                </a:solidFill>
                <a:latin typeface="Calibri" panose="020F0502020204030204" pitchFamily="34" charset="0"/>
                <a:ea typeface="Calibri" panose="020F0502020204030204" pitchFamily="34" charset="0"/>
                <a:cs typeface="Calibri" panose="020F0502020204030204" pitchFamily="34" charset="0"/>
              </a:rPr>
              <a:t>Régulation morale par le biais de mécanismes de défense, de la honte et de la banalisation</a:t>
            </a:r>
            <a:endParaRPr lang="de-DE" sz="2000" b="1" dirty="0">
              <a:solidFill>
                <a:srgbClr val="D33FB2"/>
              </a:solidFill>
              <a:latin typeface="Calibri" panose="020F0502020204030204" pitchFamily="34" charset="0"/>
              <a:cs typeface="Times New Roman" panose="02020603050405020304" pitchFamily="18" charset="0"/>
            </a:endParaRPr>
          </a:p>
          <a:p>
            <a:pPr marL="342900" indent="-342900">
              <a:lnSpc>
                <a:spcPct val="107000"/>
              </a:lnSpc>
              <a:spcAft>
                <a:spcPts val="800"/>
              </a:spcAft>
              <a:buClr>
                <a:schemeClr val="accent3"/>
              </a:buClr>
              <a:buFont typeface="Arial" panose="020B0604020202020204" pitchFamily="34" charset="0"/>
              <a:buChar char="•"/>
            </a:pPr>
            <a:r>
              <a:rPr lang="en-US" sz="2000" dirty="0"/>
              <a:t>La régulation morale se manifeste dans les réactions les plus infimes (regards, blagues, détournement du regard, minimisation) et engendre de la honte.</a:t>
            </a:r>
          </a:p>
          <a:p>
            <a:pPr marL="342900" indent="-342900">
              <a:lnSpc>
                <a:spcPct val="107000"/>
              </a:lnSpc>
              <a:spcAft>
                <a:spcPts val="800"/>
              </a:spcAft>
              <a:buClr>
                <a:schemeClr val="accent3"/>
              </a:buClr>
              <a:buFont typeface="Arial" panose="020B0604020202020204" pitchFamily="34" charset="0"/>
              <a:buChar char="•"/>
            </a:pPr>
            <a:r>
              <a:rPr lang="en-US" sz="2000" dirty="0"/>
              <a:t>La sexualité chez les personnes âgées va à l’encontre des normes culturelles (l’association de la sexualité à la jeunesse, à l’attrait physique et aux performances sexuelles). </a:t>
            </a:r>
            <a:r>
              <a:rPr lang="de-DE" sz="2000" b="1" dirty="0">
                <a:solidFill>
                  <a:srgbClr val="D33FB2"/>
                </a:solidFill>
                <a:latin typeface="Calibri" panose="020F0502020204030204" pitchFamily="34" charset="0"/>
                <a:ea typeface="Calibri" panose="020F0502020204030204" pitchFamily="34" charset="0"/>
                <a:cs typeface="Calibri" panose="020F0502020204030204" pitchFamily="34" charset="0"/>
              </a:rPr>
              <a:t> </a:t>
            </a:r>
            <a:endParaRPr lang="de-DE" sz="2000" dirty="0">
              <a:solidFill>
                <a:srgbClr val="252223"/>
              </a:solidFill>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8" name="Sprechblase: rechteckig 7">
            <a:extLst>
              <a:ext uri="{FF2B5EF4-FFF2-40B4-BE49-F238E27FC236}">
                <a16:creationId xmlns:a16="http://schemas.microsoft.com/office/drawing/2014/main" id="{576C8D2E-14D7-797B-D9E5-E3DCE1CF5E92}"/>
              </a:ext>
            </a:extLst>
          </p:cNvPr>
          <p:cNvSpPr/>
          <p:nvPr/>
        </p:nvSpPr>
        <p:spPr>
          <a:xfrm>
            <a:off x="292701" y="1346956"/>
            <a:ext cx="2615610" cy="680484"/>
          </a:xfrm>
          <a:prstGeom prst="wedgeRectCallout">
            <a:avLst>
              <a:gd name="adj1" fmla="val -48095"/>
              <a:gd name="adj2" fmla="val 95185"/>
            </a:avLst>
          </a:prstGeom>
          <a:solidFill>
            <a:srgbClr val="D33FB2"/>
          </a:solidFill>
          <a:ln w="12700" cap="flat" cmpd="sng" algn="ctr">
            <a:solidFill>
              <a:srgbClr val="D33FB2">
                <a:shade val="15000"/>
              </a:srgbClr>
            </a:solid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algn="ctr">
              <a:lnSpc>
                <a:spcPct val="107000"/>
              </a:lnSpc>
              <a:spcAft>
                <a:spcPts val="800"/>
              </a:spcAft>
              <a:buNone/>
            </a:pPr>
            <a:r>
              <a:rPr lang="de-DE" sz="2100" b="1" i="1" dirty="0">
                <a:solidFill>
                  <a:srgbClr val="FFFFFF"/>
                </a:solidFill>
                <a:effectLst/>
                <a:latin typeface="Calibri" panose="020F0502020204030204" pitchFamily="34" charset="0"/>
                <a:ea typeface="Calibri" panose="020F0502020204030204" pitchFamily="34" charset="0"/>
                <a:cs typeface="Calibri" panose="020F0502020204030204" pitchFamily="34" charset="0"/>
              </a:rPr>
              <a:t>« Waouh, </a:t>
            </a:r>
            <a:r>
              <a:rPr lang="de-DE" sz="2100" b="1" i="1" dirty="0" err="1">
                <a:solidFill>
                  <a:srgbClr val="FFFFFF"/>
                </a:solidFill>
                <a:effectLst/>
                <a:latin typeface="Calibri" panose="020F0502020204030204" pitchFamily="34" charset="0"/>
                <a:ea typeface="Calibri" panose="020F0502020204030204" pitchFamily="34" charset="0"/>
                <a:cs typeface="Calibri" panose="020F0502020204030204" pitchFamily="34" charset="0"/>
              </a:rPr>
              <a:t>c’est mignon </a:t>
            </a:r>
            <a:r>
              <a:rPr lang="de-DE" sz="2100" b="1" i="1" dirty="0">
                <a:solidFill>
                  <a:srgbClr val="FFFFFF"/>
                </a:solidFill>
                <a:effectLst/>
                <a:latin typeface="Calibri" panose="020F0502020204030204" pitchFamily="34" charset="0"/>
                <a:ea typeface="Calibri" panose="020F0502020204030204" pitchFamily="34" charset="0"/>
                <a:cs typeface="Calibri" panose="020F0502020204030204" pitchFamily="34" charset="0"/>
              </a:rPr>
              <a:t>»  </a:t>
            </a:r>
            <a:endParaRPr lang="de-DE" sz="2100" dirty="0">
              <a:solidFill>
                <a:srgbClr val="252223"/>
              </a:solidFill>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9" name="Sprechblase: rechteckig 8">
            <a:extLst>
              <a:ext uri="{FF2B5EF4-FFF2-40B4-BE49-F238E27FC236}">
                <a16:creationId xmlns:a16="http://schemas.microsoft.com/office/drawing/2014/main" id="{45955CC7-CB83-3959-37FC-8CEFF6D17373}"/>
              </a:ext>
            </a:extLst>
          </p:cNvPr>
          <p:cNvSpPr/>
          <p:nvPr/>
        </p:nvSpPr>
        <p:spPr>
          <a:xfrm>
            <a:off x="2073246" y="2385502"/>
            <a:ext cx="2615610" cy="1043498"/>
          </a:xfrm>
          <a:prstGeom prst="wedgeRectCallout">
            <a:avLst>
              <a:gd name="adj1" fmla="val -42052"/>
              <a:gd name="adj2" fmla="val 87610"/>
            </a:avLst>
          </a:prstGeom>
          <a:solidFill>
            <a:srgbClr val="D33FB2"/>
          </a:solidFill>
          <a:ln w="12700" cap="flat" cmpd="sng" algn="ctr">
            <a:solidFill>
              <a:srgbClr val="D33FB2">
                <a:shade val="15000"/>
              </a:srgbClr>
            </a:solid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algn="ctr">
              <a:lnSpc>
                <a:spcPct val="107000"/>
              </a:lnSpc>
              <a:spcAft>
                <a:spcPts val="800"/>
              </a:spcAft>
              <a:buNone/>
            </a:pPr>
            <a:r>
              <a:rPr lang="de-DE" b="1" i="1" dirty="0">
                <a:solidFill>
                  <a:srgbClr val="FFFFFF"/>
                </a:solidFill>
                <a:effectLst/>
                <a:latin typeface="Calibri" panose="020F0502020204030204" pitchFamily="34" charset="0"/>
                <a:ea typeface="Calibri" panose="020F0502020204030204" pitchFamily="34" charset="0"/>
                <a:cs typeface="Calibri" panose="020F0502020204030204" pitchFamily="34" charset="0"/>
              </a:rPr>
              <a:t>« </a:t>
            </a:r>
            <a:r>
              <a:rPr lang="en-US" b="1" i="1" dirty="0">
                <a:solidFill>
                  <a:srgbClr val="FFFFFF"/>
                </a:solidFill>
                <a:latin typeface="Calibri" panose="020F0502020204030204" pitchFamily="34" charset="0"/>
                <a:ea typeface="Calibri" panose="020F0502020204030204" pitchFamily="34" charset="0"/>
                <a:cs typeface="Calibri" panose="020F0502020204030204" pitchFamily="34" charset="0"/>
              </a:rPr>
              <a:t>Waouh, je n’ose même pas regarder ça… Est-ce vraiment nécessaire </a:t>
            </a:r>
            <a:r>
              <a:rPr lang="de-DE" b="1" i="1" dirty="0">
                <a:solidFill>
                  <a:srgbClr val="FFFFFF"/>
                </a:solidFill>
                <a:effectLst/>
                <a:latin typeface="Calibri" panose="020F0502020204030204" pitchFamily="34" charset="0"/>
                <a:ea typeface="Calibri" panose="020F0502020204030204" pitchFamily="34" charset="0"/>
                <a:cs typeface="Calibri" panose="020F0502020204030204" pitchFamily="34" charset="0"/>
              </a:rPr>
              <a:t>? »</a:t>
            </a:r>
            <a:endParaRPr lang="de-DE" dirty="0">
              <a:solidFill>
                <a:srgbClr val="252223"/>
              </a:solidFill>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1" name="Textfeld 10">
            <a:extLst>
              <a:ext uri="{FF2B5EF4-FFF2-40B4-BE49-F238E27FC236}">
                <a16:creationId xmlns:a16="http://schemas.microsoft.com/office/drawing/2014/main" id="{79013C7E-DCE1-F390-A793-0851D127BE57}"/>
              </a:ext>
            </a:extLst>
          </p:cNvPr>
          <p:cNvSpPr txBox="1"/>
          <p:nvPr/>
        </p:nvSpPr>
        <p:spPr>
          <a:xfrm>
            <a:off x="565626" y="4060198"/>
            <a:ext cx="2535864" cy="1384995"/>
          </a:xfrm>
          <a:prstGeom prst="rect">
            <a:avLst/>
          </a:prstGeom>
          <a:noFill/>
        </p:spPr>
        <p:txBody>
          <a:bodyPr wrap="square">
            <a:spAutoFit/>
          </a:bodyPr>
          <a:lstStyle/>
          <a:p>
            <a:r>
              <a:rPr lang="en-US" sz="1400" dirty="0"/>
              <a:t>Participant à l’entretien d’expert de 2025 : réactions d’étudiants d’une école de soins gériatriques face à des photos de personnes âgées se montrant de l’affection. </a:t>
            </a:r>
            <a:endParaRPr lang="de-DE" sz="1400" dirty="0"/>
          </a:p>
        </p:txBody>
      </p:sp>
      <p:sp>
        <p:nvSpPr>
          <p:cNvPr id="14" name="Textfeld 13">
            <a:extLst>
              <a:ext uri="{FF2B5EF4-FFF2-40B4-BE49-F238E27FC236}">
                <a16:creationId xmlns:a16="http://schemas.microsoft.com/office/drawing/2014/main" id="{3F06A727-F9A0-57D5-07B3-164828F47B07}"/>
              </a:ext>
            </a:extLst>
          </p:cNvPr>
          <p:cNvSpPr txBox="1"/>
          <p:nvPr/>
        </p:nvSpPr>
        <p:spPr>
          <a:xfrm>
            <a:off x="4970415" y="4253829"/>
            <a:ext cx="6868632" cy="1600182"/>
          </a:xfrm>
          <a:prstGeom prst="rect">
            <a:avLst/>
          </a:prstGeom>
          <a:noFill/>
        </p:spPr>
        <p:txBody>
          <a:bodyPr wrap="square">
            <a:spAutoFit/>
          </a:bodyPr>
          <a:lstStyle/>
          <a:p>
            <a:pPr>
              <a:lnSpc>
                <a:spcPct val="107000"/>
              </a:lnSpc>
              <a:spcAft>
                <a:spcPts val="800"/>
              </a:spcAft>
              <a:buNone/>
            </a:pPr>
            <a:r>
              <a:rPr lang="de-DE" sz="2000" b="1" dirty="0" err="1">
                <a:solidFill>
                  <a:srgbClr val="252223"/>
                </a:solidFill>
                <a:effectLst/>
                <a:latin typeface="Calibri" panose="020F0502020204030204" pitchFamily="34" charset="0"/>
                <a:ea typeface="Calibri" panose="020F0502020204030204" pitchFamily="34" charset="0"/>
                <a:cs typeface="Calibri" panose="020F0502020204030204" pitchFamily="34" charset="0"/>
              </a:rPr>
              <a:t>Message</a:t>
            </a:r>
            <a:r>
              <a:rPr lang="de-DE" sz="2000" b="1" dirty="0">
                <a:solidFill>
                  <a:srgbClr val="252223"/>
                </a:solidFill>
                <a:effectLst/>
                <a:latin typeface="Calibri" panose="020F0502020204030204" pitchFamily="34" charset="0"/>
                <a:ea typeface="Calibri" panose="020F0502020204030204" pitchFamily="34" charset="0"/>
                <a:cs typeface="Calibri" panose="020F0502020204030204" pitchFamily="34" charset="0"/>
              </a:rPr>
              <a:t> clé :</a:t>
            </a:r>
            <a:r>
              <a:rPr lang="de-DE" sz="2000" dirty="0">
                <a:solidFill>
                  <a:srgbClr val="252223"/>
                </a:solidFill>
                <a:effectLst/>
                <a:latin typeface="Calibri" panose="020F0502020204030204" pitchFamily="34" charset="0"/>
                <a:ea typeface="Calibri" panose="020F0502020204030204" pitchFamily="34" charset="0"/>
                <a:cs typeface="Calibri" panose="020F0502020204030204" pitchFamily="34" charset="0"/>
              </a:rPr>
              <a:t> </a:t>
            </a:r>
          </a:p>
          <a:p>
            <a:pPr marL="342900" indent="-342900">
              <a:lnSpc>
                <a:spcPct val="107000"/>
              </a:lnSpc>
              <a:spcAft>
                <a:spcPts val="800"/>
              </a:spcAft>
              <a:buClr>
                <a:schemeClr val="accent3"/>
              </a:buClr>
              <a:buFont typeface="Arial" panose="020B0604020202020204" pitchFamily="34" charset="0"/>
              <a:buChar char="•"/>
            </a:pPr>
            <a:r>
              <a:rPr lang="en-US" sz="2000" dirty="0">
                <a:solidFill>
                  <a:srgbClr val="252223"/>
                </a:solidFill>
                <a:latin typeface="Calibri" panose="020F0502020204030204" pitchFamily="34" charset="0"/>
                <a:ea typeface="Calibri" panose="020F0502020204030204" pitchFamily="34" charset="0"/>
                <a:cs typeface="Calibri" panose="020F0502020204030204" pitchFamily="34" charset="0"/>
              </a:rPr>
              <a:t>Le fait de banaliser quelque chose en le qualifiant de « mignon » revient à nier son caractère intime et sérieux. </a:t>
            </a:r>
          </a:p>
          <a:p>
            <a:pPr marL="342900" indent="-342900">
              <a:lnSpc>
                <a:spcPct val="107000"/>
              </a:lnSpc>
              <a:spcAft>
                <a:spcPts val="800"/>
              </a:spcAft>
              <a:buClr>
                <a:schemeClr val="accent3"/>
              </a:buClr>
              <a:buFont typeface="Arial" panose="020B0604020202020204" pitchFamily="34" charset="0"/>
              <a:buChar char="•"/>
            </a:pPr>
            <a:r>
              <a:rPr lang="en-US" sz="2000" dirty="0">
                <a:solidFill>
                  <a:srgbClr val="252223"/>
                </a:solidFill>
                <a:latin typeface="Calibri" panose="020F0502020204030204" pitchFamily="34" charset="0"/>
                <a:ea typeface="Calibri" panose="020F0502020204030204" pitchFamily="34" charset="0"/>
                <a:cs typeface="Calibri" panose="020F0502020204030204" pitchFamily="34" charset="0"/>
              </a:rPr>
              <a:t>La réticence (« Est-ce vraiment nécessaire ? ») le disqualifie. </a:t>
            </a:r>
            <a:endParaRPr lang="de-DE" sz="2000" dirty="0">
              <a:solidFill>
                <a:srgbClr val="252223"/>
              </a:solidFill>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17" name="Grafik 16">
            <a:extLst>
              <a:ext uri="{FF2B5EF4-FFF2-40B4-BE49-F238E27FC236}">
                <a16:creationId xmlns:a16="http://schemas.microsoft.com/office/drawing/2014/main" id="{FD9F8747-AFBD-18F9-5FD8-8C267015489D}"/>
              </a:ext>
            </a:extLst>
          </p:cNvPr>
          <p:cNvPicPr>
            <a:picLocks noChangeAspect="1"/>
          </p:cNvPicPr>
          <p:nvPr/>
        </p:nvPicPr>
        <p:blipFill>
          <a:blip r:embed="rId3"/>
          <a:stretch>
            <a:fillRect/>
          </a:stretch>
        </p:blipFill>
        <p:spPr>
          <a:xfrm>
            <a:off x="3381051" y="4184849"/>
            <a:ext cx="1390514" cy="1738142"/>
          </a:xfrm>
          <a:prstGeom prst="rect">
            <a:avLst/>
          </a:prstGeom>
        </p:spPr>
      </p:pic>
    </p:spTree>
    <p:extLst>
      <p:ext uri="{BB962C8B-B14F-4D97-AF65-F5344CB8AC3E}">
        <p14:creationId xmlns:p14="http://schemas.microsoft.com/office/powerpoint/2010/main" val="172671776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DEDAE0-6084-2D18-6F5E-799C333F4821}"/>
            </a:ext>
          </a:extLst>
        </p:cNvPr>
        <p:cNvGrpSpPr/>
        <p:nvPr/>
      </p:nvGrpSpPr>
      <p:grpSpPr>
        <a:xfrm>
          <a:off x="0" y="0"/>
          <a:ext cx="0" cy="0"/>
          <a:chOff x="0" y="0"/>
          <a:chExt cx="0" cy="0"/>
        </a:xfrm>
      </p:grpSpPr>
      <p:sp>
        <p:nvSpPr>
          <p:cNvPr id="12" name="Freeform 12">
            <a:extLst>
              <a:ext uri="{FF2B5EF4-FFF2-40B4-BE49-F238E27FC236}">
                <a16:creationId xmlns:a16="http://schemas.microsoft.com/office/drawing/2014/main" id="{32BC5062-766B-49E8-CB4E-3E2F1BC4CEA3}"/>
              </a:ext>
            </a:extLst>
          </p:cNvPr>
          <p:cNvSpPr/>
          <p:nvPr/>
        </p:nvSpPr>
        <p:spPr>
          <a:xfrm>
            <a:off x="142675" y="6231095"/>
            <a:ext cx="2039453" cy="426796"/>
          </a:xfrm>
          <a:custGeom>
            <a:avLst/>
            <a:gdLst/>
            <a:ahLst/>
            <a:cxnLst/>
            <a:rect l="l" t="t" r="r" b="b"/>
            <a:pathLst>
              <a:path w="3059180" h="640194">
                <a:moveTo>
                  <a:pt x="0" y="0"/>
                </a:moveTo>
                <a:lnTo>
                  <a:pt x="3059179" y="0"/>
                </a:lnTo>
                <a:lnTo>
                  <a:pt x="3059179" y="640193"/>
                </a:lnTo>
                <a:lnTo>
                  <a:pt x="0" y="640193"/>
                </a:lnTo>
                <a:lnTo>
                  <a:pt x="0" y="0"/>
                </a:lnTo>
                <a:close/>
              </a:path>
            </a:pathLst>
          </a:custGeom>
          <a:blipFill>
            <a:blip r:embed="rId2"/>
            <a:stretch>
              <a:fillRect/>
            </a:stretch>
          </a:blipFill>
        </p:spPr>
        <p:txBody>
          <a:bodyPr/>
          <a:lstStyle/>
          <a:p>
            <a:endParaRPr lang="de-DE" sz="1200"/>
          </a:p>
        </p:txBody>
      </p:sp>
      <p:sp>
        <p:nvSpPr>
          <p:cNvPr id="3" name="Textfeld 2">
            <a:extLst>
              <a:ext uri="{FF2B5EF4-FFF2-40B4-BE49-F238E27FC236}">
                <a16:creationId xmlns:a16="http://schemas.microsoft.com/office/drawing/2014/main" id="{CAADA0D1-F51A-1D3A-0824-D4F3602FED43}"/>
              </a:ext>
            </a:extLst>
          </p:cNvPr>
          <p:cNvSpPr txBox="1"/>
          <p:nvPr/>
        </p:nvSpPr>
        <p:spPr>
          <a:xfrm>
            <a:off x="232939" y="200109"/>
            <a:ext cx="11654261" cy="584775"/>
          </a:xfrm>
          <a:prstGeom prst="rect">
            <a:avLst/>
          </a:prstGeom>
          <a:noFill/>
        </p:spPr>
        <p:txBody>
          <a:bodyPr wrap="square">
            <a:spAutoFit/>
          </a:bodyPr>
          <a:lstStyle/>
          <a:p>
            <a:r>
              <a:rPr lang="en-US" sz="3200" b="1" dirty="0">
                <a:solidFill>
                  <a:srgbClr val="FFFFFF"/>
                </a:solidFill>
                <a:latin typeface="Calibri" panose="020F0502020204030204" pitchFamily="34" charset="0"/>
                <a:cs typeface="Times New Roman" panose="02020603050405020304" pitchFamily="18" charset="0"/>
              </a:rPr>
              <a:t>Autres « -ismes » : mécanismes liés à la sexualité et à l'intimité</a:t>
            </a:r>
            <a:endParaRPr lang="de-DE" sz="3200" b="1" dirty="0">
              <a:solidFill>
                <a:srgbClr val="FFFFFF"/>
              </a:solidFill>
              <a:latin typeface="Calibri" panose="020F0502020204030204" pitchFamily="34" charset="0"/>
              <a:cs typeface="Times New Roman" panose="02020603050405020304" pitchFamily="18" charset="0"/>
            </a:endParaRPr>
          </a:p>
        </p:txBody>
      </p:sp>
      <p:sp>
        <p:nvSpPr>
          <p:cNvPr id="5" name="Textfeld 4">
            <a:extLst>
              <a:ext uri="{FF2B5EF4-FFF2-40B4-BE49-F238E27FC236}">
                <a16:creationId xmlns:a16="http://schemas.microsoft.com/office/drawing/2014/main" id="{167C5CA1-9C34-3078-18C7-5FD7B8EDC00D}"/>
              </a:ext>
            </a:extLst>
          </p:cNvPr>
          <p:cNvSpPr txBox="1"/>
          <p:nvPr/>
        </p:nvSpPr>
        <p:spPr>
          <a:xfrm>
            <a:off x="2921000" y="1267041"/>
            <a:ext cx="5038182" cy="461665"/>
          </a:xfrm>
          <a:prstGeom prst="rect">
            <a:avLst/>
          </a:prstGeom>
          <a:noFill/>
        </p:spPr>
        <p:txBody>
          <a:bodyPr wrap="square">
            <a:spAutoFit/>
          </a:bodyPr>
          <a:lstStyle/>
          <a:p>
            <a:r>
              <a:rPr lang="de-DE" sz="2400" b="1" dirty="0">
                <a:solidFill>
                  <a:srgbClr val="D33FB2"/>
                </a:solidFill>
                <a:latin typeface="Calibri" panose="020F0502020204030204" pitchFamily="34" charset="0"/>
                <a:ea typeface="Calibri" panose="020F0502020204030204" pitchFamily="34" charset="0"/>
                <a:cs typeface="Calibri" panose="020F0502020204030204" pitchFamily="34" charset="0"/>
              </a:rPr>
              <a:t>4. </a:t>
            </a:r>
            <a:r>
              <a:rPr lang="de-DE" sz="2400" b="1" dirty="0" err="1">
                <a:solidFill>
                  <a:srgbClr val="D33FB2"/>
                </a:solidFill>
                <a:latin typeface="Calibri" panose="020F0502020204030204" pitchFamily="34" charset="0"/>
                <a:ea typeface="Calibri" panose="020F0502020204030204" pitchFamily="34" charset="0"/>
                <a:cs typeface="Calibri" panose="020F0502020204030204" pitchFamily="34" charset="0"/>
              </a:rPr>
              <a:t>Pathologisation </a:t>
            </a:r>
            <a:r>
              <a:rPr lang="de-DE" sz="2400" b="1" dirty="0">
                <a:solidFill>
                  <a:srgbClr val="D33FB2"/>
                </a:solidFill>
                <a:latin typeface="Calibri" panose="020F0502020204030204" pitchFamily="34" charset="0"/>
                <a:ea typeface="Calibri" panose="020F0502020204030204" pitchFamily="34" charset="0"/>
                <a:cs typeface="Calibri" panose="020F0502020204030204" pitchFamily="34" charset="0"/>
              </a:rPr>
              <a:t>/ </a:t>
            </a:r>
            <a:r>
              <a:rPr lang="de-DE" sz="2400" b="1" dirty="0" err="1">
                <a:solidFill>
                  <a:srgbClr val="D33FB2"/>
                </a:solidFill>
                <a:latin typeface="Calibri" panose="020F0502020204030204" pitchFamily="34" charset="0"/>
                <a:ea typeface="Calibri" panose="020F0502020204030204" pitchFamily="34" charset="0"/>
                <a:cs typeface="Calibri" panose="020F0502020204030204" pitchFamily="34" charset="0"/>
              </a:rPr>
              <a:t>Médicalisation</a:t>
            </a:r>
            <a:r>
              <a:rPr lang="de-DE" sz="2400" b="1" dirty="0">
                <a:solidFill>
                  <a:srgbClr val="D33FB2"/>
                </a:solidFill>
                <a:latin typeface="Calibri" panose="020F0502020204030204" pitchFamily="34" charset="0"/>
                <a:ea typeface="Calibri" panose="020F0502020204030204" pitchFamily="34" charset="0"/>
                <a:cs typeface="Calibri" panose="020F0502020204030204" pitchFamily="34" charset="0"/>
              </a:rPr>
              <a:t> </a:t>
            </a:r>
            <a:endParaRPr lang="de-DE" sz="2400" dirty="0">
              <a:solidFill>
                <a:srgbClr val="252223"/>
              </a:solidFill>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4" name="Textfeld 3">
            <a:extLst>
              <a:ext uri="{FF2B5EF4-FFF2-40B4-BE49-F238E27FC236}">
                <a16:creationId xmlns:a16="http://schemas.microsoft.com/office/drawing/2014/main" id="{A011A550-95AD-6D93-E08B-D15EE9D3B3A6}"/>
              </a:ext>
            </a:extLst>
          </p:cNvPr>
          <p:cNvSpPr txBox="1"/>
          <p:nvPr/>
        </p:nvSpPr>
        <p:spPr>
          <a:xfrm>
            <a:off x="4114800" y="3630341"/>
            <a:ext cx="6103088" cy="344069"/>
          </a:xfrm>
          <a:prstGeom prst="rect">
            <a:avLst/>
          </a:prstGeom>
          <a:noFill/>
        </p:spPr>
        <p:txBody>
          <a:bodyPr wrap="square">
            <a:spAutoFit/>
          </a:bodyPr>
          <a:lstStyle/>
          <a:p>
            <a:pPr algn="just">
              <a:lnSpc>
                <a:spcPct val="107000"/>
              </a:lnSpc>
              <a:spcAft>
                <a:spcPts val="800"/>
              </a:spcAft>
              <a:buNone/>
            </a:pPr>
            <a:endParaRPr lang="de-DE" sz="1600" dirty="0">
              <a:solidFill>
                <a:srgbClr val="252223"/>
              </a:solidFill>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6" name="Textfeld 5">
            <a:extLst>
              <a:ext uri="{FF2B5EF4-FFF2-40B4-BE49-F238E27FC236}">
                <a16:creationId xmlns:a16="http://schemas.microsoft.com/office/drawing/2014/main" id="{AA291C07-A3F7-A1D0-2CEA-501204861916}"/>
              </a:ext>
            </a:extLst>
          </p:cNvPr>
          <p:cNvSpPr txBox="1"/>
          <p:nvPr/>
        </p:nvSpPr>
        <p:spPr>
          <a:xfrm>
            <a:off x="2921000" y="1831285"/>
            <a:ext cx="6697534" cy="1015663"/>
          </a:xfrm>
          <a:prstGeom prst="rect">
            <a:avLst/>
          </a:prstGeom>
          <a:noFill/>
        </p:spPr>
        <p:txBody>
          <a:bodyPr wrap="square">
            <a:spAutoFit/>
          </a:bodyPr>
          <a:lstStyle/>
          <a:p>
            <a:r>
              <a:rPr lang="en-US" sz="2000" dirty="0"/>
              <a:t>Lorsque la sexualité se manifeste chez les personnes âgées, elle est souvent considérée comme un « problème » au sens d’un dysfonctionnement, d’un symptôme ou d’un risque. </a:t>
            </a:r>
            <a:endParaRPr lang="de-DE" sz="2000" dirty="0">
              <a:solidFill>
                <a:srgbClr val="252223"/>
              </a:solidFill>
              <a:ea typeface="Calibri" panose="020F0502020204030204" pitchFamily="34" charset="0"/>
              <a:cs typeface="Times New Roman" panose="02020603050405020304" pitchFamily="18" charset="0"/>
            </a:endParaRPr>
          </a:p>
        </p:txBody>
      </p:sp>
      <p:sp>
        <p:nvSpPr>
          <p:cNvPr id="8" name="Textfeld 7">
            <a:extLst>
              <a:ext uri="{FF2B5EF4-FFF2-40B4-BE49-F238E27FC236}">
                <a16:creationId xmlns:a16="http://schemas.microsoft.com/office/drawing/2014/main" id="{812F9D63-4293-C49F-3388-EAC41A303239}"/>
              </a:ext>
            </a:extLst>
          </p:cNvPr>
          <p:cNvSpPr txBox="1"/>
          <p:nvPr/>
        </p:nvSpPr>
        <p:spPr>
          <a:xfrm>
            <a:off x="2921000" y="2949527"/>
            <a:ext cx="6103088" cy="3122650"/>
          </a:xfrm>
          <a:prstGeom prst="rect">
            <a:avLst/>
          </a:prstGeom>
          <a:noFill/>
        </p:spPr>
        <p:txBody>
          <a:bodyPr wrap="square">
            <a:spAutoFit/>
          </a:bodyPr>
          <a:lstStyle/>
          <a:p>
            <a:pPr>
              <a:lnSpc>
                <a:spcPct val="107000"/>
              </a:lnSpc>
              <a:spcAft>
                <a:spcPts val="800"/>
              </a:spcAft>
              <a:buNone/>
            </a:pPr>
            <a:r>
              <a:rPr lang="de-DE" sz="2000" b="1" dirty="0" err="1">
                <a:solidFill>
                  <a:srgbClr val="252223"/>
                </a:solidFill>
                <a:effectLst/>
                <a:latin typeface="Calibri" panose="020F0502020204030204" pitchFamily="34" charset="0"/>
                <a:ea typeface="Calibri" panose="020F0502020204030204" pitchFamily="34" charset="0"/>
                <a:cs typeface="Calibri" panose="020F0502020204030204" pitchFamily="34" charset="0"/>
              </a:rPr>
              <a:t>Message</a:t>
            </a:r>
            <a:r>
              <a:rPr lang="de-DE" sz="2000" b="1" dirty="0">
                <a:solidFill>
                  <a:srgbClr val="252223"/>
                </a:solidFill>
                <a:effectLst/>
                <a:latin typeface="Calibri" panose="020F0502020204030204" pitchFamily="34" charset="0"/>
                <a:ea typeface="Calibri" panose="020F0502020204030204" pitchFamily="34" charset="0"/>
                <a:cs typeface="Calibri" panose="020F0502020204030204" pitchFamily="34" charset="0"/>
              </a:rPr>
              <a:t> clé :</a:t>
            </a:r>
            <a:r>
              <a:rPr lang="de-DE" sz="2000" dirty="0">
                <a:solidFill>
                  <a:srgbClr val="252223"/>
                </a:solidFill>
                <a:effectLst/>
                <a:latin typeface="Calibri" panose="020F0502020204030204" pitchFamily="34" charset="0"/>
                <a:ea typeface="Calibri" panose="020F0502020204030204" pitchFamily="34" charset="0"/>
                <a:cs typeface="Calibri" panose="020F0502020204030204" pitchFamily="34" charset="0"/>
              </a:rPr>
              <a:t> </a:t>
            </a:r>
          </a:p>
          <a:p>
            <a:pPr>
              <a:lnSpc>
                <a:spcPct val="107000"/>
              </a:lnSpc>
              <a:spcAft>
                <a:spcPts val="800"/>
              </a:spcAft>
              <a:buNone/>
            </a:pPr>
            <a:r>
              <a:rPr lang="de-DE" sz="2000" dirty="0">
                <a:solidFill>
                  <a:srgbClr val="252223"/>
                </a:solidFill>
                <a:latin typeface="Calibri" panose="020F0502020204030204" pitchFamily="34" charset="0"/>
                <a:ea typeface="Calibri" panose="020F0502020204030204" pitchFamily="34" charset="0"/>
                <a:cs typeface="Calibri" panose="020F0502020204030204" pitchFamily="34" charset="0"/>
              </a:rPr>
              <a:t>Une double </a:t>
            </a:r>
            <a:r>
              <a:rPr lang="de-DE" sz="2000" dirty="0" err="1">
                <a:solidFill>
                  <a:srgbClr val="252223"/>
                </a:solidFill>
                <a:latin typeface="Calibri" panose="020F0502020204030204" pitchFamily="34" charset="0"/>
                <a:ea typeface="Calibri" panose="020F0502020204030204" pitchFamily="34" charset="0"/>
                <a:cs typeface="Calibri" panose="020F0502020204030204" pitchFamily="34" charset="0"/>
              </a:rPr>
              <a:t>logique se dessine </a:t>
            </a:r>
            <a:r>
              <a:rPr lang="de-DE" sz="2000" dirty="0">
                <a:solidFill>
                  <a:srgbClr val="252223"/>
                </a:solidFill>
                <a:latin typeface="Calibri" panose="020F0502020204030204" pitchFamily="34" charset="0"/>
                <a:ea typeface="Calibri" panose="020F0502020204030204" pitchFamily="34" charset="0"/>
                <a:cs typeface="Calibri" panose="020F0502020204030204" pitchFamily="34" charset="0"/>
              </a:rPr>
              <a:t>: </a:t>
            </a:r>
            <a:r>
              <a:rPr lang="de-DE" sz="2000" dirty="0">
                <a:solidFill>
                  <a:srgbClr val="252223"/>
                </a:solidFill>
                <a:effectLst/>
                <a:latin typeface="Calibri" panose="020F0502020204030204" pitchFamily="34" charset="0"/>
                <a:ea typeface="Calibri" panose="020F0502020204030204" pitchFamily="34" charset="0"/>
                <a:cs typeface="Calibri" panose="020F0502020204030204" pitchFamily="34" charset="0"/>
              </a:rPr>
              <a:t> </a:t>
            </a:r>
          </a:p>
          <a:p>
            <a:pPr marL="457200" indent="-457200">
              <a:lnSpc>
                <a:spcPct val="107000"/>
              </a:lnSpc>
              <a:spcAft>
                <a:spcPts val="800"/>
              </a:spcAft>
              <a:buAutoNum type="arabicPeriod"/>
            </a:pPr>
            <a:r>
              <a:rPr lang="en-US" sz="2000" dirty="0">
                <a:solidFill>
                  <a:srgbClr val="252223"/>
                </a:solidFill>
                <a:latin typeface="Calibri" panose="020F0502020204030204" pitchFamily="34" charset="0"/>
                <a:ea typeface="Calibri" panose="020F0502020204030204" pitchFamily="34" charset="0"/>
                <a:cs typeface="Calibri" panose="020F0502020204030204" pitchFamily="34" charset="0"/>
              </a:rPr>
              <a:t>La sexualité chez les personnes âgées est considérée comme « inexistante » </a:t>
            </a:r>
          </a:p>
          <a:p>
            <a:pPr marL="457200" indent="-457200">
              <a:lnSpc>
                <a:spcPct val="107000"/>
              </a:lnSpc>
              <a:spcAft>
                <a:spcPts val="800"/>
              </a:spcAft>
              <a:buAutoNum type="arabicPeriod"/>
            </a:pPr>
            <a:r>
              <a:rPr lang="en-US" sz="2000" dirty="0">
                <a:solidFill>
                  <a:srgbClr val="252223"/>
                </a:solidFill>
                <a:latin typeface="Calibri" panose="020F0502020204030204" pitchFamily="34" charset="0"/>
                <a:ea typeface="Calibri" panose="020F0502020204030204" pitchFamily="34" charset="0"/>
                <a:cs typeface="Calibri" panose="020F0502020204030204" pitchFamily="34" charset="0"/>
              </a:rPr>
              <a:t>Lorsqu’elle se manifeste → elle est principalement perçue comme un risque ou une déviation. </a:t>
            </a:r>
          </a:p>
          <a:p>
            <a:pPr>
              <a:lnSpc>
                <a:spcPct val="107000"/>
              </a:lnSpc>
              <a:spcAft>
                <a:spcPts val="800"/>
              </a:spcAft>
            </a:pPr>
            <a:r>
              <a:rPr lang="en-US" sz="2000" dirty="0">
                <a:solidFill>
                  <a:srgbClr val="252223"/>
                </a:solidFill>
                <a:latin typeface="Calibri" panose="020F0502020204030204" pitchFamily="34" charset="0"/>
                <a:ea typeface="Calibri" panose="020F0502020204030204" pitchFamily="34" charset="0"/>
                <a:cs typeface="Calibri" panose="020F0502020204030204" pitchFamily="34" charset="0"/>
              </a:rPr>
              <a:t>Ces deux facteurs font obstacle à une approche axée sur la qualité de vie.</a:t>
            </a:r>
            <a:endParaRPr lang="de-DE" sz="2000" dirty="0">
              <a:solidFill>
                <a:srgbClr val="252223"/>
              </a:solidFill>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9" name="Grafik 8">
            <a:extLst>
              <a:ext uri="{FF2B5EF4-FFF2-40B4-BE49-F238E27FC236}">
                <a16:creationId xmlns:a16="http://schemas.microsoft.com/office/drawing/2014/main" id="{7CDA342C-04F6-4AAB-5AFB-0F265A00D180}"/>
              </a:ext>
            </a:extLst>
          </p:cNvPr>
          <p:cNvPicPr>
            <a:picLocks noChangeAspect="1"/>
          </p:cNvPicPr>
          <p:nvPr/>
        </p:nvPicPr>
        <p:blipFill>
          <a:blip r:embed="rId3"/>
          <a:stretch>
            <a:fillRect/>
          </a:stretch>
        </p:blipFill>
        <p:spPr>
          <a:xfrm>
            <a:off x="308339" y="2089842"/>
            <a:ext cx="2142653" cy="2678315"/>
          </a:xfrm>
          <a:prstGeom prst="rect">
            <a:avLst/>
          </a:prstGeom>
        </p:spPr>
      </p:pic>
    </p:spTree>
    <p:extLst>
      <p:ext uri="{BB962C8B-B14F-4D97-AF65-F5344CB8AC3E}">
        <p14:creationId xmlns:p14="http://schemas.microsoft.com/office/powerpoint/2010/main" val="282687979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7DBD7A-54AD-D541-8B08-D450432B6114}"/>
            </a:ext>
          </a:extLst>
        </p:cNvPr>
        <p:cNvGrpSpPr/>
        <p:nvPr/>
      </p:nvGrpSpPr>
      <p:grpSpPr>
        <a:xfrm>
          <a:off x="0" y="0"/>
          <a:ext cx="0" cy="0"/>
          <a:chOff x="0" y="0"/>
          <a:chExt cx="0" cy="0"/>
        </a:xfrm>
      </p:grpSpPr>
      <p:sp>
        <p:nvSpPr>
          <p:cNvPr id="12" name="Freeform 12">
            <a:extLst>
              <a:ext uri="{FF2B5EF4-FFF2-40B4-BE49-F238E27FC236}">
                <a16:creationId xmlns:a16="http://schemas.microsoft.com/office/drawing/2014/main" id="{1F35E292-B528-B19C-0738-9B955BAF33DA}"/>
              </a:ext>
            </a:extLst>
          </p:cNvPr>
          <p:cNvSpPr/>
          <p:nvPr/>
        </p:nvSpPr>
        <p:spPr>
          <a:xfrm>
            <a:off x="142675" y="6231095"/>
            <a:ext cx="2039453" cy="426796"/>
          </a:xfrm>
          <a:custGeom>
            <a:avLst/>
            <a:gdLst/>
            <a:ahLst/>
            <a:cxnLst/>
            <a:rect l="l" t="t" r="r" b="b"/>
            <a:pathLst>
              <a:path w="3059180" h="640194">
                <a:moveTo>
                  <a:pt x="0" y="0"/>
                </a:moveTo>
                <a:lnTo>
                  <a:pt x="3059179" y="0"/>
                </a:lnTo>
                <a:lnTo>
                  <a:pt x="3059179" y="640193"/>
                </a:lnTo>
                <a:lnTo>
                  <a:pt x="0" y="640193"/>
                </a:lnTo>
                <a:lnTo>
                  <a:pt x="0" y="0"/>
                </a:lnTo>
                <a:close/>
              </a:path>
            </a:pathLst>
          </a:custGeom>
          <a:blipFill>
            <a:blip r:embed="rId2"/>
            <a:stretch>
              <a:fillRect/>
            </a:stretch>
          </a:blipFill>
        </p:spPr>
        <p:txBody>
          <a:bodyPr/>
          <a:lstStyle/>
          <a:p>
            <a:endParaRPr lang="de-DE" sz="1200"/>
          </a:p>
        </p:txBody>
      </p:sp>
      <p:sp>
        <p:nvSpPr>
          <p:cNvPr id="3" name="Textfeld 2">
            <a:extLst>
              <a:ext uri="{FF2B5EF4-FFF2-40B4-BE49-F238E27FC236}">
                <a16:creationId xmlns:a16="http://schemas.microsoft.com/office/drawing/2014/main" id="{B5392F09-4728-B020-55FB-DFC0114DEBF0}"/>
              </a:ext>
            </a:extLst>
          </p:cNvPr>
          <p:cNvSpPr txBox="1"/>
          <p:nvPr/>
        </p:nvSpPr>
        <p:spPr>
          <a:xfrm>
            <a:off x="430924" y="146355"/>
            <a:ext cx="11637029" cy="584775"/>
          </a:xfrm>
          <a:prstGeom prst="rect">
            <a:avLst/>
          </a:prstGeom>
          <a:noFill/>
        </p:spPr>
        <p:txBody>
          <a:bodyPr wrap="square">
            <a:spAutoFit/>
          </a:bodyPr>
          <a:lstStyle/>
          <a:p>
            <a:r>
              <a:rPr lang="en-US" sz="3200" b="1" dirty="0">
                <a:solidFill>
                  <a:srgbClr val="FFFFFF"/>
                </a:solidFill>
                <a:latin typeface="Calibri" panose="020F0502020204030204" pitchFamily="34" charset="0"/>
                <a:cs typeface="Times New Roman" panose="02020603050405020304" pitchFamily="18" charset="0"/>
              </a:rPr>
              <a:t>Autres « -ismes » : mécanismes liés à la sexualité et à l'intimité</a:t>
            </a:r>
            <a:endParaRPr lang="de-DE" sz="3200" b="1" dirty="0">
              <a:solidFill>
                <a:srgbClr val="FFFFFF"/>
              </a:solidFill>
              <a:latin typeface="Calibri" panose="020F0502020204030204" pitchFamily="34" charset="0"/>
              <a:cs typeface="Times New Roman" panose="02020603050405020304" pitchFamily="18" charset="0"/>
            </a:endParaRPr>
          </a:p>
        </p:txBody>
      </p:sp>
      <p:sp>
        <p:nvSpPr>
          <p:cNvPr id="5" name="Textfeld 4">
            <a:extLst>
              <a:ext uri="{FF2B5EF4-FFF2-40B4-BE49-F238E27FC236}">
                <a16:creationId xmlns:a16="http://schemas.microsoft.com/office/drawing/2014/main" id="{8CD0BB11-73B2-10EE-A2C9-83F194E33B8C}"/>
              </a:ext>
            </a:extLst>
          </p:cNvPr>
          <p:cNvSpPr txBox="1"/>
          <p:nvPr/>
        </p:nvSpPr>
        <p:spPr>
          <a:xfrm>
            <a:off x="2339162" y="1133977"/>
            <a:ext cx="6893738" cy="839332"/>
          </a:xfrm>
          <a:prstGeom prst="rect">
            <a:avLst/>
          </a:prstGeom>
          <a:noFill/>
        </p:spPr>
        <p:txBody>
          <a:bodyPr wrap="square">
            <a:spAutoFit/>
          </a:bodyPr>
          <a:lstStyle/>
          <a:p>
            <a:r>
              <a:rPr lang="en-US" sz="2400" b="1" dirty="0">
                <a:solidFill>
                  <a:srgbClr val="D33FB2"/>
                </a:solidFill>
                <a:latin typeface="Calibri" panose="020F0502020204030204" pitchFamily="34" charset="0"/>
                <a:ea typeface="Calibri" panose="020F0502020204030204" pitchFamily="34" charset="0"/>
                <a:cs typeface="Calibri" panose="020F0502020204030204" pitchFamily="34" charset="0"/>
              </a:rPr>
              <a:t>5. Une réglementation excessive due à l’incertitude </a:t>
            </a:r>
            <a:endParaRPr lang="de-DE" sz="2000" dirty="0">
              <a:solidFill>
                <a:srgbClr val="252223"/>
              </a:solidFill>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buNone/>
            </a:pPr>
            <a:r>
              <a:rPr lang="de-DE" sz="2400" b="1" dirty="0">
                <a:solidFill>
                  <a:srgbClr val="D33FB2"/>
                </a:solidFill>
                <a:latin typeface="Calibri" panose="020F0502020204030204" pitchFamily="34" charset="0"/>
                <a:ea typeface="Calibri" panose="020F0502020204030204" pitchFamily="34" charset="0"/>
                <a:cs typeface="Calibri" panose="020F0502020204030204" pitchFamily="34" charset="0"/>
              </a:rPr>
              <a:t> </a:t>
            </a:r>
            <a:endParaRPr lang="de-DE" sz="2400" dirty="0">
              <a:solidFill>
                <a:srgbClr val="252223"/>
              </a:solidFill>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4" name="Textfeld 3">
            <a:extLst>
              <a:ext uri="{FF2B5EF4-FFF2-40B4-BE49-F238E27FC236}">
                <a16:creationId xmlns:a16="http://schemas.microsoft.com/office/drawing/2014/main" id="{85ADE4DC-0604-CEF4-9F57-8D52A215A529}"/>
              </a:ext>
            </a:extLst>
          </p:cNvPr>
          <p:cNvSpPr txBox="1"/>
          <p:nvPr/>
        </p:nvSpPr>
        <p:spPr>
          <a:xfrm>
            <a:off x="4114800" y="3630341"/>
            <a:ext cx="6103088" cy="344069"/>
          </a:xfrm>
          <a:prstGeom prst="rect">
            <a:avLst/>
          </a:prstGeom>
          <a:noFill/>
        </p:spPr>
        <p:txBody>
          <a:bodyPr wrap="square">
            <a:spAutoFit/>
          </a:bodyPr>
          <a:lstStyle/>
          <a:p>
            <a:pPr algn="just">
              <a:lnSpc>
                <a:spcPct val="107000"/>
              </a:lnSpc>
              <a:spcAft>
                <a:spcPts val="800"/>
              </a:spcAft>
              <a:buNone/>
            </a:pPr>
            <a:endParaRPr lang="de-DE" sz="1600" dirty="0">
              <a:solidFill>
                <a:srgbClr val="252223"/>
              </a:solidFill>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6" name="Textfeld 5">
            <a:extLst>
              <a:ext uri="{FF2B5EF4-FFF2-40B4-BE49-F238E27FC236}">
                <a16:creationId xmlns:a16="http://schemas.microsoft.com/office/drawing/2014/main" id="{23D05F5E-145C-8D9D-A90C-9EB81B34A728}"/>
              </a:ext>
            </a:extLst>
          </p:cNvPr>
          <p:cNvSpPr txBox="1"/>
          <p:nvPr/>
        </p:nvSpPr>
        <p:spPr>
          <a:xfrm>
            <a:off x="2182128" y="1701224"/>
            <a:ext cx="8668703" cy="1631216"/>
          </a:xfrm>
          <a:prstGeom prst="rect">
            <a:avLst/>
          </a:prstGeom>
          <a:noFill/>
        </p:spPr>
        <p:txBody>
          <a:bodyPr wrap="square">
            <a:spAutoFit/>
          </a:bodyPr>
          <a:lstStyle/>
          <a:p>
            <a:pPr marL="342900" indent="-342900">
              <a:buClr>
                <a:schemeClr val="accent3"/>
              </a:buClr>
              <a:buFont typeface="Arial" panose="020B0604020202020204" pitchFamily="34" charset="0"/>
              <a:buChar char="•"/>
            </a:pPr>
            <a:r>
              <a:rPr lang="en-US" sz="2000" dirty="0"/>
              <a:t>En l’absence de lignes directrices, les institutions réagissent souvent en imposant des règles générales. </a:t>
            </a:r>
          </a:p>
          <a:p>
            <a:pPr marL="342900" indent="-342900">
              <a:buClr>
                <a:schemeClr val="accent3"/>
              </a:buClr>
              <a:buFont typeface="Arial" panose="020B0604020202020204" pitchFamily="34" charset="0"/>
              <a:buChar char="•"/>
            </a:pPr>
            <a:r>
              <a:rPr lang="en-US" sz="2000" dirty="0"/>
              <a:t>Les personnes marginalisées sont particulièrement touchées : elles disposent généralement de réseaux sociaux plus restreints, sont davantage victimes de stigmatisation et courent un risque accru d’être dévoilées.</a:t>
            </a:r>
            <a:endParaRPr lang="de-DE" sz="2000" dirty="0"/>
          </a:p>
        </p:txBody>
      </p:sp>
      <p:sp>
        <p:nvSpPr>
          <p:cNvPr id="7" name="Textfeld 6">
            <a:extLst>
              <a:ext uri="{FF2B5EF4-FFF2-40B4-BE49-F238E27FC236}">
                <a16:creationId xmlns:a16="http://schemas.microsoft.com/office/drawing/2014/main" id="{8027E92B-46DC-4D45-2A11-61EC3FDBE9F1}"/>
              </a:ext>
            </a:extLst>
          </p:cNvPr>
          <p:cNvSpPr txBox="1"/>
          <p:nvPr/>
        </p:nvSpPr>
        <p:spPr>
          <a:xfrm>
            <a:off x="2339162" y="3525561"/>
            <a:ext cx="8059478" cy="1929503"/>
          </a:xfrm>
          <a:prstGeom prst="rect">
            <a:avLst/>
          </a:prstGeom>
          <a:noFill/>
        </p:spPr>
        <p:txBody>
          <a:bodyPr wrap="square">
            <a:spAutoFit/>
          </a:bodyPr>
          <a:lstStyle/>
          <a:p>
            <a:pPr algn="just">
              <a:lnSpc>
                <a:spcPct val="107000"/>
              </a:lnSpc>
              <a:spcAft>
                <a:spcPts val="800"/>
              </a:spcAft>
              <a:buNone/>
            </a:pPr>
            <a:r>
              <a:rPr lang="de-DE" sz="2000" b="1" dirty="0" err="1">
                <a:solidFill>
                  <a:srgbClr val="252223"/>
                </a:solidFill>
                <a:effectLst/>
                <a:latin typeface="Calibri" panose="020F0502020204030204" pitchFamily="34" charset="0"/>
                <a:ea typeface="Calibri" panose="020F0502020204030204" pitchFamily="34" charset="0"/>
                <a:cs typeface="Calibri" panose="020F0502020204030204" pitchFamily="34" charset="0"/>
              </a:rPr>
              <a:t>Message</a:t>
            </a:r>
            <a:r>
              <a:rPr lang="de-DE" sz="2000" b="1" dirty="0">
                <a:solidFill>
                  <a:srgbClr val="252223"/>
                </a:solidFill>
                <a:effectLst/>
                <a:latin typeface="Calibri" panose="020F0502020204030204" pitchFamily="34" charset="0"/>
                <a:ea typeface="Calibri" panose="020F0502020204030204" pitchFamily="34" charset="0"/>
                <a:cs typeface="Calibri" panose="020F0502020204030204" pitchFamily="34" charset="0"/>
              </a:rPr>
              <a:t> clé :</a:t>
            </a:r>
            <a:r>
              <a:rPr lang="de-DE" sz="2000" dirty="0">
                <a:solidFill>
                  <a:srgbClr val="252223"/>
                </a:solidFill>
                <a:effectLst/>
                <a:latin typeface="Calibri" panose="020F0502020204030204" pitchFamily="34" charset="0"/>
                <a:ea typeface="Calibri" panose="020F0502020204030204" pitchFamily="34" charset="0"/>
                <a:cs typeface="Calibri" panose="020F0502020204030204" pitchFamily="34" charset="0"/>
              </a:rPr>
              <a:t> </a:t>
            </a:r>
          </a:p>
          <a:p>
            <a:pPr marL="342900" indent="-342900" algn="just">
              <a:lnSpc>
                <a:spcPct val="107000"/>
              </a:lnSpc>
              <a:spcAft>
                <a:spcPts val="800"/>
              </a:spcAft>
              <a:buClr>
                <a:schemeClr val="accent3"/>
              </a:buClr>
              <a:buFont typeface="Arial" panose="020B0604020202020204" pitchFamily="34" charset="0"/>
              <a:buChar char="•"/>
            </a:pPr>
            <a:r>
              <a:rPr lang="en-US" sz="2000" dirty="0">
                <a:solidFill>
                  <a:srgbClr val="252223"/>
                </a:solidFill>
                <a:latin typeface="Calibri" panose="020F0502020204030204" pitchFamily="34" charset="0"/>
                <a:ea typeface="Calibri" panose="020F0502020204030204" pitchFamily="34" charset="0"/>
                <a:cs typeface="Calibri" panose="020F0502020204030204" pitchFamily="34" charset="0"/>
              </a:rPr>
              <a:t>Si une question n’est officiellement « pas à l’ordre du jour », il n’existe aucun recours professionnel en cas de conflit.</a:t>
            </a:r>
          </a:p>
          <a:p>
            <a:pPr marL="342900" indent="-342900" algn="just">
              <a:lnSpc>
                <a:spcPct val="107000"/>
              </a:lnSpc>
              <a:spcAft>
                <a:spcPts val="800"/>
              </a:spcAft>
              <a:buClr>
                <a:schemeClr val="accent3"/>
              </a:buClr>
              <a:buFont typeface="Arial" panose="020B0604020202020204" pitchFamily="34" charset="0"/>
              <a:buChar char="•"/>
            </a:pPr>
            <a:r>
              <a:rPr lang="en-US" sz="2000" dirty="0">
                <a:solidFill>
                  <a:srgbClr val="252223"/>
                </a:solidFill>
                <a:latin typeface="Calibri" panose="020F0502020204030204" pitchFamily="34" charset="0"/>
                <a:ea typeface="Calibri" panose="020F0502020204030204" pitchFamily="34" charset="0"/>
                <a:cs typeface="Calibri" panose="020F0502020204030204" pitchFamily="34" charset="0"/>
              </a:rPr>
              <a:t>C’est alors que les normes informelles (morale, honte, etc.) entrent en jeu — et c’est précisément là que les « -ismes » se perpétuent.</a:t>
            </a:r>
            <a:endParaRPr lang="de-DE" sz="2000" dirty="0">
              <a:solidFill>
                <a:srgbClr val="252223"/>
              </a:solidFill>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2" name="Grafik 8">
            <a:extLst>
              <a:ext uri="{FF2B5EF4-FFF2-40B4-BE49-F238E27FC236}">
                <a16:creationId xmlns:a16="http://schemas.microsoft.com/office/drawing/2014/main" id="{821ACB65-6A4D-3C64-0446-83CD8363483A}"/>
              </a:ext>
            </a:extLst>
          </p:cNvPr>
          <p:cNvPicPr>
            <a:picLocks noChangeAspect="1"/>
          </p:cNvPicPr>
          <p:nvPr/>
        </p:nvPicPr>
        <p:blipFill>
          <a:blip r:embed="rId3"/>
          <a:stretch>
            <a:fillRect/>
          </a:stretch>
        </p:blipFill>
        <p:spPr>
          <a:xfrm>
            <a:off x="308339" y="2089842"/>
            <a:ext cx="2142653" cy="2678315"/>
          </a:xfrm>
          <a:prstGeom prst="rect">
            <a:avLst/>
          </a:prstGeom>
        </p:spPr>
      </p:pic>
    </p:spTree>
    <p:extLst>
      <p:ext uri="{BB962C8B-B14F-4D97-AF65-F5344CB8AC3E}">
        <p14:creationId xmlns:p14="http://schemas.microsoft.com/office/powerpoint/2010/main" val="103193919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8454371-1D2F-7889-596A-89A7457083EF}"/>
            </a:ext>
          </a:extLst>
        </p:cNvPr>
        <p:cNvGrpSpPr/>
        <p:nvPr/>
      </p:nvGrpSpPr>
      <p:grpSpPr>
        <a:xfrm>
          <a:off x="0" y="0"/>
          <a:ext cx="0" cy="0"/>
          <a:chOff x="0" y="0"/>
          <a:chExt cx="0" cy="0"/>
        </a:xfrm>
      </p:grpSpPr>
      <p:sp>
        <p:nvSpPr>
          <p:cNvPr id="12" name="Freeform 12">
            <a:extLst>
              <a:ext uri="{FF2B5EF4-FFF2-40B4-BE49-F238E27FC236}">
                <a16:creationId xmlns:a16="http://schemas.microsoft.com/office/drawing/2014/main" id="{98BFA883-367B-B5F5-C572-F2FCFDC1F220}"/>
              </a:ext>
            </a:extLst>
          </p:cNvPr>
          <p:cNvSpPr/>
          <p:nvPr/>
        </p:nvSpPr>
        <p:spPr>
          <a:xfrm>
            <a:off x="142675" y="6231095"/>
            <a:ext cx="2039453" cy="426796"/>
          </a:xfrm>
          <a:custGeom>
            <a:avLst/>
            <a:gdLst/>
            <a:ahLst/>
            <a:cxnLst/>
            <a:rect l="l" t="t" r="r" b="b"/>
            <a:pathLst>
              <a:path w="3059180" h="640194">
                <a:moveTo>
                  <a:pt x="0" y="0"/>
                </a:moveTo>
                <a:lnTo>
                  <a:pt x="3059179" y="0"/>
                </a:lnTo>
                <a:lnTo>
                  <a:pt x="3059179" y="640193"/>
                </a:lnTo>
                <a:lnTo>
                  <a:pt x="0" y="640193"/>
                </a:lnTo>
                <a:lnTo>
                  <a:pt x="0" y="0"/>
                </a:lnTo>
                <a:close/>
              </a:path>
            </a:pathLst>
          </a:custGeom>
          <a:blipFill>
            <a:blip r:embed="rId2"/>
            <a:stretch>
              <a:fillRect/>
            </a:stretch>
          </a:blipFill>
        </p:spPr>
        <p:txBody>
          <a:bodyPr/>
          <a:lstStyle/>
          <a:p>
            <a:endParaRPr lang="de-DE" sz="1200"/>
          </a:p>
        </p:txBody>
      </p:sp>
      <p:sp>
        <p:nvSpPr>
          <p:cNvPr id="15" name="Textfeld 14">
            <a:extLst>
              <a:ext uri="{FF2B5EF4-FFF2-40B4-BE49-F238E27FC236}">
                <a16:creationId xmlns:a16="http://schemas.microsoft.com/office/drawing/2014/main" id="{7B91CD7A-30AF-4E44-676F-6E10D47DF6F0}"/>
              </a:ext>
            </a:extLst>
          </p:cNvPr>
          <p:cNvSpPr txBox="1"/>
          <p:nvPr/>
        </p:nvSpPr>
        <p:spPr>
          <a:xfrm>
            <a:off x="142675" y="125090"/>
            <a:ext cx="12232453" cy="584775"/>
          </a:xfrm>
          <a:prstGeom prst="rect">
            <a:avLst/>
          </a:prstGeom>
          <a:noFill/>
        </p:spPr>
        <p:txBody>
          <a:bodyPr wrap="square" rtlCol="0">
            <a:spAutoFit/>
          </a:bodyPr>
          <a:lstStyle/>
          <a:p>
            <a:r>
              <a:rPr lang="en-US" sz="3200" b="1" dirty="0">
                <a:solidFill>
                  <a:srgbClr val="FFFFFF"/>
                </a:solidFill>
              </a:rPr>
              <a:t>Une perspective intersectionnelle : quand les identités se recoupent</a:t>
            </a:r>
            <a:endParaRPr lang="de-DE" sz="3200" b="1" dirty="0">
              <a:solidFill>
                <a:srgbClr val="FFFFFF"/>
              </a:solidFill>
            </a:endParaRPr>
          </a:p>
        </p:txBody>
      </p:sp>
      <p:sp>
        <p:nvSpPr>
          <p:cNvPr id="5" name="Textfeld 4">
            <a:extLst>
              <a:ext uri="{FF2B5EF4-FFF2-40B4-BE49-F238E27FC236}">
                <a16:creationId xmlns:a16="http://schemas.microsoft.com/office/drawing/2014/main" id="{B2D99E38-40EC-68A2-4FA7-2EE781DC069E}"/>
              </a:ext>
            </a:extLst>
          </p:cNvPr>
          <p:cNvSpPr txBox="1"/>
          <p:nvPr/>
        </p:nvSpPr>
        <p:spPr>
          <a:xfrm>
            <a:off x="4030717" y="1828178"/>
            <a:ext cx="5038182" cy="470000"/>
          </a:xfrm>
          <a:prstGeom prst="rect">
            <a:avLst/>
          </a:prstGeom>
          <a:noFill/>
        </p:spPr>
        <p:txBody>
          <a:bodyPr wrap="square">
            <a:spAutoFit/>
          </a:bodyPr>
          <a:lstStyle/>
          <a:p>
            <a:pPr>
              <a:lnSpc>
                <a:spcPct val="107000"/>
              </a:lnSpc>
              <a:spcAft>
                <a:spcPts val="800"/>
              </a:spcAft>
              <a:buNone/>
            </a:pPr>
            <a:r>
              <a:rPr lang="de-DE" sz="2400" b="1" dirty="0">
                <a:solidFill>
                  <a:srgbClr val="D33FB2"/>
                </a:solidFill>
                <a:latin typeface="Calibri" panose="020F0502020204030204" pitchFamily="34" charset="0"/>
                <a:ea typeface="Calibri" panose="020F0502020204030204" pitchFamily="34" charset="0"/>
                <a:cs typeface="Calibri" panose="020F0502020204030204" pitchFamily="34" charset="0"/>
              </a:rPr>
              <a:t> </a:t>
            </a:r>
            <a:endParaRPr lang="de-DE" sz="2400" dirty="0">
              <a:solidFill>
                <a:srgbClr val="252223"/>
              </a:solidFill>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4" name="Textfeld 3">
            <a:extLst>
              <a:ext uri="{FF2B5EF4-FFF2-40B4-BE49-F238E27FC236}">
                <a16:creationId xmlns:a16="http://schemas.microsoft.com/office/drawing/2014/main" id="{9C097CE9-20F9-CE11-0938-20907A85EE9B}"/>
              </a:ext>
            </a:extLst>
          </p:cNvPr>
          <p:cNvSpPr txBox="1"/>
          <p:nvPr/>
        </p:nvSpPr>
        <p:spPr>
          <a:xfrm>
            <a:off x="4114800" y="3630341"/>
            <a:ext cx="6103088" cy="344069"/>
          </a:xfrm>
          <a:prstGeom prst="rect">
            <a:avLst/>
          </a:prstGeom>
          <a:noFill/>
        </p:spPr>
        <p:txBody>
          <a:bodyPr wrap="square">
            <a:spAutoFit/>
          </a:bodyPr>
          <a:lstStyle/>
          <a:p>
            <a:pPr algn="just">
              <a:lnSpc>
                <a:spcPct val="107000"/>
              </a:lnSpc>
              <a:spcAft>
                <a:spcPts val="800"/>
              </a:spcAft>
              <a:buNone/>
            </a:pPr>
            <a:endParaRPr lang="de-DE" sz="1600" dirty="0">
              <a:solidFill>
                <a:srgbClr val="252223"/>
              </a:solidFill>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6" name="Textfeld 5">
            <a:extLst>
              <a:ext uri="{FF2B5EF4-FFF2-40B4-BE49-F238E27FC236}">
                <a16:creationId xmlns:a16="http://schemas.microsoft.com/office/drawing/2014/main" id="{7111451B-1C6D-BF86-50C8-0F2D135C1405}"/>
              </a:ext>
            </a:extLst>
          </p:cNvPr>
          <p:cNvSpPr txBox="1"/>
          <p:nvPr/>
        </p:nvSpPr>
        <p:spPr>
          <a:xfrm>
            <a:off x="2712631" y="1116263"/>
            <a:ext cx="8205677" cy="3543984"/>
          </a:xfrm>
          <a:prstGeom prst="rect">
            <a:avLst/>
          </a:prstGeom>
          <a:noFill/>
        </p:spPr>
        <p:txBody>
          <a:bodyPr wrap="square">
            <a:spAutoFit/>
          </a:bodyPr>
          <a:lstStyle/>
          <a:p>
            <a:pPr algn="just">
              <a:lnSpc>
                <a:spcPct val="107000"/>
              </a:lnSpc>
              <a:spcAft>
                <a:spcPts val="800"/>
              </a:spcAft>
              <a:buNone/>
            </a:pPr>
            <a:r>
              <a:rPr lang="en-US" sz="2400" b="1" dirty="0" err="1">
                <a:solidFill>
                  <a:srgbClr val="D33FB2"/>
                </a:solidFill>
                <a:latin typeface="Calibri" panose="020F0502020204030204" pitchFamily="34" charset="0"/>
                <a:ea typeface="Calibri" panose="020F0502020204030204" pitchFamily="34" charset="0"/>
                <a:cs typeface="Calibri" panose="020F0502020204030204" pitchFamily="34" charset="0"/>
              </a:rPr>
              <a:t>Les « autres-ismes » </a:t>
            </a:r>
            <a:r>
              <a:rPr lang="en-US" sz="2400" b="1" dirty="0">
                <a:solidFill>
                  <a:srgbClr val="D33FB2"/>
                </a:solidFill>
                <a:latin typeface="Calibri" panose="020F0502020204030204" pitchFamily="34" charset="0"/>
                <a:ea typeface="Calibri" panose="020F0502020204030204" pitchFamily="34" charset="0"/>
                <a:cs typeface="Calibri" panose="020F0502020204030204" pitchFamily="34" charset="0"/>
              </a:rPr>
              <a:t>sont particulièrement puissants lorsque plusieurs caractéristiques se recoupent : </a:t>
            </a:r>
            <a:endParaRPr lang="de-DE" sz="2400" b="1" dirty="0">
              <a:solidFill>
                <a:srgbClr val="D33FB2"/>
              </a:solidFill>
              <a:latin typeface="Calibri" panose="020F0502020204030204" pitchFamily="34" charset="0"/>
              <a:ea typeface="Calibri" panose="020F0502020204030204" pitchFamily="34" charset="0"/>
              <a:cs typeface="Calibri" panose="020F0502020204030204" pitchFamily="34" charset="0"/>
            </a:endParaRPr>
          </a:p>
          <a:p>
            <a:pPr marL="342900" indent="-342900" algn="just">
              <a:lnSpc>
                <a:spcPct val="107000"/>
              </a:lnSpc>
              <a:spcAft>
                <a:spcPts val="800"/>
              </a:spcAft>
              <a:buClr>
                <a:schemeClr val="accent3"/>
              </a:buClr>
              <a:buFont typeface="Arial" panose="020B0604020202020204" pitchFamily="34" charset="0"/>
              <a:buChar char="•"/>
            </a:pPr>
            <a:r>
              <a:rPr lang="en-US" sz="2400" dirty="0">
                <a:solidFill>
                  <a:srgbClr val="252223"/>
                </a:solidFill>
                <a:latin typeface="Calibri" panose="020F0502020204030204" pitchFamily="34" charset="0"/>
                <a:ea typeface="Calibri" panose="020F0502020204030204" pitchFamily="34" charset="0"/>
                <a:cs typeface="Calibri" panose="020F0502020204030204" pitchFamily="34" charset="0"/>
              </a:rPr>
              <a:t>Les personnes âgées ne sont pas seulement âgées : elles peuvent également avoir un </a:t>
            </a:r>
            <a:r>
              <a:rPr lang="en-US" sz="2400" b="1" dirty="0">
                <a:solidFill>
                  <a:srgbClr val="252223"/>
                </a:solidFill>
                <a:latin typeface="Calibri" panose="020F0502020204030204" pitchFamily="34" charset="0"/>
                <a:ea typeface="Calibri" panose="020F0502020204030204" pitchFamily="34" charset="0"/>
                <a:cs typeface="Calibri" panose="020F0502020204030204" pitchFamily="34" charset="0"/>
              </a:rPr>
              <a:t>passé de migration</a:t>
            </a:r>
            <a:r>
              <a:rPr lang="en-US" sz="2400" dirty="0">
                <a:solidFill>
                  <a:srgbClr val="252223"/>
                </a:solidFill>
                <a:latin typeface="Calibri" panose="020F0502020204030204" pitchFamily="34" charset="0"/>
                <a:ea typeface="Calibri" panose="020F0502020204030204" pitchFamily="34" charset="0"/>
                <a:cs typeface="Calibri" panose="020F0502020204030204" pitchFamily="34" charset="0"/>
              </a:rPr>
              <a:t>, appartenir à une </a:t>
            </a:r>
            <a:r>
              <a:rPr lang="en-US" sz="2400" b="1" dirty="0">
                <a:solidFill>
                  <a:srgbClr val="252223"/>
                </a:solidFill>
                <a:latin typeface="Calibri" panose="020F0502020204030204" pitchFamily="34" charset="0"/>
                <a:ea typeface="Calibri" panose="020F0502020204030204" pitchFamily="34" charset="0"/>
                <a:cs typeface="Calibri" panose="020F0502020204030204" pitchFamily="34" charset="0"/>
              </a:rPr>
              <a:t>minorité religieuse</a:t>
            </a:r>
            <a:r>
              <a:rPr lang="en-US" sz="2400" dirty="0">
                <a:solidFill>
                  <a:srgbClr val="252223"/>
                </a:solidFill>
                <a:latin typeface="Calibri" panose="020F0502020204030204" pitchFamily="34" charset="0"/>
                <a:ea typeface="Calibri" panose="020F0502020204030204" pitchFamily="34" charset="0"/>
                <a:cs typeface="Calibri" panose="020F0502020204030204" pitchFamily="34" charset="0"/>
              </a:rPr>
              <a:t>, </a:t>
            </a:r>
          </a:p>
          <a:p>
            <a:pPr marL="342900" indent="-342900" algn="just">
              <a:lnSpc>
                <a:spcPct val="107000"/>
              </a:lnSpc>
              <a:spcAft>
                <a:spcPts val="800"/>
              </a:spcAft>
              <a:buClr>
                <a:schemeClr val="accent3"/>
              </a:buClr>
              <a:buFont typeface="Arial" panose="020B0604020202020204" pitchFamily="34" charset="0"/>
              <a:buChar char="•"/>
            </a:pPr>
            <a:r>
              <a:rPr lang="en-US" sz="2400" dirty="0">
                <a:solidFill>
                  <a:srgbClr val="252223"/>
                </a:solidFill>
                <a:latin typeface="Calibri" panose="020F0502020204030204" pitchFamily="34" charset="0"/>
                <a:ea typeface="Calibri" panose="020F0502020204030204" pitchFamily="34" charset="0"/>
                <a:cs typeface="Calibri" panose="020F0502020204030204" pitchFamily="34" charset="0"/>
              </a:rPr>
              <a:t>s’identifier comme </a:t>
            </a:r>
            <a:r>
              <a:rPr lang="en-US" sz="2400" b="1" dirty="0">
                <a:solidFill>
                  <a:srgbClr val="252223"/>
                </a:solidFill>
                <a:latin typeface="Calibri" panose="020F0502020204030204" pitchFamily="34" charset="0"/>
                <a:ea typeface="Calibri" panose="020F0502020204030204" pitchFamily="34" charset="0"/>
                <a:cs typeface="Calibri" panose="020F0502020204030204" pitchFamily="34" charset="0"/>
              </a:rPr>
              <a:t>queer</a:t>
            </a:r>
            <a:r>
              <a:rPr lang="en-US" sz="2400" dirty="0">
                <a:solidFill>
                  <a:srgbClr val="252223"/>
                </a:solidFill>
                <a:latin typeface="Calibri" panose="020F0502020204030204" pitchFamily="34" charset="0"/>
                <a:ea typeface="Calibri" panose="020F0502020204030204" pitchFamily="34" charset="0"/>
                <a:cs typeface="Calibri" panose="020F0502020204030204" pitchFamily="34" charset="0"/>
              </a:rPr>
              <a:t>, vivre avec un </a:t>
            </a:r>
            <a:r>
              <a:rPr lang="en-US" sz="2400" b="1" dirty="0">
                <a:solidFill>
                  <a:srgbClr val="252223"/>
                </a:solidFill>
                <a:latin typeface="Calibri" panose="020F0502020204030204" pitchFamily="34" charset="0"/>
                <a:ea typeface="Calibri" panose="020F0502020204030204" pitchFamily="34" charset="0"/>
                <a:cs typeface="Calibri" panose="020F0502020204030204" pitchFamily="34" charset="0"/>
              </a:rPr>
              <a:t>handicap </a:t>
            </a:r>
            <a:r>
              <a:rPr lang="en-US" sz="2400" dirty="0">
                <a:solidFill>
                  <a:srgbClr val="252223"/>
                </a:solidFill>
                <a:latin typeface="Calibri" panose="020F0502020204030204" pitchFamily="34" charset="0"/>
                <a:ea typeface="Calibri" panose="020F0502020204030204" pitchFamily="34" charset="0"/>
                <a:cs typeface="Calibri" panose="020F0502020204030204" pitchFamily="34" charset="0"/>
              </a:rPr>
              <a:t>ou être confrontés à </a:t>
            </a:r>
            <a:r>
              <a:rPr lang="en-US" sz="2400" b="1" dirty="0">
                <a:solidFill>
                  <a:srgbClr val="252223"/>
                </a:solidFill>
                <a:latin typeface="Calibri" panose="020F0502020204030204" pitchFamily="34" charset="0"/>
                <a:ea typeface="Calibri" panose="020F0502020204030204" pitchFamily="34" charset="0"/>
                <a:cs typeface="Calibri" panose="020F0502020204030204" pitchFamily="34" charset="0"/>
              </a:rPr>
              <a:t>des désavantages sociaux.</a:t>
            </a:r>
          </a:p>
          <a:p>
            <a:pPr marL="342900" indent="-342900" algn="just">
              <a:lnSpc>
                <a:spcPct val="107000"/>
              </a:lnSpc>
              <a:spcAft>
                <a:spcPts val="800"/>
              </a:spcAft>
              <a:buClr>
                <a:schemeClr val="accent3"/>
              </a:buClr>
              <a:buFont typeface="Arial" panose="020B0604020202020204" pitchFamily="34" charset="0"/>
              <a:buChar char="•"/>
            </a:pPr>
            <a:r>
              <a:rPr lang="en-US" sz="2400" dirty="0">
                <a:solidFill>
                  <a:srgbClr val="252223"/>
                </a:solidFill>
                <a:latin typeface="Calibri" panose="020F0502020204030204" pitchFamily="34" charset="0"/>
                <a:ea typeface="Calibri" panose="020F0502020204030204" pitchFamily="34" charset="0"/>
                <a:cs typeface="Calibri" panose="020F0502020204030204" pitchFamily="34" charset="0"/>
              </a:rPr>
              <a:t>Ces recoupements augmentent le risque d’être ignorés, incompris ou victimes de stéréotypes.</a:t>
            </a:r>
            <a:endParaRPr lang="de-DE" sz="2400" dirty="0">
              <a:solidFill>
                <a:srgbClr val="252223"/>
              </a:solidFill>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2" name="Grafik 8">
            <a:extLst>
              <a:ext uri="{FF2B5EF4-FFF2-40B4-BE49-F238E27FC236}">
                <a16:creationId xmlns:a16="http://schemas.microsoft.com/office/drawing/2014/main" id="{307EC62E-2C8F-A3D4-4CE8-A5C50D6FD691}"/>
              </a:ext>
            </a:extLst>
          </p:cNvPr>
          <p:cNvPicPr>
            <a:picLocks noChangeAspect="1"/>
          </p:cNvPicPr>
          <p:nvPr/>
        </p:nvPicPr>
        <p:blipFill>
          <a:blip r:embed="rId3"/>
          <a:stretch>
            <a:fillRect/>
          </a:stretch>
        </p:blipFill>
        <p:spPr>
          <a:xfrm>
            <a:off x="308339" y="2089842"/>
            <a:ext cx="2142653" cy="2678315"/>
          </a:xfrm>
          <a:prstGeom prst="rect">
            <a:avLst/>
          </a:prstGeom>
        </p:spPr>
      </p:pic>
    </p:spTree>
    <p:extLst>
      <p:ext uri="{BB962C8B-B14F-4D97-AF65-F5344CB8AC3E}">
        <p14:creationId xmlns:p14="http://schemas.microsoft.com/office/powerpoint/2010/main" val="402783462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FB33E4-8D05-6DAD-8824-700208611B1F}"/>
            </a:ext>
          </a:extLst>
        </p:cNvPr>
        <p:cNvGrpSpPr/>
        <p:nvPr/>
      </p:nvGrpSpPr>
      <p:grpSpPr>
        <a:xfrm>
          <a:off x="0" y="0"/>
          <a:ext cx="0" cy="0"/>
          <a:chOff x="0" y="0"/>
          <a:chExt cx="0" cy="0"/>
        </a:xfrm>
      </p:grpSpPr>
      <p:sp>
        <p:nvSpPr>
          <p:cNvPr id="12" name="Freeform 12">
            <a:extLst>
              <a:ext uri="{FF2B5EF4-FFF2-40B4-BE49-F238E27FC236}">
                <a16:creationId xmlns:a16="http://schemas.microsoft.com/office/drawing/2014/main" id="{7BA9ED89-CA3A-D4A4-6AF6-D824E7CC64EC}"/>
              </a:ext>
            </a:extLst>
          </p:cNvPr>
          <p:cNvSpPr/>
          <p:nvPr/>
        </p:nvSpPr>
        <p:spPr>
          <a:xfrm>
            <a:off x="142675" y="6231095"/>
            <a:ext cx="2039453" cy="426796"/>
          </a:xfrm>
          <a:custGeom>
            <a:avLst/>
            <a:gdLst/>
            <a:ahLst/>
            <a:cxnLst/>
            <a:rect l="l" t="t" r="r" b="b"/>
            <a:pathLst>
              <a:path w="3059180" h="640194">
                <a:moveTo>
                  <a:pt x="0" y="0"/>
                </a:moveTo>
                <a:lnTo>
                  <a:pt x="3059179" y="0"/>
                </a:lnTo>
                <a:lnTo>
                  <a:pt x="3059179" y="640193"/>
                </a:lnTo>
                <a:lnTo>
                  <a:pt x="0" y="640193"/>
                </a:lnTo>
                <a:lnTo>
                  <a:pt x="0" y="0"/>
                </a:lnTo>
                <a:close/>
              </a:path>
            </a:pathLst>
          </a:custGeom>
          <a:blipFill>
            <a:blip r:embed="rId2"/>
            <a:stretch>
              <a:fillRect/>
            </a:stretch>
          </a:blipFill>
        </p:spPr>
        <p:txBody>
          <a:bodyPr/>
          <a:lstStyle/>
          <a:p>
            <a:endParaRPr lang="de-DE" sz="1200"/>
          </a:p>
        </p:txBody>
      </p:sp>
      <p:sp>
        <p:nvSpPr>
          <p:cNvPr id="15" name="Textfeld 14">
            <a:extLst>
              <a:ext uri="{FF2B5EF4-FFF2-40B4-BE49-F238E27FC236}">
                <a16:creationId xmlns:a16="http://schemas.microsoft.com/office/drawing/2014/main" id="{8C1CBECE-20FA-554D-0992-2D673A11AEC6}"/>
              </a:ext>
            </a:extLst>
          </p:cNvPr>
          <p:cNvSpPr txBox="1"/>
          <p:nvPr/>
        </p:nvSpPr>
        <p:spPr>
          <a:xfrm>
            <a:off x="142675" y="125090"/>
            <a:ext cx="12232453" cy="584775"/>
          </a:xfrm>
          <a:prstGeom prst="rect">
            <a:avLst/>
          </a:prstGeom>
          <a:noFill/>
        </p:spPr>
        <p:txBody>
          <a:bodyPr wrap="square" rtlCol="0">
            <a:spAutoFit/>
          </a:bodyPr>
          <a:lstStyle/>
          <a:p>
            <a:r>
              <a:rPr lang="en-US" sz="3200" b="1" dirty="0">
                <a:solidFill>
                  <a:srgbClr val="FFFFFF"/>
                </a:solidFill>
              </a:rPr>
              <a:t>Une perspective intersectionnelle : quand les identités se recoupent</a:t>
            </a:r>
            <a:endParaRPr lang="de-DE" sz="3200" b="1" dirty="0">
              <a:solidFill>
                <a:srgbClr val="FFFFFF"/>
              </a:solidFill>
            </a:endParaRPr>
          </a:p>
        </p:txBody>
      </p:sp>
      <p:sp>
        <p:nvSpPr>
          <p:cNvPr id="5" name="Textfeld 4">
            <a:extLst>
              <a:ext uri="{FF2B5EF4-FFF2-40B4-BE49-F238E27FC236}">
                <a16:creationId xmlns:a16="http://schemas.microsoft.com/office/drawing/2014/main" id="{7F94C8C6-780C-41F3-B6A8-41105C8C04E0}"/>
              </a:ext>
            </a:extLst>
          </p:cNvPr>
          <p:cNvSpPr txBox="1"/>
          <p:nvPr/>
        </p:nvSpPr>
        <p:spPr>
          <a:xfrm>
            <a:off x="4030717" y="1828178"/>
            <a:ext cx="5038182" cy="470000"/>
          </a:xfrm>
          <a:prstGeom prst="rect">
            <a:avLst/>
          </a:prstGeom>
          <a:noFill/>
        </p:spPr>
        <p:txBody>
          <a:bodyPr wrap="square">
            <a:spAutoFit/>
          </a:bodyPr>
          <a:lstStyle/>
          <a:p>
            <a:pPr>
              <a:lnSpc>
                <a:spcPct val="107000"/>
              </a:lnSpc>
              <a:spcAft>
                <a:spcPts val="800"/>
              </a:spcAft>
              <a:buNone/>
            </a:pPr>
            <a:r>
              <a:rPr lang="de-DE" sz="2400" b="1" dirty="0">
                <a:solidFill>
                  <a:srgbClr val="D33FB2"/>
                </a:solidFill>
                <a:latin typeface="Calibri" panose="020F0502020204030204" pitchFamily="34" charset="0"/>
                <a:ea typeface="Calibri" panose="020F0502020204030204" pitchFamily="34" charset="0"/>
                <a:cs typeface="Calibri" panose="020F0502020204030204" pitchFamily="34" charset="0"/>
              </a:rPr>
              <a:t> </a:t>
            </a:r>
            <a:endParaRPr lang="de-DE" sz="2400" dirty="0">
              <a:solidFill>
                <a:srgbClr val="252223"/>
              </a:solidFill>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4" name="Textfeld 3">
            <a:extLst>
              <a:ext uri="{FF2B5EF4-FFF2-40B4-BE49-F238E27FC236}">
                <a16:creationId xmlns:a16="http://schemas.microsoft.com/office/drawing/2014/main" id="{A5B1C56B-170D-A256-CEB4-E3DF3113C3C4}"/>
              </a:ext>
            </a:extLst>
          </p:cNvPr>
          <p:cNvSpPr txBox="1"/>
          <p:nvPr/>
        </p:nvSpPr>
        <p:spPr>
          <a:xfrm>
            <a:off x="4114800" y="3630341"/>
            <a:ext cx="6103088" cy="344069"/>
          </a:xfrm>
          <a:prstGeom prst="rect">
            <a:avLst/>
          </a:prstGeom>
          <a:noFill/>
        </p:spPr>
        <p:txBody>
          <a:bodyPr wrap="square">
            <a:spAutoFit/>
          </a:bodyPr>
          <a:lstStyle/>
          <a:p>
            <a:pPr algn="just">
              <a:lnSpc>
                <a:spcPct val="107000"/>
              </a:lnSpc>
              <a:spcAft>
                <a:spcPts val="800"/>
              </a:spcAft>
              <a:buNone/>
            </a:pPr>
            <a:endParaRPr lang="de-DE" sz="1600" dirty="0">
              <a:solidFill>
                <a:srgbClr val="252223"/>
              </a:solidFill>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6" name="Textfeld 5">
            <a:extLst>
              <a:ext uri="{FF2B5EF4-FFF2-40B4-BE49-F238E27FC236}">
                <a16:creationId xmlns:a16="http://schemas.microsoft.com/office/drawing/2014/main" id="{46340E1A-6ED7-0652-0A50-F13C1CFD1DFF}"/>
              </a:ext>
            </a:extLst>
          </p:cNvPr>
          <p:cNvSpPr txBox="1"/>
          <p:nvPr/>
        </p:nvSpPr>
        <p:spPr>
          <a:xfrm>
            <a:off x="3276157" y="1704624"/>
            <a:ext cx="8205677" cy="470000"/>
          </a:xfrm>
          <a:prstGeom prst="rect">
            <a:avLst/>
          </a:prstGeom>
          <a:noFill/>
        </p:spPr>
        <p:txBody>
          <a:bodyPr wrap="square">
            <a:spAutoFit/>
          </a:bodyPr>
          <a:lstStyle/>
          <a:p>
            <a:pPr algn="just">
              <a:lnSpc>
                <a:spcPct val="107000"/>
              </a:lnSpc>
              <a:spcAft>
                <a:spcPts val="800"/>
              </a:spcAft>
              <a:buNone/>
            </a:pPr>
            <a:r>
              <a:rPr lang="de-DE" sz="2400" b="1" dirty="0" err="1">
                <a:solidFill>
                  <a:srgbClr val="252223"/>
                </a:solidFill>
                <a:latin typeface="Calibri" panose="020F0502020204030204" pitchFamily="34" charset="0"/>
                <a:ea typeface="Calibri" panose="020F0502020204030204" pitchFamily="34" charset="0"/>
                <a:cs typeface="Calibri" panose="020F0502020204030204" pitchFamily="34" charset="0"/>
              </a:rPr>
              <a:t>Un</a:t>
            </a:r>
            <a:r>
              <a:rPr lang="de-DE" sz="2400" b="1" dirty="0">
                <a:solidFill>
                  <a:srgbClr val="252223"/>
                </a:solidFill>
                <a:latin typeface="Calibri" panose="020F0502020204030204" pitchFamily="34" charset="0"/>
                <a:ea typeface="Calibri" panose="020F0502020204030204" pitchFamily="34" charset="0"/>
                <a:cs typeface="Calibri" panose="020F0502020204030204" pitchFamily="34" charset="0"/>
              </a:rPr>
              <a:t> </a:t>
            </a:r>
            <a:r>
              <a:rPr lang="de-DE" sz="2400" b="1" dirty="0" err="1">
                <a:solidFill>
                  <a:srgbClr val="252223"/>
                </a:solidFill>
                <a:latin typeface="Calibri" panose="020F0502020204030204" pitchFamily="34" charset="0"/>
                <a:ea typeface="Calibri" panose="020F0502020204030204" pitchFamily="34" charset="0"/>
                <a:cs typeface="Calibri" panose="020F0502020204030204" pitchFamily="34" charset="0"/>
              </a:rPr>
              <a:t>exemple d’intersectionnalité</a:t>
            </a:r>
            <a:endParaRPr lang="de-DE" sz="2400" b="1" dirty="0">
              <a:solidFill>
                <a:srgbClr val="252223"/>
              </a:solidFill>
              <a:effectLst/>
              <a:latin typeface="Calibri" panose="020F0502020204030204" pitchFamily="34" charset="0"/>
              <a:ea typeface="Calibri" panose="020F0502020204030204" pitchFamily="34" charset="0"/>
              <a:cs typeface="Calibri" panose="020F0502020204030204" pitchFamily="34" charset="0"/>
            </a:endParaRPr>
          </a:p>
        </p:txBody>
      </p:sp>
      <p:sp>
        <p:nvSpPr>
          <p:cNvPr id="3" name="Textfeld 2">
            <a:extLst>
              <a:ext uri="{FF2B5EF4-FFF2-40B4-BE49-F238E27FC236}">
                <a16:creationId xmlns:a16="http://schemas.microsoft.com/office/drawing/2014/main" id="{AB55884F-4946-28F0-04B9-A82C75B8078F}"/>
              </a:ext>
            </a:extLst>
          </p:cNvPr>
          <p:cNvSpPr txBox="1"/>
          <p:nvPr/>
        </p:nvSpPr>
        <p:spPr>
          <a:xfrm>
            <a:off x="2862815" y="2475720"/>
            <a:ext cx="8035556" cy="2677656"/>
          </a:xfrm>
          <a:prstGeom prst="rect">
            <a:avLst/>
          </a:prstGeom>
          <a:noFill/>
        </p:spPr>
        <p:txBody>
          <a:bodyPr wrap="square">
            <a:spAutoFit/>
          </a:bodyPr>
          <a:lstStyle/>
          <a:p>
            <a:pPr marL="342900" indent="-342900">
              <a:buClr>
                <a:schemeClr val="accent3"/>
              </a:buClr>
              <a:buFont typeface="Arial" panose="020B0604020202020204" pitchFamily="34" charset="0"/>
              <a:buChar char="•"/>
            </a:pPr>
            <a:r>
              <a:rPr lang="en-US" sz="2400" dirty="0">
                <a:solidFill>
                  <a:srgbClr val="252223"/>
                </a:solidFill>
                <a:latin typeface="Calibri" panose="020F0502020204030204" pitchFamily="34" charset="0"/>
                <a:ea typeface="Calibri" panose="020F0502020204030204" pitchFamily="34" charset="0"/>
              </a:rPr>
              <a:t>Une résidente lesbienne célibataire d’origine turque aura vécu l’exclusion différemment d’une femme née en Allemagne et mariée à sa partenaire.</a:t>
            </a:r>
            <a:br>
              <a:rPr lang="en-US" sz="2400" dirty="0">
                <a:solidFill>
                  <a:srgbClr val="252223"/>
                </a:solidFill>
                <a:latin typeface="Calibri" panose="020F0502020204030204" pitchFamily="34" charset="0"/>
                <a:ea typeface="Calibri" panose="020F0502020204030204" pitchFamily="34" charset="0"/>
              </a:rPr>
            </a:br>
            <a:endParaRPr lang="en-US" sz="2400" dirty="0">
              <a:solidFill>
                <a:srgbClr val="252223"/>
              </a:solidFill>
              <a:latin typeface="Calibri" panose="020F0502020204030204" pitchFamily="34" charset="0"/>
              <a:ea typeface="Calibri" panose="020F0502020204030204" pitchFamily="34" charset="0"/>
            </a:endParaRPr>
          </a:p>
          <a:p>
            <a:pPr marL="342900" indent="-342900">
              <a:buClr>
                <a:schemeClr val="accent3"/>
              </a:buClr>
              <a:buFont typeface="Arial" panose="020B0604020202020204" pitchFamily="34" charset="0"/>
              <a:buChar char="•"/>
            </a:pPr>
            <a:r>
              <a:rPr lang="en-US" sz="2400" dirty="0">
                <a:solidFill>
                  <a:srgbClr val="252223"/>
                </a:solidFill>
                <a:latin typeface="Calibri" panose="020F0502020204030204" pitchFamily="34" charset="0"/>
                <a:ea typeface="Calibri" panose="020F0502020204030204" pitchFamily="34" charset="0"/>
              </a:rPr>
              <a:t>Cette dernière est également susceptible de mieux s’adapter aux routines de l’établissement, puisque tout le monde est de toute façon interrogé sur son état civil. </a:t>
            </a:r>
            <a:endParaRPr lang="de-DE" sz="2400" dirty="0"/>
          </a:p>
        </p:txBody>
      </p:sp>
      <p:pic>
        <p:nvPicPr>
          <p:cNvPr id="8" name="Grafik 7">
            <a:extLst>
              <a:ext uri="{FF2B5EF4-FFF2-40B4-BE49-F238E27FC236}">
                <a16:creationId xmlns:a16="http://schemas.microsoft.com/office/drawing/2014/main" id="{4FDD4418-956A-74D1-81D9-A2F0561DE5C9}"/>
              </a:ext>
            </a:extLst>
          </p:cNvPr>
          <p:cNvPicPr>
            <a:picLocks noChangeAspect="1"/>
          </p:cNvPicPr>
          <p:nvPr/>
        </p:nvPicPr>
        <p:blipFill>
          <a:blip r:embed="rId3"/>
          <a:stretch>
            <a:fillRect/>
          </a:stretch>
        </p:blipFill>
        <p:spPr>
          <a:xfrm>
            <a:off x="560575" y="2298178"/>
            <a:ext cx="2148502" cy="2373345"/>
          </a:xfrm>
          <a:prstGeom prst="rect">
            <a:avLst/>
          </a:prstGeom>
        </p:spPr>
      </p:pic>
    </p:spTree>
    <p:extLst>
      <p:ext uri="{BB962C8B-B14F-4D97-AF65-F5344CB8AC3E}">
        <p14:creationId xmlns:p14="http://schemas.microsoft.com/office/powerpoint/2010/main" val="407647902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E1CF99A-812A-8E29-7B9C-D7DF2DED9E77}"/>
            </a:ext>
          </a:extLst>
        </p:cNvPr>
        <p:cNvGrpSpPr/>
        <p:nvPr/>
      </p:nvGrpSpPr>
      <p:grpSpPr>
        <a:xfrm>
          <a:off x="0" y="0"/>
          <a:ext cx="0" cy="0"/>
          <a:chOff x="0" y="0"/>
          <a:chExt cx="0" cy="0"/>
        </a:xfrm>
      </p:grpSpPr>
      <p:sp>
        <p:nvSpPr>
          <p:cNvPr id="12" name="Freeform 12">
            <a:extLst>
              <a:ext uri="{FF2B5EF4-FFF2-40B4-BE49-F238E27FC236}">
                <a16:creationId xmlns:a16="http://schemas.microsoft.com/office/drawing/2014/main" id="{694416C5-2D5F-4DDF-DB91-466E6E0E4541}"/>
              </a:ext>
            </a:extLst>
          </p:cNvPr>
          <p:cNvSpPr/>
          <p:nvPr/>
        </p:nvSpPr>
        <p:spPr>
          <a:xfrm>
            <a:off x="142675" y="6231095"/>
            <a:ext cx="2039453" cy="426796"/>
          </a:xfrm>
          <a:custGeom>
            <a:avLst/>
            <a:gdLst/>
            <a:ahLst/>
            <a:cxnLst/>
            <a:rect l="l" t="t" r="r" b="b"/>
            <a:pathLst>
              <a:path w="3059180" h="640194">
                <a:moveTo>
                  <a:pt x="0" y="0"/>
                </a:moveTo>
                <a:lnTo>
                  <a:pt x="3059179" y="0"/>
                </a:lnTo>
                <a:lnTo>
                  <a:pt x="3059179" y="640193"/>
                </a:lnTo>
                <a:lnTo>
                  <a:pt x="0" y="640193"/>
                </a:lnTo>
                <a:lnTo>
                  <a:pt x="0" y="0"/>
                </a:lnTo>
                <a:close/>
              </a:path>
            </a:pathLst>
          </a:custGeom>
          <a:blipFill>
            <a:blip r:embed="rId2"/>
            <a:stretch>
              <a:fillRect/>
            </a:stretch>
          </a:blipFill>
        </p:spPr>
        <p:txBody>
          <a:bodyPr/>
          <a:lstStyle/>
          <a:p>
            <a:endParaRPr lang="de-DE" sz="1200"/>
          </a:p>
        </p:txBody>
      </p:sp>
      <p:sp>
        <p:nvSpPr>
          <p:cNvPr id="15" name="Textfeld 14">
            <a:extLst>
              <a:ext uri="{FF2B5EF4-FFF2-40B4-BE49-F238E27FC236}">
                <a16:creationId xmlns:a16="http://schemas.microsoft.com/office/drawing/2014/main" id="{E3805F52-28B0-1A66-A53A-81525B834437}"/>
              </a:ext>
            </a:extLst>
          </p:cNvPr>
          <p:cNvSpPr txBox="1"/>
          <p:nvPr/>
        </p:nvSpPr>
        <p:spPr>
          <a:xfrm>
            <a:off x="142675" y="125090"/>
            <a:ext cx="12232453" cy="584775"/>
          </a:xfrm>
          <a:prstGeom prst="rect">
            <a:avLst/>
          </a:prstGeom>
          <a:noFill/>
        </p:spPr>
        <p:txBody>
          <a:bodyPr wrap="square" rtlCol="0">
            <a:spAutoFit/>
          </a:bodyPr>
          <a:lstStyle/>
          <a:p>
            <a:r>
              <a:rPr lang="en-US" sz="3200" b="1" dirty="0">
                <a:solidFill>
                  <a:srgbClr val="FFFFFF"/>
                </a:solidFill>
              </a:rPr>
              <a:t>Une perspective intersectionnelle : quand les identités se recoupent</a:t>
            </a:r>
            <a:endParaRPr lang="de-DE" sz="3200" b="1" dirty="0">
              <a:solidFill>
                <a:srgbClr val="FFFFFF"/>
              </a:solidFill>
            </a:endParaRPr>
          </a:p>
        </p:txBody>
      </p:sp>
      <p:sp>
        <p:nvSpPr>
          <p:cNvPr id="5" name="Textfeld 4">
            <a:extLst>
              <a:ext uri="{FF2B5EF4-FFF2-40B4-BE49-F238E27FC236}">
                <a16:creationId xmlns:a16="http://schemas.microsoft.com/office/drawing/2014/main" id="{6D409DAD-6548-4C3A-7C65-B0640C9F1A48}"/>
              </a:ext>
            </a:extLst>
          </p:cNvPr>
          <p:cNvSpPr txBox="1"/>
          <p:nvPr/>
        </p:nvSpPr>
        <p:spPr>
          <a:xfrm>
            <a:off x="1357292" y="1441891"/>
            <a:ext cx="8990927" cy="4093428"/>
          </a:xfrm>
          <a:prstGeom prst="rect">
            <a:avLst/>
          </a:prstGeom>
          <a:noFill/>
        </p:spPr>
        <p:txBody>
          <a:bodyPr wrap="square">
            <a:spAutoFit/>
          </a:bodyPr>
          <a:lstStyle/>
          <a:p>
            <a:pPr marL="342900" indent="-342900">
              <a:buClr>
                <a:schemeClr val="accent3"/>
              </a:buClr>
              <a:buFont typeface="Arial" panose="020B0604020202020204" pitchFamily="34" charset="0"/>
              <a:buChar char="•"/>
            </a:pPr>
            <a:r>
              <a:rPr lang="en-US" sz="2000" dirty="0"/>
              <a:t>À mesure que notre société se diversifie, les solutions universelles se font de plus en plus rares.</a:t>
            </a:r>
          </a:p>
          <a:p>
            <a:pPr marL="342900" indent="-342900">
              <a:buClr>
                <a:schemeClr val="accent3"/>
              </a:buClr>
              <a:buFont typeface="Arial" panose="020B0604020202020204" pitchFamily="34" charset="0"/>
              <a:buChar char="•"/>
            </a:pPr>
            <a:r>
              <a:rPr lang="en-US" sz="2000" dirty="0"/>
              <a:t>Le secteur de la santé doit s’adapter à cette réalité : il ne peut pas se contenter de solutions censées convenir à la majorité. </a:t>
            </a:r>
            <a:br>
              <a:rPr lang="en-US" sz="2000" dirty="0"/>
            </a:br>
            <a:endParaRPr lang="de-DE" sz="2000" dirty="0"/>
          </a:p>
          <a:p>
            <a:r>
              <a:rPr lang="de-DE" sz="2000" b="1" dirty="0" err="1"/>
              <a:t>Exemple </a:t>
            </a:r>
            <a:r>
              <a:rPr lang="de-DE" sz="2000" b="1" dirty="0"/>
              <a:t>:</a:t>
            </a:r>
          </a:p>
          <a:p>
            <a:pPr marL="342900" indent="-342900">
              <a:buClr>
                <a:schemeClr val="accent3"/>
              </a:buClr>
              <a:buFont typeface="Arial" panose="020B0604020202020204" pitchFamily="34" charset="0"/>
              <a:buChar char="•"/>
            </a:pPr>
            <a:r>
              <a:rPr lang="en-US" sz="2000" dirty="0"/>
              <a:t>Un homme gay ayant été victime de discrimination ne devrait pas se retrouver dans une situation où il se sent obligé de cacher son identité dans une maison de retraite par crainte d’être à nouveau rejeté.</a:t>
            </a:r>
          </a:p>
          <a:p>
            <a:pPr marL="342900" indent="-342900">
              <a:buClr>
                <a:schemeClr val="accent3"/>
              </a:buClr>
              <a:buFont typeface="Arial" panose="020B0604020202020204" pitchFamily="34" charset="0"/>
              <a:buChar char="•"/>
            </a:pPr>
            <a:r>
              <a:rPr lang="en-US" sz="2000" dirty="0"/>
              <a:t>Une résidente qui a fui son pays d’origine peut réagir avec sensibilité à des situations impliquant un regard scrutateur ou des bruits forts — sans que cela soit immédiatement reconnu comme une réaction ancrée dans son histoire personnelle.</a:t>
            </a:r>
            <a:endParaRPr lang="de-DE" sz="2000" dirty="0"/>
          </a:p>
        </p:txBody>
      </p:sp>
      <p:sp>
        <p:nvSpPr>
          <p:cNvPr id="2" name="Textfeld 1">
            <a:extLst>
              <a:ext uri="{FF2B5EF4-FFF2-40B4-BE49-F238E27FC236}">
                <a16:creationId xmlns:a16="http://schemas.microsoft.com/office/drawing/2014/main" id="{16915A4A-07B4-A57B-6D8F-BC49A148255C}"/>
              </a:ext>
            </a:extLst>
          </p:cNvPr>
          <p:cNvSpPr txBox="1"/>
          <p:nvPr/>
        </p:nvSpPr>
        <p:spPr>
          <a:xfrm>
            <a:off x="1538044" y="980226"/>
            <a:ext cx="8456856" cy="461665"/>
          </a:xfrm>
          <a:prstGeom prst="rect">
            <a:avLst/>
          </a:prstGeom>
          <a:noFill/>
        </p:spPr>
        <p:txBody>
          <a:bodyPr wrap="square" rtlCol="0">
            <a:spAutoFit/>
          </a:bodyPr>
          <a:lstStyle/>
          <a:p>
            <a:r>
              <a:rPr lang="en-US" sz="2400" b="1" dirty="0">
                <a:solidFill>
                  <a:srgbClr val="D33FB2"/>
                </a:solidFill>
                <a:latin typeface="Calibri" panose="020F0502020204030204" pitchFamily="34" charset="0"/>
                <a:ea typeface="Calibri" panose="020F0502020204030204" pitchFamily="34" charset="0"/>
                <a:cs typeface="Calibri" panose="020F0502020204030204" pitchFamily="34" charset="0"/>
              </a:rPr>
              <a:t>Demande adressée aux établissements de soins de longue durée</a:t>
            </a:r>
            <a:endParaRPr lang="de-DE" sz="2400" b="1" dirty="0">
              <a:solidFill>
                <a:srgbClr val="D33FB2"/>
              </a:solidFill>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88874903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B00269A-D4DB-9854-5C72-EF6A87A5943A}"/>
            </a:ext>
          </a:extLst>
        </p:cNvPr>
        <p:cNvGrpSpPr/>
        <p:nvPr/>
      </p:nvGrpSpPr>
      <p:grpSpPr>
        <a:xfrm>
          <a:off x="0" y="0"/>
          <a:ext cx="0" cy="0"/>
          <a:chOff x="0" y="0"/>
          <a:chExt cx="0" cy="0"/>
        </a:xfrm>
      </p:grpSpPr>
      <p:sp>
        <p:nvSpPr>
          <p:cNvPr id="12" name="Freeform 12">
            <a:extLst>
              <a:ext uri="{FF2B5EF4-FFF2-40B4-BE49-F238E27FC236}">
                <a16:creationId xmlns:a16="http://schemas.microsoft.com/office/drawing/2014/main" id="{061B159B-0507-3160-C916-186BB8809B7E}"/>
              </a:ext>
            </a:extLst>
          </p:cNvPr>
          <p:cNvSpPr/>
          <p:nvPr/>
        </p:nvSpPr>
        <p:spPr>
          <a:xfrm>
            <a:off x="142675" y="6231095"/>
            <a:ext cx="2039453" cy="426796"/>
          </a:xfrm>
          <a:custGeom>
            <a:avLst/>
            <a:gdLst/>
            <a:ahLst/>
            <a:cxnLst/>
            <a:rect l="l" t="t" r="r" b="b"/>
            <a:pathLst>
              <a:path w="3059180" h="640194">
                <a:moveTo>
                  <a:pt x="0" y="0"/>
                </a:moveTo>
                <a:lnTo>
                  <a:pt x="3059179" y="0"/>
                </a:lnTo>
                <a:lnTo>
                  <a:pt x="3059179" y="640193"/>
                </a:lnTo>
                <a:lnTo>
                  <a:pt x="0" y="640193"/>
                </a:lnTo>
                <a:lnTo>
                  <a:pt x="0" y="0"/>
                </a:lnTo>
                <a:close/>
              </a:path>
            </a:pathLst>
          </a:custGeom>
          <a:blipFill>
            <a:blip r:embed="rId2"/>
            <a:stretch>
              <a:fillRect/>
            </a:stretch>
          </a:blipFill>
        </p:spPr>
        <p:txBody>
          <a:bodyPr/>
          <a:lstStyle/>
          <a:p>
            <a:endParaRPr lang="de-DE" sz="1200"/>
          </a:p>
        </p:txBody>
      </p:sp>
      <p:sp>
        <p:nvSpPr>
          <p:cNvPr id="15" name="Textfeld 14">
            <a:extLst>
              <a:ext uri="{FF2B5EF4-FFF2-40B4-BE49-F238E27FC236}">
                <a16:creationId xmlns:a16="http://schemas.microsoft.com/office/drawing/2014/main" id="{D7CB1A4C-E6A1-77DB-5D38-988F1B3882DA}"/>
              </a:ext>
            </a:extLst>
          </p:cNvPr>
          <p:cNvSpPr txBox="1"/>
          <p:nvPr/>
        </p:nvSpPr>
        <p:spPr>
          <a:xfrm>
            <a:off x="142675" y="125090"/>
            <a:ext cx="12232453" cy="584775"/>
          </a:xfrm>
          <a:prstGeom prst="rect">
            <a:avLst/>
          </a:prstGeom>
          <a:noFill/>
        </p:spPr>
        <p:txBody>
          <a:bodyPr wrap="square" rtlCol="0">
            <a:spAutoFit/>
          </a:bodyPr>
          <a:lstStyle/>
          <a:p>
            <a:r>
              <a:rPr lang="en-US" sz="3200" b="1" dirty="0">
                <a:solidFill>
                  <a:srgbClr val="FFFFFF"/>
                </a:solidFill>
              </a:rPr>
              <a:t>Une perspective intersectionnelle : lorsque les identités se recoupent</a:t>
            </a:r>
            <a:endParaRPr lang="de-DE" sz="3200" b="1" dirty="0">
              <a:solidFill>
                <a:srgbClr val="FFFFFF"/>
              </a:solidFill>
            </a:endParaRPr>
          </a:p>
        </p:txBody>
      </p:sp>
      <p:sp>
        <p:nvSpPr>
          <p:cNvPr id="4" name="Textfeld 3">
            <a:extLst>
              <a:ext uri="{FF2B5EF4-FFF2-40B4-BE49-F238E27FC236}">
                <a16:creationId xmlns:a16="http://schemas.microsoft.com/office/drawing/2014/main" id="{96B18BA3-18BB-AA70-758A-719D72F9FEA7}"/>
              </a:ext>
            </a:extLst>
          </p:cNvPr>
          <p:cNvSpPr txBox="1"/>
          <p:nvPr/>
        </p:nvSpPr>
        <p:spPr>
          <a:xfrm>
            <a:off x="2758190" y="2072058"/>
            <a:ext cx="8854263" cy="2856231"/>
          </a:xfrm>
          <a:prstGeom prst="rect">
            <a:avLst/>
          </a:prstGeom>
          <a:noFill/>
        </p:spPr>
        <p:txBody>
          <a:bodyPr wrap="square">
            <a:spAutoFit/>
          </a:bodyPr>
          <a:lstStyle/>
          <a:p>
            <a:pPr>
              <a:lnSpc>
                <a:spcPct val="107000"/>
              </a:lnSpc>
              <a:spcAft>
                <a:spcPts val="800"/>
              </a:spcAft>
              <a:buNone/>
            </a:pPr>
            <a:r>
              <a:rPr lang="de-DE" sz="2400" b="1" dirty="0">
                <a:solidFill>
                  <a:srgbClr val="252223"/>
                </a:solidFill>
                <a:latin typeface="Calibri" panose="020F0502020204030204" pitchFamily="34" charset="0"/>
                <a:ea typeface="Calibri" panose="020F0502020204030204" pitchFamily="34" charset="0"/>
                <a:cs typeface="Calibri" panose="020F0502020204030204" pitchFamily="34" charset="0"/>
              </a:rPr>
              <a:t>Une </a:t>
            </a:r>
            <a:r>
              <a:rPr lang="de-DE" sz="2400" b="1" dirty="0" err="1">
                <a:solidFill>
                  <a:srgbClr val="252223"/>
                </a:solidFill>
                <a:latin typeface="Calibri" panose="020F0502020204030204" pitchFamily="34" charset="0"/>
                <a:ea typeface="Calibri" panose="020F0502020204030204" pitchFamily="34" charset="0"/>
                <a:cs typeface="Calibri" panose="020F0502020204030204" pitchFamily="34" charset="0"/>
              </a:rPr>
              <a:t>perspective intersectionnelle implique </a:t>
            </a:r>
            <a:r>
              <a:rPr lang="de-DE" sz="2400" b="1" dirty="0">
                <a:solidFill>
                  <a:srgbClr val="252223"/>
                </a:solidFill>
                <a:latin typeface="Calibri" panose="020F0502020204030204" pitchFamily="34" charset="0"/>
                <a:ea typeface="Calibri" panose="020F0502020204030204" pitchFamily="34" charset="0"/>
                <a:cs typeface="Calibri" panose="020F0502020204030204" pitchFamily="34" charset="0"/>
              </a:rPr>
              <a:t>: </a:t>
            </a:r>
            <a:endParaRPr lang="de-DE" sz="2400" b="1" dirty="0">
              <a:solidFill>
                <a:srgbClr val="252223"/>
              </a:solidFill>
              <a:effectLst/>
              <a:latin typeface="Calibri" panose="020F0502020204030204" pitchFamily="34" charset="0"/>
              <a:ea typeface="Calibri" panose="020F0502020204030204" pitchFamily="34" charset="0"/>
              <a:cs typeface="Calibri" panose="020F0502020204030204" pitchFamily="34" charset="0"/>
            </a:endParaRPr>
          </a:p>
          <a:p>
            <a:pPr marL="342900" indent="-342900">
              <a:lnSpc>
                <a:spcPct val="107000"/>
              </a:lnSpc>
              <a:spcAft>
                <a:spcPts val="800"/>
              </a:spcAft>
              <a:buClr>
                <a:schemeClr val="accent3"/>
              </a:buClr>
              <a:buFont typeface="Arial" panose="020B0604020202020204" pitchFamily="34" charset="0"/>
              <a:buChar char="•"/>
            </a:pPr>
            <a:r>
              <a:rPr lang="en-US" sz="2400" dirty="0">
                <a:solidFill>
                  <a:srgbClr val="252223"/>
                </a:solidFill>
                <a:latin typeface="Calibri" panose="020F0502020204030204" pitchFamily="34" charset="0"/>
                <a:ea typeface="Calibri" panose="020F0502020204030204" pitchFamily="34" charset="0"/>
                <a:cs typeface="Calibri" panose="020F0502020204030204" pitchFamily="34" charset="0"/>
              </a:rPr>
              <a:t>ne pas réduire les personnes à une seule catégorie, </a:t>
            </a:r>
          </a:p>
          <a:p>
            <a:pPr marL="342900" indent="-342900">
              <a:lnSpc>
                <a:spcPct val="107000"/>
              </a:lnSpc>
              <a:spcAft>
                <a:spcPts val="800"/>
              </a:spcAft>
              <a:buClr>
                <a:schemeClr val="accent3"/>
              </a:buClr>
              <a:buFont typeface="Arial" panose="020B0604020202020204" pitchFamily="34" charset="0"/>
              <a:buChar char="•"/>
            </a:pPr>
            <a:r>
              <a:rPr lang="en-US" sz="2400" dirty="0">
                <a:solidFill>
                  <a:srgbClr val="252223"/>
                </a:solidFill>
                <a:latin typeface="Calibri" panose="020F0502020204030204" pitchFamily="34" charset="0"/>
                <a:ea typeface="Calibri" panose="020F0502020204030204" pitchFamily="34" charset="0"/>
                <a:cs typeface="Calibri" panose="020F0502020204030204" pitchFamily="34" charset="0"/>
              </a:rPr>
              <a:t>mais de reconnaître la complexité de leurs réalités vécues, </a:t>
            </a:r>
          </a:p>
          <a:p>
            <a:pPr marL="342900" indent="-342900">
              <a:lnSpc>
                <a:spcPct val="107000"/>
              </a:lnSpc>
              <a:spcAft>
                <a:spcPts val="800"/>
              </a:spcAft>
              <a:buClr>
                <a:schemeClr val="accent3"/>
              </a:buClr>
              <a:buFont typeface="Arial" panose="020B0604020202020204" pitchFamily="34" charset="0"/>
              <a:buChar char="•"/>
            </a:pPr>
            <a:r>
              <a:rPr lang="en-US" sz="2400" dirty="0">
                <a:solidFill>
                  <a:srgbClr val="252223"/>
                </a:solidFill>
                <a:latin typeface="Calibri" panose="020F0502020204030204" pitchFamily="34" charset="0"/>
                <a:ea typeface="Calibri" panose="020F0502020204030204" pitchFamily="34" charset="0"/>
                <a:cs typeface="Calibri" panose="020F0502020204030204" pitchFamily="34" charset="0"/>
              </a:rPr>
              <a:t>et en veillant tout particulièrement à reconnaître que, lorsque ces réalités se recoupent,</a:t>
            </a:r>
          </a:p>
          <a:p>
            <a:pPr marL="342900" indent="-342900">
              <a:lnSpc>
                <a:spcPct val="107000"/>
              </a:lnSpc>
              <a:spcAft>
                <a:spcPts val="800"/>
              </a:spcAft>
              <a:buClr>
                <a:schemeClr val="accent3"/>
              </a:buClr>
              <a:buFont typeface="Arial" panose="020B0604020202020204" pitchFamily="34" charset="0"/>
              <a:buChar char="•"/>
            </a:pPr>
            <a:r>
              <a:rPr lang="en-US" sz="2400" dirty="0">
                <a:solidFill>
                  <a:srgbClr val="252223"/>
                </a:solidFill>
                <a:latin typeface="Calibri" panose="020F0502020204030204" pitchFamily="34" charset="0"/>
                <a:ea typeface="Calibri" panose="020F0502020204030204" pitchFamily="34" charset="0"/>
                <a:cs typeface="Calibri" panose="020F0502020204030204" pitchFamily="34" charset="0"/>
              </a:rPr>
              <a:t>ces formes de discrimination se renforcent mutuellement </a:t>
            </a:r>
            <a:endParaRPr lang="de-DE" sz="2400" dirty="0">
              <a:solidFill>
                <a:srgbClr val="252223"/>
              </a:solidFill>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2" name="Grafik 8">
            <a:extLst>
              <a:ext uri="{FF2B5EF4-FFF2-40B4-BE49-F238E27FC236}">
                <a16:creationId xmlns:a16="http://schemas.microsoft.com/office/drawing/2014/main" id="{61C4E2FC-3A1F-834C-1711-B270653F5799}"/>
              </a:ext>
            </a:extLst>
          </p:cNvPr>
          <p:cNvPicPr>
            <a:picLocks noChangeAspect="1"/>
          </p:cNvPicPr>
          <p:nvPr/>
        </p:nvPicPr>
        <p:blipFill>
          <a:blip r:embed="rId3"/>
          <a:stretch>
            <a:fillRect/>
          </a:stretch>
        </p:blipFill>
        <p:spPr>
          <a:xfrm>
            <a:off x="308339" y="2089842"/>
            <a:ext cx="2142653" cy="2678315"/>
          </a:xfrm>
          <a:prstGeom prst="rect">
            <a:avLst/>
          </a:prstGeom>
        </p:spPr>
      </p:pic>
    </p:spTree>
    <p:extLst>
      <p:ext uri="{BB962C8B-B14F-4D97-AF65-F5344CB8AC3E}">
        <p14:creationId xmlns:p14="http://schemas.microsoft.com/office/powerpoint/2010/main" val="379111188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1BD829-CFB7-8F1D-7BAF-CFCD408C628F}"/>
            </a:ext>
          </a:extLst>
        </p:cNvPr>
        <p:cNvGrpSpPr/>
        <p:nvPr/>
      </p:nvGrpSpPr>
      <p:grpSpPr>
        <a:xfrm>
          <a:off x="0" y="0"/>
          <a:ext cx="0" cy="0"/>
          <a:chOff x="0" y="0"/>
          <a:chExt cx="0" cy="0"/>
        </a:xfrm>
      </p:grpSpPr>
      <p:sp>
        <p:nvSpPr>
          <p:cNvPr id="12" name="Freeform 12">
            <a:extLst>
              <a:ext uri="{FF2B5EF4-FFF2-40B4-BE49-F238E27FC236}">
                <a16:creationId xmlns:a16="http://schemas.microsoft.com/office/drawing/2014/main" id="{205D4A8A-7A88-C93C-C089-12662404C955}"/>
              </a:ext>
            </a:extLst>
          </p:cNvPr>
          <p:cNvSpPr/>
          <p:nvPr/>
        </p:nvSpPr>
        <p:spPr>
          <a:xfrm>
            <a:off x="142675" y="6231095"/>
            <a:ext cx="2039453" cy="426796"/>
          </a:xfrm>
          <a:custGeom>
            <a:avLst/>
            <a:gdLst/>
            <a:ahLst/>
            <a:cxnLst/>
            <a:rect l="l" t="t" r="r" b="b"/>
            <a:pathLst>
              <a:path w="3059180" h="640194">
                <a:moveTo>
                  <a:pt x="0" y="0"/>
                </a:moveTo>
                <a:lnTo>
                  <a:pt x="3059179" y="0"/>
                </a:lnTo>
                <a:lnTo>
                  <a:pt x="3059179" y="640193"/>
                </a:lnTo>
                <a:lnTo>
                  <a:pt x="0" y="640193"/>
                </a:lnTo>
                <a:lnTo>
                  <a:pt x="0" y="0"/>
                </a:lnTo>
                <a:close/>
              </a:path>
            </a:pathLst>
          </a:custGeom>
          <a:blipFill>
            <a:blip r:embed="rId2"/>
            <a:stretch>
              <a:fillRect/>
            </a:stretch>
          </a:blipFill>
        </p:spPr>
        <p:txBody>
          <a:bodyPr/>
          <a:lstStyle/>
          <a:p>
            <a:endParaRPr lang="de-DE" sz="1200"/>
          </a:p>
        </p:txBody>
      </p:sp>
      <p:sp>
        <p:nvSpPr>
          <p:cNvPr id="15" name="Textfeld 14">
            <a:extLst>
              <a:ext uri="{FF2B5EF4-FFF2-40B4-BE49-F238E27FC236}">
                <a16:creationId xmlns:a16="http://schemas.microsoft.com/office/drawing/2014/main" id="{ECF1AFA1-E885-679B-A62B-BADF25719BF7}"/>
              </a:ext>
            </a:extLst>
          </p:cNvPr>
          <p:cNvSpPr txBox="1"/>
          <p:nvPr/>
        </p:nvSpPr>
        <p:spPr>
          <a:xfrm>
            <a:off x="142675" y="125090"/>
            <a:ext cx="12232453" cy="584775"/>
          </a:xfrm>
          <a:prstGeom prst="rect">
            <a:avLst/>
          </a:prstGeom>
          <a:noFill/>
        </p:spPr>
        <p:txBody>
          <a:bodyPr wrap="square" rtlCol="0">
            <a:spAutoFit/>
          </a:bodyPr>
          <a:lstStyle/>
          <a:p>
            <a:r>
              <a:rPr lang="de-DE" sz="3200" b="1" dirty="0">
                <a:solidFill>
                  <a:srgbClr val="FFFFFF"/>
                </a:solidFill>
              </a:rPr>
              <a:t>Les défis dans </a:t>
            </a:r>
            <a:r>
              <a:rPr lang="de-DE" sz="3200" b="1" dirty="0" err="1">
                <a:solidFill>
                  <a:srgbClr val="FFFFFF"/>
                </a:solidFill>
              </a:rPr>
              <a:t>la pratique</a:t>
            </a:r>
            <a:r>
              <a:rPr lang="de-DE" sz="3200" b="1" dirty="0">
                <a:solidFill>
                  <a:srgbClr val="FFFFFF"/>
                </a:solidFill>
              </a:rPr>
              <a:t> </a:t>
            </a:r>
          </a:p>
        </p:txBody>
      </p:sp>
      <p:sp>
        <p:nvSpPr>
          <p:cNvPr id="4" name="Textfeld 3">
            <a:extLst>
              <a:ext uri="{FF2B5EF4-FFF2-40B4-BE49-F238E27FC236}">
                <a16:creationId xmlns:a16="http://schemas.microsoft.com/office/drawing/2014/main" id="{47A25DB8-86D5-EAA8-7B08-761A99D65AAE}"/>
              </a:ext>
            </a:extLst>
          </p:cNvPr>
          <p:cNvSpPr txBox="1"/>
          <p:nvPr/>
        </p:nvSpPr>
        <p:spPr>
          <a:xfrm>
            <a:off x="2450992" y="1213864"/>
            <a:ext cx="9175667" cy="4170372"/>
          </a:xfrm>
          <a:prstGeom prst="rect">
            <a:avLst/>
          </a:prstGeom>
          <a:noFill/>
        </p:spPr>
        <p:txBody>
          <a:bodyPr wrap="square">
            <a:spAutoFit/>
          </a:bodyPr>
          <a:lstStyle/>
          <a:p>
            <a:pPr lvl="0"/>
            <a:r>
              <a:rPr lang="en-US" sz="2000" b="1" dirty="0">
                <a:solidFill>
                  <a:srgbClr val="D33FB2"/>
                </a:solidFill>
                <a:latin typeface="Calibri" panose="020F0502020204030204" pitchFamily="34" charset="0"/>
                <a:ea typeface="Calibri" panose="020F0502020204030204" pitchFamily="34" charset="0"/>
                <a:cs typeface="Calibri" panose="020F0502020204030204" pitchFamily="34" charset="0"/>
              </a:rPr>
              <a:t>Les besoins religieux, culturels et LGBTQ+ au quotidien</a:t>
            </a:r>
            <a:br>
              <a:rPr lang="en-US" sz="2000" b="1" dirty="0">
                <a:solidFill>
                  <a:srgbClr val="D33FB2"/>
                </a:solidFill>
                <a:latin typeface="Calibri" panose="020F0502020204030204" pitchFamily="34" charset="0"/>
                <a:ea typeface="Calibri" panose="020F0502020204030204" pitchFamily="34" charset="0"/>
                <a:cs typeface="Calibri" panose="020F0502020204030204" pitchFamily="34" charset="0"/>
              </a:rPr>
            </a:br>
            <a:endParaRPr lang="de-DE" sz="2000" b="1" dirty="0">
              <a:solidFill>
                <a:srgbClr val="D33FB2"/>
              </a:solidFill>
              <a:latin typeface="Calibri" panose="020F0502020204030204" pitchFamily="34" charset="0"/>
              <a:ea typeface="Calibri" panose="020F0502020204030204" pitchFamily="34" charset="0"/>
              <a:cs typeface="Calibri" panose="020F0502020204030204" pitchFamily="34" charset="0"/>
            </a:endParaRPr>
          </a:p>
          <a:p>
            <a:r>
              <a:rPr lang="en-US" sz="2000" dirty="0"/>
              <a:t>L'« autrement » apparaît également lorsque les processus institutionnels partent implicitement du principe qu'il existe un « parcours de vie standard ». </a:t>
            </a:r>
            <a:br>
              <a:rPr lang="en-US" sz="2000" dirty="0"/>
            </a:br>
            <a:endParaRPr lang="de-DE" sz="2000" b="1" dirty="0"/>
          </a:p>
          <a:p>
            <a:r>
              <a:rPr lang="de-DE" sz="2000" b="1" dirty="0"/>
              <a:t>Exemple concret</a:t>
            </a:r>
            <a:endParaRPr lang="de-DE" sz="2000" dirty="0"/>
          </a:p>
          <a:p>
            <a:pPr marL="342900" indent="-342900">
              <a:spcAft>
                <a:spcPts val="600"/>
              </a:spcAft>
              <a:buClr>
                <a:schemeClr val="accent3"/>
              </a:buClr>
              <a:buFont typeface="Arial" panose="020B0604020202020204" pitchFamily="34" charset="0"/>
              <a:buChar char="•"/>
            </a:pPr>
            <a:r>
              <a:rPr lang="en-US" sz="2000" dirty="0"/>
              <a:t>Dans la vie quotidienne, la partenaire de même sexe est qualifiée d’« amie » ; lorsqu’il s’agit d’organiser les droits de visite, elle est moins naturellement prise en compte que les épouses des maris.</a:t>
            </a:r>
          </a:p>
          <a:p>
            <a:pPr marL="342900" indent="-342900">
              <a:spcAft>
                <a:spcPts val="600"/>
              </a:spcAft>
              <a:buClr>
                <a:schemeClr val="accent3"/>
              </a:buClr>
              <a:buFont typeface="Arial" panose="020B0604020202020204" pitchFamily="34" charset="0"/>
              <a:buChar char="•"/>
            </a:pPr>
            <a:r>
              <a:rPr lang="en-US" sz="2000" dirty="0"/>
              <a:t>Ou encore : les rituels religieux, les habitudes alimentaires ou les préoccupations liées à la pudeur en matière d’hygiène personnelle sont considérés comme des « demandes particulières » plutôt que comme faisant partie intégrante de la dignité personnelle.</a:t>
            </a:r>
            <a:endParaRPr lang="de-DE" sz="2000" dirty="0"/>
          </a:p>
        </p:txBody>
      </p:sp>
      <p:pic>
        <p:nvPicPr>
          <p:cNvPr id="2" name="Grafik 8">
            <a:extLst>
              <a:ext uri="{FF2B5EF4-FFF2-40B4-BE49-F238E27FC236}">
                <a16:creationId xmlns:a16="http://schemas.microsoft.com/office/drawing/2014/main" id="{3A514909-1AD0-B32E-4DCB-55C0C67F213B}"/>
              </a:ext>
            </a:extLst>
          </p:cNvPr>
          <p:cNvPicPr>
            <a:picLocks noChangeAspect="1"/>
          </p:cNvPicPr>
          <p:nvPr/>
        </p:nvPicPr>
        <p:blipFill>
          <a:blip r:embed="rId3"/>
          <a:stretch>
            <a:fillRect/>
          </a:stretch>
        </p:blipFill>
        <p:spPr>
          <a:xfrm>
            <a:off x="308339" y="2089842"/>
            <a:ext cx="2142653" cy="2678315"/>
          </a:xfrm>
          <a:prstGeom prst="rect">
            <a:avLst/>
          </a:prstGeom>
        </p:spPr>
      </p:pic>
    </p:spTree>
    <p:extLst>
      <p:ext uri="{BB962C8B-B14F-4D97-AF65-F5344CB8AC3E}">
        <p14:creationId xmlns:p14="http://schemas.microsoft.com/office/powerpoint/2010/main" val="321891620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9237720-27E0-F5DA-8A82-E49A11B2EDFF}"/>
            </a:ext>
          </a:extLst>
        </p:cNvPr>
        <p:cNvGrpSpPr/>
        <p:nvPr/>
      </p:nvGrpSpPr>
      <p:grpSpPr>
        <a:xfrm>
          <a:off x="0" y="0"/>
          <a:ext cx="0" cy="0"/>
          <a:chOff x="0" y="0"/>
          <a:chExt cx="0" cy="0"/>
        </a:xfrm>
      </p:grpSpPr>
      <p:sp>
        <p:nvSpPr>
          <p:cNvPr id="12" name="Freeform 12">
            <a:extLst>
              <a:ext uri="{FF2B5EF4-FFF2-40B4-BE49-F238E27FC236}">
                <a16:creationId xmlns:a16="http://schemas.microsoft.com/office/drawing/2014/main" id="{166EAB25-2C91-B5CE-E31D-31671974063C}"/>
              </a:ext>
            </a:extLst>
          </p:cNvPr>
          <p:cNvSpPr/>
          <p:nvPr/>
        </p:nvSpPr>
        <p:spPr>
          <a:xfrm>
            <a:off x="142675" y="6231095"/>
            <a:ext cx="2039453" cy="426796"/>
          </a:xfrm>
          <a:custGeom>
            <a:avLst/>
            <a:gdLst/>
            <a:ahLst/>
            <a:cxnLst/>
            <a:rect l="l" t="t" r="r" b="b"/>
            <a:pathLst>
              <a:path w="3059180" h="640194">
                <a:moveTo>
                  <a:pt x="0" y="0"/>
                </a:moveTo>
                <a:lnTo>
                  <a:pt x="3059179" y="0"/>
                </a:lnTo>
                <a:lnTo>
                  <a:pt x="3059179" y="640193"/>
                </a:lnTo>
                <a:lnTo>
                  <a:pt x="0" y="640193"/>
                </a:lnTo>
                <a:lnTo>
                  <a:pt x="0" y="0"/>
                </a:lnTo>
                <a:close/>
              </a:path>
            </a:pathLst>
          </a:custGeom>
          <a:blipFill>
            <a:blip r:embed="rId2"/>
            <a:stretch>
              <a:fillRect/>
            </a:stretch>
          </a:blipFill>
        </p:spPr>
        <p:txBody>
          <a:bodyPr/>
          <a:lstStyle/>
          <a:p>
            <a:endParaRPr lang="de-DE" sz="1200"/>
          </a:p>
        </p:txBody>
      </p:sp>
      <p:sp>
        <p:nvSpPr>
          <p:cNvPr id="15" name="Textfeld 14">
            <a:extLst>
              <a:ext uri="{FF2B5EF4-FFF2-40B4-BE49-F238E27FC236}">
                <a16:creationId xmlns:a16="http://schemas.microsoft.com/office/drawing/2014/main" id="{52ABA919-1781-6D7B-823E-6F5781B54F54}"/>
              </a:ext>
            </a:extLst>
          </p:cNvPr>
          <p:cNvSpPr txBox="1"/>
          <p:nvPr/>
        </p:nvSpPr>
        <p:spPr>
          <a:xfrm>
            <a:off x="142675" y="125090"/>
            <a:ext cx="12232453" cy="584775"/>
          </a:xfrm>
          <a:prstGeom prst="rect">
            <a:avLst/>
          </a:prstGeom>
          <a:noFill/>
        </p:spPr>
        <p:txBody>
          <a:bodyPr wrap="square" rtlCol="0">
            <a:spAutoFit/>
          </a:bodyPr>
          <a:lstStyle/>
          <a:p>
            <a:r>
              <a:rPr lang="de-DE" sz="3200" b="1" dirty="0">
                <a:solidFill>
                  <a:srgbClr val="FFFFFF"/>
                </a:solidFill>
              </a:rPr>
              <a:t>Les défis dans </a:t>
            </a:r>
            <a:r>
              <a:rPr lang="de-DE" sz="3200" b="1" dirty="0" err="1">
                <a:solidFill>
                  <a:srgbClr val="FFFFFF"/>
                </a:solidFill>
              </a:rPr>
              <a:t>la pratique</a:t>
            </a:r>
            <a:r>
              <a:rPr lang="de-DE" sz="3200" b="1" dirty="0">
                <a:solidFill>
                  <a:srgbClr val="FFFFFF"/>
                </a:solidFill>
              </a:rPr>
              <a:t> </a:t>
            </a:r>
          </a:p>
        </p:txBody>
      </p:sp>
      <p:sp>
        <p:nvSpPr>
          <p:cNvPr id="4" name="Textfeld 3">
            <a:extLst>
              <a:ext uri="{FF2B5EF4-FFF2-40B4-BE49-F238E27FC236}">
                <a16:creationId xmlns:a16="http://schemas.microsoft.com/office/drawing/2014/main" id="{E3EB0FF0-AD46-2716-7A3F-769BBF4D374C}"/>
              </a:ext>
            </a:extLst>
          </p:cNvPr>
          <p:cNvSpPr txBox="1"/>
          <p:nvPr/>
        </p:nvSpPr>
        <p:spPr>
          <a:xfrm>
            <a:off x="2285999" y="1582341"/>
            <a:ext cx="10188627" cy="830997"/>
          </a:xfrm>
          <a:prstGeom prst="rect">
            <a:avLst/>
          </a:prstGeom>
          <a:noFill/>
        </p:spPr>
        <p:txBody>
          <a:bodyPr wrap="square">
            <a:spAutoFit/>
          </a:bodyPr>
          <a:lstStyle/>
          <a:p>
            <a:pPr lvl="0"/>
            <a:r>
              <a:rPr lang="en-US" sz="2400" b="1" dirty="0">
                <a:solidFill>
                  <a:srgbClr val="D33FB2"/>
                </a:solidFill>
                <a:latin typeface="Calibri" panose="020F0502020204030204" pitchFamily="34" charset="0"/>
                <a:ea typeface="Calibri" panose="020F0502020204030204" pitchFamily="34" charset="0"/>
                <a:cs typeface="Calibri" panose="020F0502020204030204" pitchFamily="34" charset="0"/>
              </a:rPr>
              <a:t>Besoins religieux, culturels et LGBTQ+ au quotidien</a:t>
            </a:r>
            <a:br>
              <a:rPr lang="en-US" sz="2400" b="1" dirty="0">
                <a:solidFill>
                  <a:srgbClr val="D33FB2"/>
                </a:solidFill>
                <a:latin typeface="Calibri" panose="020F0502020204030204" pitchFamily="34" charset="0"/>
                <a:ea typeface="Calibri" panose="020F0502020204030204" pitchFamily="34" charset="0"/>
                <a:cs typeface="Calibri" panose="020F0502020204030204" pitchFamily="34" charset="0"/>
              </a:rPr>
            </a:br>
            <a:endParaRPr lang="de-DE" sz="2400" b="1" dirty="0">
              <a:solidFill>
                <a:srgbClr val="D33FB2"/>
              </a:solidFill>
              <a:latin typeface="Calibri" panose="020F0502020204030204" pitchFamily="34" charset="0"/>
              <a:ea typeface="Calibri" panose="020F0502020204030204" pitchFamily="34" charset="0"/>
              <a:cs typeface="Calibri" panose="020F0502020204030204" pitchFamily="34" charset="0"/>
            </a:endParaRPr>
          </a:p>
        </p:txBody>
      </p:sp>
      <p:sp>
        <p:nvSpPr>
          <p:cNvPr id="3" name="Textfeld 2">
            <a:extLst>
              <a:ext uri="{FF2B5EF4-FFF2-40B4-BE49-F238E27FC236}">
                <a16:creationId xmlns:a16="http://schemas.microsoft.com/office/drawing/2014/main" id="{AF43D912-35FC-D520-8B2E-8E878E42B095}"/>
              </a:ext>
            </a:extLst>
          </p:cNvPr>
          <p:cNvSpPr txBox="1"/>
          <p:nvPr/>
        </p:nvSpPr>
        <p:spPr>
          <a:xfrm>
            <a:off x="3086099" y="2413338"/>
            <a:ext cx="8248207" cy="2677656"/>
          </a:xfrm>
          <a:prstGeom prst="rect">
            <a:avLst/>
          </a:prstGeom>
          <a:noFill/>
        </p:spPr>
        <p:txBody>
          <a:bodyPr wrap="square">
            <a:spAutoFit/>
          </a:bodyPr>
          <a:lstStyle/>
          <a:p>
            <a:r>
              <a:rPr lang="de-DE" sz="2400" b="1" dirty="0"/>
              <a:t>Questions </a:t>
            </a:r>
            <a:r>
              <a:rPr lang="de-DE" sz="2400" b="1" dirty="0" err="1"/>
              <a:t>de réflexion</a:t>
            </a:r>
            <a:endParaRPr lang="de-DE" sz="2400" dirty="0"/>
          </a:p>
          <a:p>
            <a:pPr marL="342900" lvl="0" indent="-342900">
              <a:buClr>
                <a:schemeClr val="accent3"/>
              </a:buClr>
              <a:buFont typeface="Arial" panose="020B0604020202020204" pitchFamily="34" charset="0"/>
              <a:buChar char="•"/>
            </a:pPr>
            <a:r>
              <a:rPr lang="en-US" sz="2400" dirty="0"/>
              <a:t>Quels modes de vie sont tacitement considérés comme « normaux » dans notre société ?</a:t>
            </a:r>
          </a:p>
          <a:p>
            <a:pPr marL="342900" lvl="0" indent="-342900">
              <a:buClr>
                <a:schemeClr val="accent3"/>
              </a:buClr>
              <a:buFont typeface="Arial" panose="020B0604020202020204" pitchFamily="34" charset="0"/>
              <a:buChar char="•"/>
            </a:pPr>
            <a:r>
              <a:rPr lang="en-US" sz="2400" dirty="0"/>
              <a:t>Qui doit s’adapter à nos habitudes — et dans quels domaines pourrions-nous faire preuve de plus de souplesse ?</a:t>
            </a:r>
          </a:p>
          <a:p>
            <a:pPr marL="342900" lvl="0" indent="-342900">
              <a:buClr>
                <a:schemeClr val="accent3"/>
              </a:buClr>
              <a:buFont typeface="Arial" panose="020B0604020202020204" pitchFamily="34" charset="0"/>
              <a:buChar char="•"/>
            </a:pPr>
            <a:r>
              <a:rPr lang="en-US" sz="2400" dirty="0"/>
              <a:t>Comment faire la distinction entre les limites organisationnelles et la simple habitude ?</a:t>
            </a:r>
            <a:endParaRPr lang="de-DE" sz="2400" dirty="0"/>
          </a:p>
        </p:txBody>
      </p:sp>
      <p:pic>
        <p:nvPicPr>
          <p:cNvPr id="2" name="Grafik 8">
            <a:extLst>
              <a:ext uri="{FF2B5EF4-FFF2-40B4-BE49-F238E27FC236}">
                <a16:creationId xmlns:a16="http://schemas.microsoft.com/office/drawing/2014/main" id="{41E23016-2A7B-986B-864E-4B239EF00131}"/>
              </a:ext>
            </a:extLst>
          </p:cNvPr>
          <p:cNvPicPr>
            <a:picLocks noChangeAspect="1"/>
          </p:cNvPicPr>
          <p:nvPr/>
        </p:nvPicPr>
        <p:blipFill>
          <a:blip r:embed="rId3"/>
          <a:stretch>
            <a:fillRect/>
          </a:stretch>
        </p:blipFill>
        <p:spPr>
          <a:xfrm>
            <a:off x="308339" y="2089842"/>
            <a:ext cx="2142653" cy="2678315"/>
          </a:xfrm>
          <a:prstGeom prst="rect">
            <a:avLst/>
          </a:prstGeom>
        </p:spPr>
      </p:pic>
    </p:spTree>
    <p:extLst>
      <p:ext uri="{BB962C8B-B14F-4D97-AF65-F5344CB8AC3E}">
        <p14:creationId xmlns:p14="http://schemas.microsoft.com/office/powerpoint/2010/main" val="324364851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225DC2-F91E-AC9E-D074-A6D65A496818}"/>
            </a:ext>
          </a:extLst>
        </p:cNvPr>
        <p:cNvGrpSpPr/>
        <p:nvPr/>
      </p:nvGrpSpPr>
      <p:grpSpPr>
        <a:xfrm>
          <a:off x="0" y="0"/>
          <a:ext cx="0" cy="0"/>
          <a:chOff x="0" y="0"/>
          <a:chExt cx="0" cy="0"/>
        </a:xfrm>
      </p:grpSpPr>
      <p:sp>
        <p:nvSpPr>
          <p:cNvPr id="12" name="Freeform 12">
            <a:extLst>
              <a:ext uri="{FF2B5EF4-FFF2-40B4-BE49-F238E27FC236}">
                <a16:creationId xmlns:a16="http://schemas.microsoft.com/office/drawing/2014/main" id="{DCB21C3B-EC03-6ECA-2415-92EF5229E207}"/>
              </a:ext>
            </a:extLst>
          </p:cNvPr>
          <p:cNvSpPr/>
          <p:nvPr/>
        </p:nvSpPr>
        <p:spPr>
          <a:xfrm>
            <a:off x="142675" y="6231095"/>
            <a:ext cx="2039453" cy="426796"/>
          </a:xfrm>
          <a:custGeom>
            <a:avLst/>
            <a:gdLst/>
            <a:ahLst/>
            <a:cxnLst/>
            <a:rect l="l" t="t" r="r" b="b"/>
            <a:pathLst>
              <a:path w="3059180" h="640194">
                <a:moveTo>
                  <a:pt x="0" y="0"/>
                </a:moveTo>
                <a:lnTo>
                  <a:pt x="3059179" y="0"/>
                </a:lnTo>
                <a:lnTo>
                  <a:pt x="3059179" y="640193"/>
                </a:lnTo>
                <a:lnTo>
                  <a:pt x="0" y="640193"/>
                </a:lnTo>
                <a:lnTo>
                  <a:pt x="0" y="0"/>
                </a:lnTo>
                <a:close/>
              </a:path>
            </a:pathLst>
          </a:custGeom>
          <a:blipFill>
            <a:blip r:embed="rId2"/>
            <a:stretch>
              <a:fillRect/>
            </a:stretch>
          </a:blipFill>
        </p:spPr>
        <p:txBody>
          <a:bodyPr/>
          <a:lstStyle/>
          <a:p>
            <a:endParaRPr lang="de-DE" sz="1200"/>
          </a:p>
        </p:txBody>
      </p:sp>
      <p:sp>
        <p:nvSpPr>
          <p:cNvPr id="15" name="Textfeld 14">
            <a:extLst>
              <a:ext uri="{FF2B5EF4-FFF2-40B4-BE49-F238E27FC236}">
                <a16:creationId xmlns:a16="http://schemas.microsoft.com/office/drawing/2014/main" id="{9597E4EF-8E81-3799-55F1-8C91D2D0D517}"/>
              </a:ext>
            </a:extLst>
          </p:cNvPr>
          <p:cNvSpPr txBox="1"/>
          <p:nvPr/>
        </p:nvSpPr>
        <p:spPr>
          <a:xfrm>
            <a:off x="142675" y="125090"/>
            <a:ext cx="12232453" cy="584775"/>
          </a:xfrm>
          <a:prstGeom prst="rect">
            <a:avLst/>
          </a:prstGeom>
          <a:noFill/>
        </p:spPr>
        <p:txBody>
          <a:bodyPr wrap="square" rtlCol="0">
            <a:spAutoFit/>
          </a:bodyPr>
          <a:lstStyle/>
          <a:p>
            <a:r>
              <a:rPr lang="de-DE" sz="3200" b="1" dirty="0">
                <a:solidFill>
                  <a:srgbClr val="FFFFFF"/>
                </a:solidFill>
              </a:rPr>
              <a:t>Les défis dans </a:t>
            </a:r>
            <a:r>
              <a:rPr lang="de-DE" sz="3200" b="1" dirty="0" err="1">
                <a:solidFill>
                  <a:srgbClr val="FFFFFF"/>
                </a:solidFill>
              </a:rPr>
              <a:t>la pratique</a:t>
            </a:r>
            <a:r>
              <a:rPr lang="de-DE" sz="3200" b="1" dirty="0">
                <a:solidFill>
                  <a:srgbClr val="FFFFFF"/>
                </a:solidFill>
              </a:rPr>
              <a:t> </a:t>
            </a:r>
          </a:p>
        </p:txBody>
      </p:sp>
      <p:sp>
        <p:nvSpPr>
          <p:cNvPr id="4" name="Textfeld 3">
            <a:extLst>
              <a:ext uri="{FF2B5EF4-FFF2-40B4-BE49-F238E27FC236}">
                <a16:creationId xmlns:a16="http://schemas.microsoft.com/office/drawing/2014/main" id="{72345D04-7930-CEAA-BE80-56B85BF2206E}"/>
              </a:ext>
            </a:extLst>
          </p:cNvPr>
          <p:cNvSpPr txBox="1"/>
          <p:nvPr/>
        </p:nvSpPr>
        <p:spPr>
          <a:xfrm>
            <a:off x="2450992" y="1216080"/>
            <a:ext cx="9557733" cy="4693593"/>
          </a:xfrm>
          <a:prstGeom prst="rect">
            <a:avLst/>
          </a:prstGeom>
          <a:noFill/>
        </p:spPr>
        <p:txBody>
          <a:bodyPr wrap="square">
            <a:spAutoFit/>
          </a:bodyPr>
          <a:lstStyle/>
          <a:p>
            <a:pPr lvl="0"/>
            <a:r>
              <a:rPr lang="de-DE" sz="2000" b="1" dirty="0">
                <a:ea typeface="Calibri" panose="020F0502020204030204" pitchFamily="34" charset="0"/>
                <a:cs typeface="Calibri" panose="020F0502020204030204" pitchFamily="34" charset="0"/>
              </a:rPr>
              <a:t>Entretiens et formulaires </a:t>
            </a:r>
            <a:r>
              <a:rPr lang="de-DE" sz="2000" b="1" dirty="0" err="1">
                <a:ea typeface="Calibri" panose="020F0502020204030204" pitchFamily="34" charset="0"/>
                <a:cs typeface="Calibri" panose="020F0502020204030204" pitchFamily="34" charset="0"/>
              </a:rPr>
              <a:t>d’admission</a:t>
            </a:r>
          </a:p>
          <a:p>
            <a:pPr marL="342900" lvl="0" indent="-342900">
              <a:spcAft>
                <a:spcPts val="600"/>
              </a:spcAft>
              <a:buClr>
                <a:schemeClr val="accent3"/>
              </a:buClr>
              <a:buFont typeface="Arial" panose="020B0604020202020204" pitchFamily="34" charset="0"/>
              <a:buChar char="•"/>
            </a:pPr>
            <a:r>
              <a:rPr lang="en-US" sz="2000" dirty="0"/>
              <a:t>Les présupposés hétéronormatifs (« mari/femme ») sont manifestes dans les entretiens d’admission et les formulaires, et rendent les relations invisibles.</a:t>
            </a:r>
          </a:p>
          <a:p>
            <a:pPr lvl="0">
              <a:spcAft>
                <a:spcPts val="600"/>
              </a:spcAft>
              <a:buClr>
                <a:schemeClr val="accent3"/>
              </a:buClr>
            </a:pPr>
            <a:r>
              <a:rPr lang="de-DE" sz="2000" b="1" dirty="0">
                <a:ea typeface="Calibri" panose="020F0502020204030204" pitchFamily="34" charset="0"/>
                <a:cs typeface="Calibri" panose="020F0502020204030204" pitchFamily="34" charset="0"/>
              </a:rPr>
              <a:t>Vie privée </a:t>
            </a:r>
          </a:p>
          <a:p>
            <a:pPr marL="342900" lvl="0" indent="-342900">
              <a:spcAft>
                <a:spcPts val="600"/>
              </a:spcAft>
              <a:buClr>
                <a:schemeClr val="accent3"/>
              </a:buClr>
              <a:buFont typeface="Arial" panose="020B0604020202020204" pitchFamily="34" charset="0"/>
              <a:buChar char="•"/>
            </a:pPr>
            <a:r>
              <a:rPr lang="de-DE" sz="2000" dirty="0" err="1"/>
              <a:t>Sans intimité, la vie de couple est pratiquement </a:t>
            </a:r>
            <a:r>
              <a:rPr lang="de-DE" sz="2000" dirty="0"/>
              <a:t>impossible.</a:t>
            </a:r>
          </a:p>
          <a:p>
            <a:r>
              <a:rPr lang="de-DE" sz="2000" b="1" dirty="0" err="1">
                <a:ea typeface="Calibri" panose="020F0502020204030204" pitchFamily="34" charset="0"/>
                <a:cs typeface="Calibri" panose="020F0502020204030204" pitchFamily="34" charset="0"/>
              </a:rPr>
              <a:t>Pratiques</a:t>
            </a:r>
            <a:r>
              <a:rPr lang="de-DE" sz="2000" b="1" dirty="0">
                <a:ea typeface="Calibri" panose="020F0502020204030204" pitchFamily="34" charset="0"/>
                <a:cs typeface="Calibri" panose="020F0502020204030204" pitchFamily="34" charset="0"/>
              </a:rPr>
              <a:t> culturelles</a:t>
            </a:r>
          </a:p>
          <a:p>
            <a:pPr marL="342900" indent="-342900">
              <a:spcAft>
                <a:spcPts val="600"/>
              </a:spcAft>
              <a:buClr>
                <a:schemeClr val="accent3"/>
              </a:buClr>
              <a:buFont typeface="Arial" panose="020B0604020202020204" pitchFamily="34" charset="0"/>
              <a:buChar char="•"/>
            </a:pPr>
            <a:r>
              <a:rPr lang="en-US" sz="2000" dirty="0"/>
              <a:t>La minimisation, l’attitude défensive et l’humour donnent le ton.</a:t>
            </a:r>
          </a:p>
          <a:p>
            <a:pPr>
              <a:spcAft>
                <a:spcPts val="600"/>
              </a:spcAft>
              <a:buClr>
                <a:schemeClr val="accent3"/>
              </a:buClr>
            </a:pPr>
            <a:r>
              <a:rPr lang="de-DE" sz="2000" b="1" dirty="0" err="1">
                <a:ea typeface="Calibri" panose="020F0502020204030204" pitchFamily="34" charset="0"/>
                <a:cs typeface="Calibri" panose="020F0502020204030204" pitchFamily="34" charset="0"/>
              </a:rPr>
              <a:t>Conflits</a:t>
            </a:r>
            <a:r>
              <a:rPr lang="de-DE" sz="2000" b="1" dirty="0">
                <a:ea typeface="Calibri" panose="020F0502020204030204" pitchFamily="34" charset="0"/>
                <a:cs typeface="Calibri" panose="020F0502020204030204" pitchFamily="34" charset="0"/>
              </a:rPr>
              <a:t> familiaux</a:t>
            </a:r>
          </a:p>
          <a:p>
            <a:pPr marL="342900" indent="-342900">
              <a:spcAft>
                <a:spcPts val="600"/>
              </a:spcAft>
              <a:buClr>
                <a:schemeClr val="accent3"/>
              </a:buClr>
              <a:buFont typeface="Arial" panose="020B0604020202020204" pitchFamily="34" charset="0"/>
              <a:buChar char="•"/>
            </a:pPr>
            <a:r>
              <a:rPr lang="en-US" sz="2000" dirty="0"/>
              <a:t>Normes familiales contre autonomie personnelle</a:t>
            </a:r>
          </a:p>
          <a:p>
            <a:pPr>
              <a:spcAft>
                <a:spcPts val="600"/>
              </a:spcAft>
              <a:buClr>
                <a:schemeClr val="accent3"/>
              </a:buClr>
            </a:pPr>
            <a:r>
              <a:rPr lang="de-DE" sz="2000" b="1" dirty="0" err="1">
                <a:ea typeface="Calibri" panose="020F0502020204030204" pitchFamily="34" charset="0"/>
                <a:cs typeface="Calibri" panose="020F0502020204030204" pitchFamily="34" charset="0"/>
              </a:rPr>
              <a:t>Incertitude en l’absence de lignes directrices</a:t>
            </a:r>
            <a:endParaRPr lang="de-DE" sz="2000" b="1" dirty="0">
              <a:ea typeface="Calibri" panose="020F0502020204030204" pitchFamily="34" charset="0"/>
              <a:cs typeface="Calibri" panose="020F0502020204030204" pitchFamily="34" charset="0"/>
            </a:endParaRPr>
          </a:p>
          <a:p>
            <a:pPr marL="342900" indent="-342900">
              <a:buClr>
                <a:schemeClr val="accent3"/>
              </a:buClr>
              <a:buFont typeface="Arial" panose="020B0604020202020204" pitchFamily="34" charset="0"/>
              <a:buChar char="•"/>
            </a:pPr>
            <a:r>
              <a:rPr lang="en-US" sz="2000" dirty="0"/>
              <a:t>Lorsque la sexualité n’est « pas un sujet », des restrictions ponctuelles apparaissent souvent en cas de conflit.</a:t>
            </a:r>
            <a:endParaRPr lang="de-DE" sz="2000" dirty="0"/>
          </a:p>
          <a:p>
            <a:pPr lvl="0"/>
            <a:endParaRPr lang="de-DE" sz="2000" dirty="0"/>
          </a:p>
        </p:txBody>
      </p:sp>
      <p:pic>
        <p:nvPicPr>
          <p:cNvPr id="2" name="Grafik 8">
            <a:extLst>
              <a:ext uri="{FF2B5EF4-FFF2-40B4-BE49-F238E27FC236}">
                <a16:creationId xmlns:a16="http://schemas.microsoft.com/office/drawing/2014/main" id="{8B54B063-D2B6-55A1-9EDD-66D3D52474BB}"/>
              </a:ext>
            </a:extLst>
          </p:cNvPr>
          <p:cNvPicPr>
            <a:picLocks noChangeAspect="1"/>
          </p:cNvPicPr>
          <p:nvPr/>
        </p:nvPicPr>
        <p:blipFill>
          <a:blip r:embed="rId3"/>
          <a:stretch>
            <a:fillRect/>
          </a:stretch>
        </p:blipFill>
        <p:spPr>
          <a:xfrm>
            <a:off x="308339" y="2089842"/>
            <a:ext cx="2142653" cy="2678315"/>
          </a:xfrm>
          <a:prstGeom prst="rect">
            <a:avLst/>
          </a:prstGeom>
        </p:spPr>
      </p:pic>
    </p:spTree>
    <p:extLst>
      <p:ext uri="{BB962C8B-B14F-4D97-AF65-F5344CB8AC3E}">
        <p14:creationId xmlns:p14="http://schemas.microsoft.com/office/powerpoint/2010/main" val="336248653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F6EAE44-547A-9105-5B6F-3979454D1A84}"/>
            </a:ext>
          </a:extLst>
        </p:cNvPr>
        <p:cNvGrpSpPr/>
        <p:nvPr/>
      </p:nvGrpSpPr>
      <p:grpSpPr>
        <a:xfrm>
          <a:off x="0" y="0"/>
          <a:ext cx="0" cy="0"/>
          <a:chOff x="0" y="0"/>
          <a:chExt cx="0" cy="0"/>
        </a:xfrm>
      </p:grpSpPr>
      <p:sp>
        <p:nvSpPr>
          <p:cNvPr id="12" name="Freeform 12">
            <a:extLst>
              <a:ext uri="{FF2B5EF4-FFF2-40B4-BE49-F238E27FC236}">
                <a16:creationId xmlns:a16="http://schemas.microsoft.com/office/drawing/2014/main" id="{159C9C9F-4E64-C691-5128-4EC15A844100}"/>
              </a:ext>
            </a:extLst>
          </p:cNvPr>
          <p:cNvSpPr/>
          <p:nvPr/>
        </p:nvSpPr>
        <p:spPr>
          <a:xfrm>
            <a:off x="142675" y="6231095"/>
            <a:ext cx="2039453" cy="426796"/>
          </a:xfrm>
          <a:custGeom>
            <a:avLst/>
            <a:gdLst/>
            <a:ahLst/>
            <a:cxnLst/>
            <a:rect l="l" t="t" r="r" b="b"/>
            <a:pathLst>
              <a:path w="3059180" h="640194">
                <a:moveTo>
                  <a:pt x="0" y="0"/>
                </a:moveTo>
                <a:lnTo>
                  <a:pt x="3059179" y="0"/>
                </a:lnTo>
                <a:lnTo>
                  <a:pt x="3059179" y="640193"/>
                </a:lnTo>
                <a:lnTo>
                  <a:pt x="0" y="640193"/>
                </a:lnTo>
                <a:lnTo>
                  <a:pt x="0" y="0"/>
                </a:lnTo>
                <a:close/>
              </a:path>
            </a:pathLst>
          </a:custGeom>
          <a:blipFill>
            <a:blip r:embed="rId2"/>
            <a:stretch>
              <a:fillRect/>
            </a:stretch>
          </a:blipFill>
        </p:spPr>
        <p:txBody>
          <a:bodyPr/>
          <a:lstStyle/>
          <a:p>
            <a:endParaRPr lang="de-DE" sz="1200"/>
          </a:p>
        </p:txBody>
      </p:sp>
      <p:sp>
        <p:nvSpPr>
          <p:cNvPr id="15" name="Textfeld 14">
            <a:extLst>
              <a:ext uri="{FF2B5EF4-FFF2-40B4-BE49-F238E27FC236}">
                <a16:creationId xmlns:a16="http://schemas.microsoft.com/office/drawing/2014/main" id="{FC31F9CB-54B1-917D-6086-803ADA9AB93E}"/>
              </a:ext>
            </a:extLst>
          </p:cNvPr>
          <p:cNvSpPr txBox="1"/>
          <p:nvPr/>
        </p:nvSpPr>
        <p:spPr>
          <a:xfrm>
            <a:off x="142675" y="125090"/>
            <a:ext cx="12232453" cy="584775"/>
          </a:xfrm>
          <a:prstGeom prst="rect">
            <a:avLst/>
          </a:prstGeom>
          <a:noFill/>
        </p:spPr>
        <p:txBody>
          <a:bodyPr wrap="square" rtlCol="0">
            <a:spAutoFit/>
          </a:bodyPr>
          <a:lstStyle/>
          <a:p>
            <a:r>
              <a:rPr lang="en-US" sz="3200" b="1" dirty="0">
                <a:solidFill>
                  <a:srgbClr val="FFFFFF"/>
                </a:solidFill>
              </a:rPr>
              <a:t>Stratégies de prévention</a:t>
            </a:r>
            <a:endParaRPr lang="de-DE" sz="3200" b="1" dirty="0">
              <a:solidFill>
                <a:srgbClr val="FFFFFF"/>
              </a:solidFill>
            </a:endParaRPr>
          </a:p>
        </p:txBody>
      </p:sp>
      <p:sp>
        <p:nvSpPr>
          <p:cNvPr id="3" name="Textfeld 2">
            <a:extLst>
              <a:ext uri="{FF2B5EF4-FFF2-40B4-BE49-F238E27FC236}">
                <a16:creationId xmlns:a16="http://schemas.microsoft.com/office/drawing/2014/main" id="{73734275-54FC-9419-8D67-D777630660EF}"/>
              </a:ext>
            </a:extLst>
          </p:cNvPr>
          <p:cNvSpPr txBox="1"/>
          <p:nvPr/>
        </p:nvSpPr>
        <p:spPr>
          <a:xfrm>
            <a:off x="2333920" y="1106440"/>
            <a:ext cx="9858080" cy="4645118"/>
          </a:xfrm>
          <a:prstGeom prst="rect">
            <a:avLst/>
          </a:prstGeom>
          <a:noFill/>
        </p:spPr>
        <p:txBody>
          <a:bodyPr wrap="square">
            <a:spAutoFit/>
          </a:bodyPr>
          <a:lstStyle/>
          <a:p>
            <a:pPr lvl="0" algn="just">
              <a:lnSpc>
                <a:spcPct val="107000"/>
              </a:lnSpc>
              <a:spcAft>
                <a:spcPts val="800"/>
              </a:spcAft>
              <a:buClr>
                <a:srgbClr val="686868"/>
              </a:buClr>
            </a:pPr>
            <a:r>
              <a:rPr lang="de-DE" sz="2000" b="1" dirty="0" err="1">
                <a:solidFill>
                  <a:srgbClr val="D33FB2"/>
                </a:solidFill>
                <a:latin typeface="Calibri" panose="020F0502020204030204" pitchFamily="34" charset="0"/>
                <a:ea typeface="Calibri" panose="020F0502020204030204" pitchFamily="34" charset="0"/>
                <a:cs typeface="Calibri" panose="020F0502020204030204" pitchFamily="34" charset="0"/>
              </a:rPr>
              <a:t>Régulation</a:t>
            </a:r>
            <a:r>
              <a:rPr lang="de-DE" sz="2000" b="1" dirty="0">
                <a:solidFill>
                  <a:srgbClr val="D33FB2"/>
                </a:solidFill>
                <a:latin typeface="Calibri" panose="020F0502020204030204" pitchFamily="34" charset="0"/>
                <a:ea typeface="Calibri" panose="020F0502020204030204" pitchFamily="34" charset="0"/>
                <a:cs typeface="Calibri" panose="020F0502020204030204" pitchFamily="34" charset="0"/>
              </a:rPr>
              <a:t> morale</a:t>
            </a:r>
            <a:r>
              <a:rPr lang="de-DE" sz="2000" b="1" dirty="0">
                <a:solidFill>
                  <a:srgbClr val="D33FB2"/>
                </a:solidFill>
                <a:effectLst/>
                <a:latin typeface="Calibri" panose="020F0502020204030204" pitchFamily="34" charset="0"/>
                <a:ea typeface="Calibri" panose="020F0502020204030204" pitchFamily="34" charset="0"/>
                <a:cs typeface="Calibri" panose="020F0502020204030204" pitchFamily="34" charset="0"/>
              </a:rPr>
              <a:t> </a:t>
            </a:r>
            <a:endParaRPr lang="de-DE" sz="2000" dirty="0">
              <a:solidFill>
                <a:srgbClr val="252223"/>
              </a:solidFill>
              <a:effectLst/>
              <a:latin typeface="Calibri" panose="020F0502020204030204" pitchFamily="34" charset="0"/>
              <a:ea typeface="Calibri" panose="020F0502020204030204" pitchFamily="34" charset="0"/>
              <a:cs typeface="Times New Roman" panose="02020603050405020304" pitchFamily="18" charset="0"/>
            </a:endParaRPr>
          </a:p>
          <a:p>
            <a:pPr marL="226695">
              <a:lnSpc>
                <a:spcPct val="107000"/>
              </a:lnSpc>
              <a:spcAft>
                <a:spcPts val="800"/>
              </a:spcAft>
              <a:buNone/>
            </a:pPr>
            <a:r>
              <a:rPr lang="en-US" sz="2000" dirty="0">
                <a:solidFill>
                  <a:srgbClr val="252223"/>
                </a:solidFill>
                <a:latin typeface="Calibri" panose="020F0502020204030204" pitchFamily="34" charset="0"/>
                <a:ea typeface="Times New Roman" panose="02020603050405020304" pitchFamily="18" charset="0"/>
                <a:cs typeface="Calibri" panose="020F0502020204030204" pitchFamily="34" charset="0"/>
              </a:rPr>
              <a:t>Réactions moralisatrices concernant la sexualité chez les personnes âgées ou chez les personnes queer (la qualifiant de « désagréable », « répugnante » ou, à l’inverse, la banalisant de manière puérile). </a:t>
            </a:r>
          </a:p>
          <a:p>
            <a:pPr marL="226695">
              <a:lnSpc>
                <a:spcPct val="107000"/>
              </a:lnSpc>
              <a:spcAft>
                <a:spcPts val="800"/>
              </a:spcAft>
              <a:buNone/>
            </a:pPr>
            <a:r>
              <a:rPr lang="en-US" sz="2000" b="1" dirty="0">
                <a:solidFill>
                  <a:srgbClr val="252223"/>
                </a:solidFill>
                <a:effectLst/>
                <a:latin typeface="Calibri" panose="020F0502020204030204" pitchFamily="34" charset="0"/>
                <a:ea typeface="Times New Roman" panose="02020603050405020304" pitchFamily="18" charset="0"/>
                <a:cs typeface="Calibri" panose="020F0502020204030204" pitchFamily="34" charset="0"/>
              </a:rPr>
              <a:t>Exemples </a:t>
            </a:r>
            <a:r>
              <a:rPr lang="de-DE" sz="2000" b="1" dirty="0">
                <a:solidFill>
                  <a:srgbClr val="252223"/>
                </a:solidFill>
                <a:effectLst/>
                <a:latin typeface="Calibri" panose="020F0502020204030204" pitchFamily="34" charset="0"/>
                <a:ea typeface="Times New Roman" panose="02020603050405020304" pitchFamily="18" charset="0"/>
                <a:cs typeface="Calibri" panose="020F0502020204030204" pitchFamily="34" charset="0"/>
              </a:rPr>
              <a:t>:</a:t>
            </a:r>
            <a:endParaRPr lang="de-DE" sz="2000" dirty="0">
              <a:solidFill>
                <a:srgbClr val="252223"/>
              </a:solidFill>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800"/>
              </a:spcAft>
              <a:buClr>
                <a:srgbClr val="686868"/>
              </a:buClr>
              <a:buSzPts val="1000"/>
              <a:buFont typeface="Symbol" panose="05050102010706020507" pitchFamily="18" charset="2"/>
              <a:buChar char=""/>
              <a:tabLst>
                <a:tab pos="228600" algn="l"/>
                <a:tab pos="457200" algn="l"/>
              </a:tabLst>
            </a:pPr>
            <a:r>
              <a:rPr lang="en-US" sz="2000" dirty="0">
                <a:solidFill>
                  <a:srgbClr val="252223"/>
                </a:solidFill>
                <a:latin typeface="Calibri" panose="020F0502020204030204" pitchFamily="34" charset="0"/>
                <a:ea typeface="Times New Roman" panose="02020603050405020304" pitchFamily="18" charset="0"/>
                <a:cs typeface="Calibri" panose="020F0502020204030204" pitchFamily="34" charset="0"/>
              </a:rPr>
              <a:t>Un aidant déclare : « Ils ne devraient pas faire ça à leur âge… »</a:t>
            </a:r>
          </a:p>
          <a:p>
            <a:pPr marL="342900" lvl="0" indent="-342900">
              <a:lnSpc>
                <a:spcPct val="107000"/>
              </a:lnSpc>
              <a:spcAft>
                <a:spcPts val="800"/>
              </a:spcAft>
              <a:buClr>
                <a:srgbClr val="686868"/>
              </a:buClr>
              <a:buSzPts val="1000"/>
              <a:buFont typeface="Symbol" panose="05050102010706020507" pitchFamily="18" charset="2"/>
              <a:buChar char=""/>
              <a:tabLst>
                <a:tab pos="228600" algn="l"/>
                <a:tab pos="457200" algn="l"/>
              </a:tabLst>
            </a:pPr>
            <a:r>
              <a:rPr lang="en-US" sz="2000" dirty="0">
                <a:solidFill>
                  <a:srgbClr val="252223"/>
                </a:solidFill>
                <a:latin typeface="Calibri" panose="020F0502020204030204" pitchFamily="34" charset="0"/>
                <a:ea typeface="Times New Roman" panose="02020603050405020304" pitchFamily="18" charset="0"/>
                <a:cs typeface="Calibri" panose="020F0502020204030204" pitchFamily="34" charset="0"/>
              </a:rPr>
              <a:t>Rires nerveux ou regards désapprobateurs face à l’intimité entre personnes du même sexe.</a:t>
            </a:r>
          </a:p>
          <a:p>
            <a:pPr marL="342900" lvl="0" indent="-342900">
              <a:lnSpc>
                <a:spcPct val="107000"/>
              </a:lnSpc>
              <a:spcAft>
                <a:spcPts val="800"/>
              </a:spcAft>
              <a:buClr>
                <a:srgbClr val="686868"/>
              </a:buClr>
              <a:buSzPts val="1000"/>
              <a:buFont typeface="Symbol" panose="05050102010706020507" pitchFamily="18" charset="2"/>
              <a:buChar char=""/>
              <a:tabLst>
                <a:tab pos="228600" algn="l"/>
                <a:tab pos="457200" algn="l"/>
              </a:tabLst>
            </a:pPr>
            <a:r>
              <a:rPr lang="en-US" sz="2000" dirty="0">
                <a:solidFill>
                  <a:srgbClr val="252223"/>
                </a:solidFill>
                <a:latin typeface="Calibri" panose="020F0502020204030204" pitchFamily="34" charset="0"/>
                <a:ea typeface="Times New Roman" panose="02020603050405020304" pitchFamily="18" charset="0"/>
                <a:cs typeface="Calibri" panose="020F0502020204030204" pitchFamily="34" charset="0"/>
              </a:rPr>
              <a:t>Banalisation : « Oh, ces deux-là sont aussi mignons que des ados. »</a:t>
            </a:r>
          </a:p>
          <a:p>
            <a:pPr lvl="0">
              <a:lnSpc>
                <a:spcPct val="107000"/>
              </a:lnSpc>
              <a:spcAft>
                <a:spcPts val="800"/>
              </a:spcAft>
              <a:buClr>
                <a:srgbClr val="686868"/>
              </a:buClr>
              <a:buSzPts val="1000"/>
              <a:tabLst>
                <a:tab pos="228600" algn="l"/>
                <a:tab pos="457200" algn="l"/>
              </a:tabLst>
            </a:pPr>
            <a:r>
              <a:rPr lang="de-DE" sz="2000" b="1" dirty="0" err="1">
                <a:solidFill>
                  <a:srgbClr val="D33FB2"/>
                </a:solidFill>
                <a:latin typeface="Calibri" panose="020F0502020204030204" pitchFamily="34" charset="0"/>
                <a:ea typeface="Calibri" panose="020F0502020204030204" pitchFamily="34" charset="0"/>
                <a:cs typeface="Calibri" panose="020F0502020204030204" pitchFamily="34" charset="0"/>
              </a:rPr>
              <a:t>Stratégie </a:t>
            </a:r>
            <a:r>
              <a:rPr lang="de-DE" sz="2000" b="1" dirty="0">
                <a:solidFill>
                  <a:srgbClr val="D33FB2"/>
                </a:solidFill>
                <a:effectLst/>
                <a:latin typeface="Calibri" panose="020F0502020204030204" pitchFamily="34" charset="0"/>
                <a:ea typeface="Calibri" panose="020F0502020204030204" pitchFamily="34" charset="0"/>
                <a:cs typeface="Calibri" panose="020F0502020204030204" pitchFamily="34" charset="0"/>
              </a:rPr>
              <a:t>: </a:t>
            </a:r>
            <a:r>
              <a:rPr lang="en-US" sz="2000" dirty="0">
                <a:solidFill>
                  <a:srgbClr val="252223"/>
                </a:solidFill>
                <a:latin typeface="Calibri" panose="020F0502020204030204" pitchFamily="34" charset="0"/>
                <a:ea typeface="Calibri" panose="020F0502020204030204" pitchFamily="34" charset="0"/>
                <a:cs typeface="Calibri" panose="020F0502020204030204" pitchFamily="34" charset="0"/>
              </a:rPr>
              <a:t>dans ce contexte, il est conseillé d’établir une </a:t>
            </a:r>
            <a:r>
              <a:rPr lang="en-US" sz="2000" b="1" dirty="0">
                <a:solidFill>
                  <a:srgbClr val="252223"/>
                </a:solidFill>
                <a:latin typeface="Calibri" panose="020F0502020204030204" pitchFamily="34" charset="0"/>
                <a:ea typeface="Calibri" panose="020F0502020204030204" pitchFamily="34" charset="0"/>
                <a:cs typeface="Calibri" panose="020F0502020204030204" pitchFamily="34" charset="0"/>
              </a:rPr>
              <a:t>ligne directrice au sein de l’équipe : </a:t>
            </a:r>
            <a:r>
              <a:rPr lang="en-US" sz="2000" dirty="0">
                <a:solidFill>
                  <a:srgbClr val="252223"/>
                </a:solidFill>
                <a:latin typeface="Calibri" panose="020F0502020204030204" pitchFamily="34" charset="0"/>
                <a:ea typeface="Calibri" panose="020F0502020204030204" pitchFamily="34" charset="0"/>
                <a:cs typeface="Calibri" panose="020F0502020204030204" pitchFamily="34" charset="0"/>
              </a:rPr>
              <a:t>« décrire plutôt que juger », mettre en place </a:t>
            </a:r>
            <a:r>
              <a:rPr lang="en-US" sz="2000" b="1" dirty="0">
                <a:solidFill>
                  <a:srgbClr val="252223"/>
                </a:solidFill>
                <a:latin typeface="Calibri" panose="020F0502020204030204" pitchFamily="34" charset="0"/>
                <a:ea typeface="Calibri" panose="020F0502020204030204" pitchFamily="34" charset="0"/>
                <a:cs typeface="Calibri" panose="020F0502020204030204" pitchFamily="34" charset="0"/>
              </a:rPr>
              <a:t>des consultations entre pairs </a:t>
            </a:r>
            <a:r>
              <a:rPr lang="en-US" sz="2000" dirty="0">
                <a:solidFill>
                  <a:srgbClr val="252223"/>
                </a:solidFill>
                <a:latin typeface="Calibri" panose="020F0502020204030204" pitchFamily="34" charset="0"/>
                <a:ea typeface="Calibri" panose="020F0502020204030204" pitchFamily="34" charset="0"/>
                <a:cs typeface="Calibri" panose="020F0502020204030204" pitchFamily="34" charset="0"/>
              </a:rPr>
              <a:t>ou recourir à </a:t>
            </a:r>
            <a:r>
              <a:rPr lang="en-US" sz="2000" b="1" dirty="0">
                <a:solidFill>
                  <a:srgbClr val="252223"/>
                </a:solidFill>
                <a:latin typeface="Calibri" panose="020F0502020204030204" pitchFamily="34" charset="0"/>
                <a:ea typeface="Calibri" panose="020F0502020204030204" pitchFamily="34" charset="0"/>
                <a:cs typeface="Calibri" panose="020F0502020204030204" pitchFamily="34" charset="0"/>
              </a:rPr>
              <a:t>la supervision</a:t>
            </a:r>
            <a:r>
              <a:rPr lang="en-US" sz="2000" dirty="0">
                <a:solidFill>
                  <a:srgbClr val="252223"/>
                </a:solidFill>
                <a:latin typeface="Calibri" panose="020F0502020204030204" pitchFamily="34" charset="0"/>
                <a:ea typeface="Calibri" panose="020F0502020204030204" pitchFamily="34" charset="0"/>
                <a:cs typeface="Calibri" panose="020F0502020204030204" pitchFamily="34" charset="0"/>
              </a:rPr>
              <a:t>. </a:t>
            </a:r>
            <a:endParaRPr lang="de-DE" sz="2000" dirty="0">
              <a:solidFill>
                <a:srgbClr val="252223"/>
              </a:solidFill>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2" name="Grafik 8">
            <a:extLst>
              <a:ext uri="{FF2B5EF4-FFF2-40B4-BE49-F238E27FC236}">
                <a16:creationId xmlns:a16="http://schemas.microsoft.com/office/drawing/2014/main" id="{4BBE4C8B-7475-A57F-C78E-429C1802AA25}"/>
              </a:ext>
            </a:extLst>
          </p:cNvPr>
          <p:cNvPicPr>
            <a:picLocks noChangeAspect="1"/>
          </p:cNvPicPr>
          <p:nvPr/>
        </p:nvPicPr>
        <p:blipFill>
          <a:blip r:embed="rId3"/>
          <a:stretch>
            <a:fillRect/>
          </a:stretch>
        </p:blipFill>
        <p:spPr>
          <a:xfrm>
            <a:off x="308339" y="2089842"/>
            <a:ext cx="2142653" cy="2678315"/>
          </a:xfrm>
          <a:prstGeom prst="rect">
            <a:avLst/>
          </a:prstGeom>
        </p:spPr>
      </p:pic>
    </p:spTree>
    <p:extLst>
      <p:ext uri="{BB962C8B-B14F-4D97-AF65-F5344CB8AC3E}">
        <p14:creationId xmlns:p14="http://schemas.microsoft.com/office/powerpoint/2010/main" val="377343545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945D6AB-D63D-81D1-BB54-39C21322CFAE}"/>
            </a:ext>
          </a:extLst>
        </p:cNvPr>
        <p:cNvGrpSpPr/>
        <p:nvPr/>
      </p:nvGrpSpPr>
      <p:grpSpPr>
        <a:xfrm>
          <a:off x="0" y="0"/>
          <a:ext cx="0" cy="0"/>
          <a:chOff x="0" y="0"/>
          <a:chExt cx="0" cy="0"/>
        </a:xfrm>
      </p:grpSpPr>
      <p:sp>
        <p:nvSpPr>
          <p:cNvPr id="12" name="Freeform 12">
            <a:extLst>
              <a:ext uri="{FF2B5EF4-FFF2-40B4-BE49-F238E27FC236}">
                <a16:creationId xmlns:a16="http://schemas.microsoft.com/office/drawing/2014/main" id="{03E8CD99-441B-4A57-735C-B2F0B606764C}"/>
              </a:ext>
            </a:extLst>
          </p:cNvPr>
          <p:cNvSpPr/>
          <p:nvPr/>
        </p:nvSpPr>
        <p:spPr>
          <a:xfrm>
            <a:off x="142675" y="6231095"/>
            <a:ext cx="2039453" cy="426796"/>
          </a:xfrm>
          <a:custGeom>
            <a:avLst/>
            <a:gdLst/>
            <a:ahLst/>
            <a:cxnLst/>
            <a:rect l="l" t="t" r="r" b="b"/>
            <a:pathLst>
              <a:path w="3059180" h="640194">
                <a:moveTo>
                  <a:pt x="0" y="0"/>
                </a:moveTo>
                <a:lnTo>
                  <a:pt x="3059179" y="0"/>
                </a:lnTo>
                <a:lnTo>
                  <a:pt x="3059179" y="640193"/>
                </a:lnTo>
                <a:lnTo>
                  <a:pt x="0" y="640193"/>
                </a:lnTo>
                <a:lnTo>
                  <a:pt x="0" y="0"/>
                </a:lnTo>
                <a:close/>
              </a:path>
            </a:pathLst>
          </a:custGeom>
          <a:blipFill>
            <a:blip r:embed="rId2"/>
            <a:stretch>
              <a:fillRect/>
            </a:stretch>
          </a:blipFill>
        </p:spPr>
        <p:txBody>
          <a:bodyPr/>
          <a:lstStyle/>
          <a:p>
            <a:endParaRPr lang="de-DE" sz="1200"/>
          </a:p>
        </p:txBody>
      </p:sp>
      <p:sp>
        <p:nvSpPr>
          <p:cNvPr id="15" name="Textfeld 14">
            <a:extLst>
              <a:ext uri="{FF2B5EF4-FFF2-40B4-BE49-F238E27FC236}">
                <a16:creationId xmlns:a16="http://schemas.microsoft.com/office/drawing/2014/main" id="{ED22581C-733E-9611-A33C-4AF86ECC8045}"/>
              </a:ext>
            </a:extLst>
          </p:cNvPr>
          <p:cNvSpPr txBox="1"/>
          <p:nvPr/>
        </p:nvSpPr>
        <p:spPr>
          <a:xfrm>
            <a:off x="142675" y="125090"/>
            <a:ext cx="12232453" cy="584775"/>
          </a:xfrm>
          <a:prstGeom prst="rect">
            <a:avLst/>
          </a:prstGeom>
          <a:noFill/>
        </p:spPr>
        <p:txBody>
          <a:bodyPr wrap="square" rtlCol="0">
            <a:spAutoFit/>
          </a:bodyPr>
          <a:lstStyle/>
          <a:p>
            <a:r>
              <a:rPr lang="en-US" sz="3200" b="1" dirty="0">
                <a:solidFill>
                  <a:srgbClr val="FFFFFF"/>
                </a:solidFill>
              </a:rPr>
              <a:t>Stratégies de prévention</a:t>
            </a:r>
            <a:endParaRPr lang="de-DE" sz="3200" b="1" dirty="0">
              <a:solidFill>
                <a:srgbClr val="FFFFFF"/>
              </a:solidFill>
            </a:endParaRPr>
          </a:p>
        </p:txBody>
      </p:sp>
      <p:sp>
        <p:nvSpPr>
          <p:cNvPr id="4" name="Textfeld 3">
            <a:extLst>
              <a:ext uri="{FF2B5EF4-FFF2-40B4-BE49-F238E27FC236}">
                <a16:creationId xmlns:a16="http://schemas.microsoft.com/office/drawing/2014/main" id="{7EFCF828-A1F4-B281-5082-E05EECB7F768}"/>
              </a:ext>
            </a:extLst>
          </p:cNvPr>
          <p:cNvSpPr txBox="1"/>
          <p:nvPr/>
        </p:nvSpPr>
        <p:spPr>
          <a:xfrm>
            <a:off x="2182128" y="1016597"/>
            <a:ext cx="10071100" cy="5427896"/>
          </a:xfrm>
          <a:prstGeom prst="rect">
            <a:avLst/>
          </a:prstGeom>
          <a:noFill/>
        </p:spPr>
        <p:txBody>
          <a:bodyPr wrap="square">
            <a:spAutoFit/>
          </a:bodyPr>
          <a:lstStyle/>
          <a:p>
            <a:pPr lvl="0">
              <a:lnSpc>
                <a:spcPct val="107000"/>
              </a:lnSpc>
              <a:buClr>
                <a:srgbClr val="686868"/>
              </a:buClr>
            </a:pPr>
            <a:r>
              <a:rPr lang="de-DE" sz="2000" b="1" dirty="0" err="1">
                <a:solidFill>
                  <a:srgbClr val="D33FB2"/>
                </a:solidFill>
                <a:ea typeface="Calibri" panose="020F0502020204030204" pitchFamily="34" charset="0"/>
                <a:cs typeface="Calibri" panose="020F0502020204030204" pitchFamily="34" charset="0"/>
              </a:rPr>
              <a:t>Protection ou capacitisme </a:t>
            </a:r>
            <a:r>
              <a:rPr lang="de-DE" sz="2000" b="1" dirty="0">
                <a:solidFill>
                  <a:srgbClr val="D33FB2"/>
                </a:solidFill>
                <a:ea typeface="Calibri" panose="020F0502020204030204" pitchFamily="34" charset="0"/>
                <a:cs typeface="Calibri" panose="020F0502020204030204" pitchFamily="34" charset="0"/>
              </a:rPr>
              <a:t>?</a:t>
            </a:r>
            <a:endParaRPr lang="de-DE" sz="2000" b="1" dirty="0">
              <a:solidFill>
                <a:srgbClr val="D33FB2"/>
              </a:solidFill>
              <a:effectLst/>
              <a:ea typeface="Calibri" panose="020F0502020204030204" pitchFamily="34" charset="0"/>
              <a:cs typeface="Calibri" panose="020F0502020204030204" pitchFamily="34" charset="0"/>
            </a:endParaRPr>
          </a:p>
          <a:p>
            <a:pPr lvl="0">
              <a:lnSpc>
                <a:spcPct val="107000"/>
              </a:lnSpc>
              <a:buClr>
                <a:srgbClr val="686868"/>
              </a:buClr>
            </a:pPr>
            <a:endParaRPr lang="de-DE" sz="2000" dirty="0">
              <a:solidFill>
                <a:srgbClr val="252223"/>
              </a:solidFill>
              <a:effectLst/>
              <a:ea typeface="Calibri" panose="020F0502020204030204" pitchFamily="34" charset="0"/>
              <a:cs typeface="Times New Roman" panose="02020603050405020304" pitchFamily="18" charset="0"/>
            </a:endParaRPr>
          </a:p>
          <a:p>
            <a:pPr marL="226695">
              <a:lnSpc>
                <a:spcPct val="107000"/>
              </a:lnSpc>
              <a:spcAft>
                <a:spcPts val="800"/>
              </a:spcAft>
              <a:buNone/>
            </a:pPr>
            <a:r>
              <a:rPr lang="en-US" sz="2000" dirty="0">
                <a:solidFill>
                  <a:srgbClr val="252223"/>
                </a:solidFill>
                <a:ea typeface="Calibri" panose="020F0502020204030204" pitchFamily="34" charset="0"/>
                <a:cs typeface="Calibri" panose="020F0502020204030204" pitchFamily="34" charset="0"/>
              </a:rPr>
              <a:t>Limiter ou empêcher les personnes âgées d’avoir des relations sexuelles sous prétexte de « protection » (en particulier en cas de troubles cognitifs). </a:t>
            </a:r>
          </a:p>
          <a:p>
            <a:pPr marL="226695">
              <a:lnSpc>
                <a:spcPct val="107000"/>
              </a:lnSpc>
              <a:spcAft>
                <a:spcPts val="800"/>
              </a:spcAft>
              <a:buNone/>
            </a:pPr>
            <a:r>
              <a:rPr lang="en-US" sz="2000" b="1" dirty="0">
                <a:solidFill>
                  <a:srgbClr val="252223"/>
                </a:solidFill>
                <a:effectLst/>
                <a:ea typeface="Calibri" panose="020F0502020204030204" pitchFamily="34" charset="0"/>
                <a:cs typeface="Calibri" panose="020F0502020204030204" pitchFamily="34" charset="0"/>
              </a:rPr>
              <a:t>Exemples </a:t>
            </a:r>
            <a:r>
              <a:rPr lang="de-DE" sz="2000" b="1" dirty="0">
                <a:solidFill>
                  <a:srgbClr val="252223"/>
                </a:solidFill>
                <a:effectLst/>
                <a:ea typeface="Times New Roman" panose="02020603050405020304" pitchFamily="18" charset="0"/>
              </a:rPr>
              <a:t>:</a:t>
            </a:r>
            <a:endParaRPr lang="de-DE" sz="2000" dirty="0">
              <a:solidFill>
                <a:srgbClr val="252223"/>
              </a:solidFill>
              <a:effectLst/>
              <a:ea typeface="Times New Roman" panose="02020603050405020304" pitchFamily="18" charset="0"/>
            </a:endParaRPr>
          </a:p>
          <a:p>
            <a:pPr marL="342900" lvl="0" indent="-342900">
              <a:lnSpc>
                <a:spcPct val="107000"/>
              </a:lnSpc>
              <a:spcAft>
                <a:spcPts val="800"/>
              </a:spcAft>
              <a:buSzPts val="1000"/>
              <a:buFont typeface="Symbol" panose="05050102010706020507" pitchFamily="18" charset="2"/>
              <a:buChar char=""/>
              <a:tabLst>
                <a:tab pos="457200" algn="l"/>
              </a:tabLst>
            </a:pPr>
            <a:r>
              <a:rPr lang="en-US" sz="2000" dirty="0">
                <a:solidFill>
                  <a:srgbClr val="252223"/>
                </a:solidFill>
                <a:ea typeface="Calibri" panose="020F0502020204030204" pitchFamily="34" charset="0"/>
                <a:cs typeface="Calibri" panose="020F0502020204030204" pitchFamily="34" charset="0"/>
              </a:rPr>
              <a:t>Empêcher une relation en cas de démence (« Elle n’est pas en mesure de prendre cette décision »).</a:t>
            </a:r>
          </a:p>
          <a:p>
            <a:pPr marL="342900" lvl="0" indent="-342900">
              <a:lnSpc>
                <a:spcPct val="107000"/>
              </a:lnSpc>
              <a:spcAft>
                <a:spcPts val="800"/>
              </a:spcAft>
              <a:buSzPts val="1000"/>
              <a:buFont typeface="Symbol" panose="05050102010706020507" pitchFamily="18" charset="2"/>
              <a:buChar char=""/>
              <a:tabLst>
                <a:tab pos="457200" algn="l"/>
              </a:tabLst>
            </a:pPr>
            <a:r>
              <a:rPr lang="en-US" sz="2000" dirty="0">
                <a:solidFill>
                  <a:srgbClr val="252223"/>
                </a:solidFill>
                <a:ea typeface="Calibri" panose="020F0502020204030204" pitchFamily="34" charset="0"/>
                <a:cs typeface="Calibri" panose="020F0502020204030204" pitchFamily="34" charset="0"/>
              </a:rPr>
              <a:t>Les proches ou le personnel interdisent les visites d’un partenaire « pour sa propre protection ».</a:t>
            </a:r>
          </a:p>
          <a:p>
            <a:pPr marL="342900" lvl="0" indent="-342900">
              <a:lnSpc>
                <a:spcPct val="107000"/>
              </a:lnSpc>
              <a:spcAft>
                <a:spcPts val="800"/>
              </a:spcAft>
              <a:buSzPts val="1000"/>
              <a:buFont typeface="Symbol" panose="05050102010706020507" pitchFamily="18" charset="2"/>
              <a:buChar char=""/>
              <a:tabLst>
                <a:tab pos="457200" algn="l"/>
              </a:tabLst>
            </a:pPr>
            <a:r>
              <a:rPr lang="en-US" sz="2000" dirty="0">
                <a:solidFill>
                  <a:srgbClr val="252223"/>
                </a:solidFill>
                <a:ea typeface="Calibri" panose="020F0502020204030204" pitchFamily="34" charset="0"/>
                <a:cs typeface="Calibri" panose="020F0502020204030204" pitchFamily="34" charset="0"/>
              </a:rPr>
              <a:t>L'intimité est généralement considérée comme « dangereuse ». </a:t>
            </a:r>
            <a:br>
              <a:rPr lang="en-US" sz="2000" dirty="0">
                <a:solidFill>
                  <a:srgbClr val="252223"/>
                </a:solidFill>
                <a:ea typeface="Calibri" panose="020F0502020204030204" pitchFamily="34" charset="0"/>
                <a:cs typeface="Calibri" panose="020F0502020204030204" pitchFamily="34" charset="0"/>
              </a:rPr>
            </a:br>
            <a:br>
              <a:rPr lang="en-US" sz="2000" dirty="0">
                <a:solidFill>
                  <a:srgbClr val="252223"/>
                </a:solidFill>
                <a:ea typeface="Calibri" panose="020F0502020204030204" pitchFamily="34" charset="0"/>
                <a:cs typeface="Calibri" panose="020F0502020204030204" pitchFamily="34" charset="0"/>
              </a:rPr>
            </a:br>
            <a:r>
              <a:rPr lang="de-DE" sz="2000" b="1" dirty="0" err="1">
                <a:solidFill>
                  <a:srgbClr val="D33FB2"/>
                </a:solidFill>
                <a:effectLst/>
                <a:ea typeface="Calibri" panose="020F0502020204030204" pitchFamily="34" charset="0"/>
                <a:cs typeface="Calibri" panose="020F0502020204030204" pitchFamily="34" charset="0"/>
              </a:rPr>
              <a:t>Stratégie </a:t>
            </a:r>
            <a:r>
              <a:rPr lang="de-DE" sz="2000" b="1" dirty="0">
                <a:solidFill>
                  <a:srgbClr val="D33FB2"/>
                </a:solidFill>
                <a:effectLst/>
                <a:ea typeface="Calibri" panose="020F0502020204030204" pitchFamily="34" charset="0"/>
                <a:cs typeface="Calibri" panose="020F0502020204030204" pitchFamily="34" charset="0"/>
              </a:rPr>
              <a:t>: </a:t>
            </a:r>
            <a:r>
              <a:rPr lang="en-US" sz="2000" dirty="0">
                <a:solidFill>
                  <a:srgbClr val="252223"/>
                </a:solidFill>
                <a:ea typeface="Calibri" panose="020F0502020204030204" pitchFamily="34" charset="0"/>
                <a:cs typeface="Calibri" panose="020F0502020204030204" pitchFamily="34" charset="0"/>
              </a:rPr>
              <a:t>mise en place d’</a:t>
            </a:r>
            <a:r>
              <a:rPr lang="en-US" sz="2000" b="1" dirty="0">
                <a:solidFill>
                  <a:srgbClr val="252223"/>
                </a:solidFill>
                <a:ea typeface="Calibri" panose="020F0502020204030204" pitchFamily="34" charset="0"/>
                <a:cs typeface="Calibri" panose="020F0502020204030204" pitchFamily="34" charset="0"/>
              </a:rPr>
              <a:t>une gestion </a:t>
            </a:r>
            <a:r>
              <a:rPr lang="en-US" sz="2000" dirty="0">
                <a:solidFill>
                  <a:srgbClr val="252223"/>
                </a:solidFill>
                <a:ea typeface="Calibri" panose="020F0502020204030204" pitchFamily="34" charset="0"/>
                <a:cs typeface="Calibri" panose="020F0502020204030204" pitchFamily="34" charset="0"/>
              </a:rPr>
              <a:t>transparente </a:t>
            </a:r>
            <a:r>
              <a:rPr lang="en-US" sz="2000" b="1" dirty="0">
                <a:solidFill>
                  <a:srgbClr val="252223"/>
                </a:solidFill>
                <a:ea typeface="Calibri" panose="020F0502020204030204" pitchFamily="34" charset="0"/>
                <a:cs typeface="Calibri" panose="020F0502020204030204" pitchFamily="34" charset="0"/>
              </a:rPr>
              <a:t>du consentement</a:t>
            </a:r>
            <a:r>
              <a:rPr lang="en-US" sz="2000" dirty="0">
                <a:solidFill>
                  <a:srgbClr val="252223"/>
                </a:solidFill>
                <a:ea typeface="Calibri" panose="020F0502020204030204" pitchFamily="34" charset="0"/>
                <a:cs typeface="Calibri" panose="020F0502020204030204" pitchFamily="34" charset="0"/>
              </a:rPr>
              <a:t>, de procédures structurées et </a:t>
            </a:r>
            <a:r>
              <a:rPr lang="en-US" sz="2000" b="1" dirty="0">
                <a:solidFill>
                  <a:srgbClr val="252223"/>
                </a:solidFill>
                <a:ea typeface="Calibri" panose="020F0502020204030204" pitchFamily="34" charset="0"/>
                <a:cs typeface="Calibri" panose="020F0502020204030204" pitchFamily="34" charset="0"/>
              </a:rPr>
              <a:t>de lignes directrices visant à garantir la protection des personnes vulnérables </a:t>
            </a:r>
            <a:r>
              <a:rPr lang="en-US" sz="2000" dirty="0">
                <a:solidFill>
                  <a:srgbClr val="252223"/>
                </a:solidFill>
                <a:ea typeface="Calibri" panose="020F0502020204030204" pitchFamily="34" charset="0"/>
                <a:cs typeface="Calibri" panose="020F0502020204030204" pitchFamily="34" charset="0"/>
              </a:rPr>
              <a:t>(protocoles de protection), d’une documentation exhaustive et d’un examen au cas par cas.</a:t>
            </a:r>
            <a:r>
              <a:rPr lang="de-DE" sz="2000" b="1" dirty="0">
                <a:solidFill>
                  <a:srgbClr val="D33FB2"/>
                </a:solidFill>
                <a:effectLst/>
                <a:ea typeface="Calibri" panose="020F0502020204030204" pitchFamily="34" charset="0"/>
                <a:cs typeface="Calibri" panose="020F0502020204030204" pitchFamily="34" charset="0"/>
              </a:rPr>
              <a:t> </a:t>
            </a:r>
            <a:endParaRPr lang="de-DE" sz="2000" dirty="0">
              <a:solidFill>
                <a:srgbClr val="252223"/>
              </a:solidFill>
              <a:effectLst/>
              <a:ea typeface="Calibri" panose="020F0502020204030204" pitchFamily="34" charset="0"/>
              <a:cs typeface="Times New Roman" panose="02020603050405020304" pitchFamily="18" charset="0"/>
            </a:endParaRPr>
          </a:p>
        </p:txBody>
      </p:sp>
      <p:pic>
        <p:nvPicPr>
          <p:cNvPr id="2" name="Grafik 8">
            <a:extLst>
              <a:ext uri="{FF2B5EF4-FFF2-40B4-BE49-F238E27FC236}">
                <a16:creationId xmlns:a16="http://schemas.microsoft.com/office/drawing/2014/main" id="{1D104447-84AD-DEB9-BD01-2F403CF597D7}"/>
              </a:ext>
            </a:extLst>
          </p:cNvPr>
          <p:cNvPicPr>
            <a:picLocks noChangeAspect="1"/>
          </p:cNvPicPr>
          <p:nvPr/>
        </p:nvPicPr>
        <p:blipFill>
          <a:blip r:embed="rId3"/>
          <a:stretch>
            <a:fillRect/>
          </a:stretch>
        </p:blipFill>
        <p:spPr>
          <a:xfrm>
            <a:off x="308339" y="2089842"/>
            <a:ext cx="2142653" cy="2678315"/>
          </a:xfrm>
          <a:prstGeom prst="rect">
            <a:avLst/>
          </a:prstGeom>
        </p:spPr>
      </p:pic>
    </p:spTree>
    <p:extLst>
      <p:ext uri="{BB962C8B-B14F-4D97-AF65-F5344CB8AC3E}">
        <p14:creationId xmlns:p14="http://schemas.microsoft.com/office/powerpoint/2010/main" val="119170292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721329D-E558-E0D2-BC67-21A422FF72ED}"/>
            </a:ext>
          </a:extLst>
        </p:cNvPr>
        <p:cNvGrpSpPr/>
        <p:nvPr/>
      </p:nvGrpSpPr>
      <p:grpSpPr>
        <a:xfrm>
          <a:off x="0" y="0"/>
          <a:ext cx="0" cy="0"/>
          <a:chOff x="0" y="0"/>
          <a:chExt cx="0" cy="0"/>
        </a:xfrm>
      </p:grpSpPr>
      <p:sp>
        <p:nvSpPr>
          <p:cNvPr id="12" name="Freeform 12">
            <a:extLst>
              <a:ext uri="{FF2B5EF4-FFF2-40B4-BE49-F238E27FC236}">
                <a16:creationId xmlns:a16="http://schemas.microsoft.com/office/drawing/2014/main" id="{40395C27-6030-FFED-4065-180498A0B85F}"/>
              </a:ext>
            </a:extLst>
          </p:cNvPr>
          <p:cNvSpPr/>
          <p:nvPr/>
        </p:nvSpPr>
        <p:spPr>
          <a:xfrm>
            <a:off x="142675" y="6231095"/>
            <a:ext cx="2039453" cy="426796"/>
          </a:xfrm>
          <a:custGeom>
            <a:avLst/>
            <a:gdLst/>
            <a:ahLst/>
            <a:cxnLst/>
            <a:rect l="l" t="t" r="r" b="b"/>
            <a:pathLst>
              <a:path w="3059180" h="640194">
                <a:moveTo>
                  <a:pt x="0" y="0"/>
                </a:moveTo>
                <a:lnTo>
                  <a:pt x="3059179" y="0"/>
                </a:lnTo>
                <a:lnTo>
                  <a:pt x="3059179" y="640193"/>
                </a:lnTo>
                <a:lnTo>
                  <a:pt x="0" y="640193"/>
                </a:lnTo>
                <a:lnTo>
                  <a:pt x="0" y="0"/>
                </a:lnTo>
                <a:close/>
              </a:path>
            </a:pathLst>
          </a:custGeom>
          <a:blipFill>
            <a:blip r:embed="rId2"/>
            <a:stretch>
              <a:fillRect/>
            </a:stretch>
          </a:blipFill>
        </p:spPr>
        <p:txBody>
          <a:bodyPr/>
          <a:lstStyle/>
          <a:p>
            <a:endParaRPr lang="de-DE" sz="1200"/>
          </a:p>
        </p:txBody>
      </p:sp>
      <p:sp>
        <p:nvSpPr>
          <p:cNvPr id="15" name="Textfeld 14">
            <a:extLst>
              <a:ext uri="{FF2B5EF4-FFF2-40B4-BE49-F238E27FC236}">
                <a16:creationId xmlns:a16="http://schemas.microsoft.com/office/drawing/2014/main" id="{FD0B6364-7FFB-0BB1-3799-91756CF7E1DE}"/>
              </a:ext>
            </a:extLst>
          </p:cNvPr>
          <p:cNvSpPr txBox="1"/>
          <p:nvPr/>
        </p:nvSpPr>
        <p:spPr>
          <a:xfrm>
            <a:off x="142675" y="125090"/>
            <a:ext cx="12232453" cy="584775"/>
          </a:xfrm>
          <a:prstGeom prst="rect">
            <a:avLst/>
          </a:prstGeom>
          <a:noFill/>
        </p:spPr>
        <p:txBody>
          <a:bodyPr wrap="square" rtlCol="0">
            <a:spAutoFit/>
          </a:bodyPr>
          <a:lstStyle/>
          <a:p>
            <a:r>
              <a:rPr lang="en-US" sz="3200" b="1" dirty="0">
                <a:solidFill>
                  <a:srgbClr val="FFFFFF"/>
                </a:solidFill>
              </a:rPr>
              <a:t>Stratégies de prévention</a:t>
            </a:r>
            <a:endParaRPr lang="de-DE" sz="3200" b="1" dirty="0">
              <a:solidFill>
                <a:srgbClr val="FFFFFF"/>
              </a:solidFill>
            </a:endParaRPr>
          </a:p>
        </p:txBody>
      </p:sp>
      <p:sp>
        <p:nvSpPr>
          <p:cNvPr id="3" name="Textfeld 2">
            <a:extLst>
              <a:ext uri="{FF2B5EF4-FFF2-40B4-BE49-F238E27FC236}">
                <a16:creationId xmlns:a16="http://schemas.microsoft.com/office/drawing/2014/main" id="{F69BC4AF-4ED4-EF53-EC66-10043D03F927}"/>
              </a:ext>
            </a:extLst>
          </p:cNvPr>
          <p:cNvSpPr txBox="1"/>
          <p:nvPr/>
        </p:nvSpPr>
        <p:spPr>
          <a:xfrm>
            <a:off x="2182128" y="900614"/>
            <a:ext cx="9983767" cy="5056769"/>
          </a:xfrm>
          <a:prstGeom prst="rect">
            <a:avLst/>
          </a:prstGeom>
          <a:noFill/>
        </p:spPr>
        <p:txBody>
          <a:bodyPr wrap="square">
            <a:spAutoFit/>
          </a:bodyPr>
          <a:lstStyle/>
          <a:p>
            <a:pPr lvl="0" algn="just">
              <a:lnSpc>
                <a:spcPct val="107000"/>
              </a:lnSpc>
              <a:spcAft>
                <a:spcPts val="800"/>
              </a:spcAft>
              <a:buClr>
                <a:srgbClr val="686868"/>
              </a:buClr>
            </a:pPr>
            <a:r>
              <a:rPr lang="de-DE" sz="2000" b="1" dirty="0" err="1">
                <a:solidFill>
                  <a:srgbClr val="D33FB2"/>
                </a:solidFill>
                <a:effectLst/>
                <a:latin typeface="Calibri" panose="020F0502020204030204" pitchFamily="34" charset="0"/>
                <a:ea typeface="Calibri" panose="020F0502020204030204" pitchFamily="34" charset="0"/>
                <a:cs typeface="Calibri" panose="020F0502020204030204" pitchFamily="34" charset="0"/>
              </a:rPr>
              <a:t>Mesures symboliques </a:t>
            </a:r>
            <a:r>
              <a:rPr lang="de-DE" sz="2000" b="1" dirty="0">
                <a:solidFill>
                  <a:srgbClr val="D33FB2"/>
                </a:solidFill>
                <a:effectLst/>
                <a:latin typeface="Calibri" panose="020F0502020204030204" pitchFamily="34" charset="0"/>
                <a:ea typeface="Calibri" panose="020F0502020204030204" pitchFamily="34" charset="0"/>
                <a:cs typeface="Calibri" panose="020F0502020204030204" pitchFamily="34" charset="0"/>
              </a:rPr>
              <a:t>: </a:t>
            </a:r>
            <a:endParaRPr lang="de-DE" sz="2000" dirty="0">
              <a:solidFill>
                <a:srgbClr val="252223"/>
              </a:solidFill>
              <a:effectLst/>
              <a:latin typeface="Calibri" panose="020F0502020204030204" pitchFamily="34" charset="0"/>
              <a:ea typeface="Calibri" panose="020F0502020204030204" pitchFamily="34" charset="0"/>
              <a:cs typeface="Times New Roman" panose="02020603050405020304" pitchFamily="18" charset="0"/>
            </a:endParaRPr>
          </a:p>
          <a:p>
            <a:pPr marL="226695">
              <a:lnSpc>
                <a:spcPct val="107000"/>
              </a:lnSpc>
              <a:spcAft>
                <a:spcPts val="800"/>
              </a:spcAft>
              <a:buNone/>
            </a:pPr>
            <a:r>
              <a:rPr lang="en-US" sz="2000" dirty="0">
                <a:solidFill>
                  <a:srgbClr val="252223"/>
                </a:solidFill>
                <a:latin typeface="Calibri" panose="020F0502020204030204" pitchFamily="34" charset="0"/>
                <a:ea typeface="Times New Roman" panose="02020603050405020304" pitchFamily="18" charset="0"/>
                <a:cs typeface="Calibri" panose="020F0502020204030204" pitchFamily="34" charset="0"/>
              </a:rPr>
              <a:t>« Inclusion » symbolique, sans véritable changement structurel ni évolution des mentalités.</a:t>
            </a:r>
          </a:p>
          <a:p>
            <a:pPr marL="226695">
              <a:lnSpc>
                <a:spcPct val="107000"/>
              </a:lnSpc>
              <a:spcAft>
                <a:spcPts val="800"/>
              </a:spcAft>
              <a:buNone/>
            </a:pPr>
            <a:r>
              <a:rPr lang="de-DE" sz="2000" b="1" dirty="0" err="1">
                <a:solidFill>
                  <a:srgbClr val="252223"/>
                </a:solidFill>
                <a:effectLst/>
                <a:latin typeface="Calibri" panose="020F0502020204030204" pitchFamily="34" charset="0"/>
                <a:ea typeface="Times New Roman" panose="02020603050405020304" pitchFamily="18" charset="0"/>
                <a:cs typeface="Calibri" panose="020F0502020204030204" pitchFamily="34" charset="0"/>
              </a:rPr>
              <a:t>Exemples </a:t>
            </a:r>
            <a:r>
              <a:rPr lang="de-DE" sz="2000" b="1" dirty="0">
                <a:solidFill>
                  <a:srgbClr val="252223"/>
                </a:solidFill>
                <a:effectLst/>
                <a:latin typeface="Calibri" panose="020F0502020204030204" pitchFamily="34" charset="0"/>
                <a:ea typeface="Times New Roman" panose="02020603050405020304" pitchFamily="18" charset="0"/>
                <a:cs typeface="Calibri" panose="020F0502020204030204" pitchFamily="34" charset="0"/>
              </a:rPr>
              <a:t>:</a:t>
            </a:r>
            <a:endParaRPr lang="de-DE" sz="2000" dirty="0">
              <a:solidFill>
                <a:srgbClr val="252223"/>
              </a:solidFill>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20000"/>
              </a:lnSpc>
              <a:buClr>
                <a:schemeClr val="accent3"/>
              </a:buClr>
              <a:buSzPts val="1000"/>
              <a:buFont typeface="Arial" panose="020B0604020202020204" pitchFamily="34" charset="0"/>
              <a:buChar char="•"/>
              <a:tabLst>
                <a:tab pos="228600" algn="l"/>
                <a:tab pos="457200" algn="l"/>
              </a:tabLst>
            </a:pPr>
            <a:r>
              <a:rPr lang="en-US" sz="2000" dirty="0">
                <a:solidFill>
                  <a:srgbClr val="252223"/>
                </a:solidFill>
                <a:latin typeface="Calibri" panose="020F0502020204030204" pitchFamily="34" charset="0"/>
                <a:ea typeface="Times New Roman" panose="02020603050405020304" pitchFamily="18" charset="0"/>
                <a:cs typeface="Calibri" panose="020F0502020204030204" pitchFamily="34" charset="0"/>
              </a:rPr>
              <a:t>De bonnes intentions : le drapeau arc-en-ciel dans le hall d’entrée, mais sans formation du personnel. La « diversité » dans la déclaration de mission, mais les plaintes des personnes LGBTQI+ sont ignorées. </a:t>
            </a:r>
          </a:p>
          <a:p>
            <a:pPr marL="342900" lvl="0" indent="-342900">
              <a:lnSpc>
                <a:spcPct val="120000"/>
              </a:lnSpc>
              <a:buClr>
                <a:schemeClr val="accent3"/>
              </a:buClr>
              <a:buSzPts val="1000"/>
              <a:buFont typeface="Arial" panose="020B0604020202020204" pitchFamily="34" charset="0"/>
              <a:buChar char="•"/>
              <a:tabLst>
                <a:tab pos="228600" algn="l"/>
                <a:tab pos="457200" algn="l"/>
              </a:tabLst>
            </a:pPr>
            <a:r>
              <a:rPr lang="en-US" sz="2000" dirty="0">
                <a:solidFill>
                  <a:srgbClr val="252223"/>
                </a:solidFill>
                <a:latin typeface="Calibri" panose="020F0502020204030204" pitchFamily="34" charset="0"/>
                <a:ea typeface="Times New Roman" panose="02020603050405020304" pitchFamily="18" charset="0"/>
                <a:cs typeface="Calibri" panose="020F0502020204030204" pitchFamily="34" charset="0"/>
              </a:rPr>
              <a:t>Il y a une « référente queer », mais elle n’a aucun pouvoir de décision. </a:t>
            </a:r>
          </a:p>
          <a:p>
            <a:pPr lvl="0">
              <a:lnSpc>
                <a:spcPct val="120000"/>
              </a:lnSpc>
              <a:buClr>
                <a:schemeClr val="accent3"/>
              </a:buClr>
              <a:buSzPts val="1000"/>
              <a:tabLst>
                <a:tab pos="228600" algn="l"/>
                <a:tab pos="457200" algn="l"/>
              </a:tabLst>
            </a:pPr>
            <a:r>
              <a:rPr lang="de-DE" sz="2000" b="1" dirty="0" err="1">
                <a:solidFill>
                  <a:srgbClr val="D33FB2"/>
                </a:solidFill>
                <a:effectLst/>
                <a:latin typeface="Calibri" panose="020F0502020204030204" pitchFamily="34" charset="0"/>
                <a:ea typeface="Calibri" panose="020F0502020204030204" pitchFamily="34" charset="0"/>
                <a:cs typeface="Calibri" panose="020F0502020204030204" pitchFamily="34" charset="0"/>
              </a:rPr>
              <a:t>Stratégie </a:t>
            </a:r>
            <a:r>
              <a:rPr lang="de-DE" sz="2000" b="1" dirty="0">
                <a:solidFill>
                  <a:srgbClr val="D33FB2"/>
                </a:solidFill>
                <a:latin typeface="Calibri" panose="020F0502020204030204" pitchFamily="34" charset="0"/>
                <a:ea typeface="Calibri" panose="020F0502020204030204" pitchFamily="34" charset="0"/>
                <a:cs typeface="Calibri" panose="020F0502020204030204" pitchFamily="34" charset="0"/>
              </a:rPr>
              <a:t>: </a:t>
            </a:r>
            <a:r>
              <a:rPr lang="de-DE" sz="2000" b="1" dirty="0" err="1">
                <a:solidFill>
                  <a:srgbClr val="D33FB2"/>
                </a:solidFill>
                <a:latin typeface="Calibri" panose="020F0502020204030204" pitchFamily="34" charset="0"/>
                <a:ea typeface="Calibri" panose="020F0502020204030204" pitchFamily="34" charset="0"/>
                <a:cs typeface="Calibri" panose="020F0502020204030204" pitchFamily="34" charset="0"/>
              </a:rPr>
              <a:t>auto-évaluation au sein de l’organisation</a:t>
            </a:r>
            <a:endParaRPr lang="de-DE" sz="2000" b="1" dirty="0">
              <a:solidFill>
                <a:srgbClr val="252223"/>
              </a:solidFill>
              <a:latin typeface="Calibri" panose="020F0502020204030204" pitchFamily="34" charset="0"/>
              <a:ea typeface="Calibri" panose="020F0502020204030204" pitchFamily="34" charset="0"/>
              <a:cs typeface="Calibri" panose="020F0502020204030204" pitchFamily="34" charset="0"/>
            </a:endParaRPr>
          </a:p>
          <a:p>
            <a:pPr marL="342900" lvl="0" indent="-342900">
              <a:lnSpc>
                <a:spcPct val="120000"/>
              </a:lnSpc>
              <a:buClr>
                <a:schemeClr val="accent3"/>
              </a:buClr>
              <a:buSzPts val="1000"/>
              <a:buFont typeface="Arial" panose="020B0604020202020204" pitchFamily="34" charset="0"/>
              <a:buChar char="•"/>
              <a:tabLst>
                <a:tab pos="228600" algn="l"/>
                <a:tab pos="457200" algn="l"/>
              </a:tabLst>
            </a:pPr>
            <a:r>
              <a:rPr lang="en-US" sz="2000" b="1" dirty="0">
                <a:solidFill>
                  <a:srgbClr val="252223"/>
                </a:solidFill>
                <a:latin typeface="Calibri" panose="020F0502020204030204" pitchFamily="34" charset="0"/>
                <a:cs typeface="Calibri" panose="020F0502020204030204" pitchFamily="34" charset="0"/>
              </a:rPr>
              <a:t>Langage : </a:t>
            </a:r>
            <a:r>
              <a:rPr lang="en-US" sz="2000" dirty="0">
                <a:solidFill>
                  <a:srgbClr val="252223"/>
                </a:solidFill>
                <a:latin typeface="Calibri" panose="020F0502020204030204" pitchFamily="34" charset="0"/>
                <a:cs typeface="Calibri" panose="020F0502020204030204" pitchFamily="34" charset="0"/>
              </a:rPr>
              <a:t>utilisons-nous un langage inclusif ? </a:t>
            </a:r>
          </a:p>
          <a:p>
            <a:pPr marL="342900" lvl="0" indent="-342900">
              <a:lnSpc>
                <a:spcPct val="120000"/>
              </a:lnSpc>
              <a:buClr>
                <a:schemeClr val="accent3"/>
              </a:buClr>
              <a:buSzPts val="1000"/>
              <a:buFont typeface="Arial" panose="020B0604020202020204" pitchFamily="34" charset="0"/>
              <a:buChar char="•"/>
              <a:tabLst>
                <a:tab pos="228600" algn="l"/>
                <a:tab pos="457200" algn="l"/>
              </a:tabLst>
            </a:pPr>
            <a:r>
              <a:rPr lang="en-US" sz="2000" b="1" dirty="0">
                <a:solidFill>
                  <a:srgbClr val="252223"/>
                </a:solidFill>
                <a:latin typeface="Calibri" panose="020F0502020204030204" pitchFamily="34" charset="0"/>
                <a:cs typeface="Calibri" panose="020F0502020204030204" pitchFamily="34" charset="0"/>
              </a:rPr>
              <a:t>Espaces : </a:t>
            </a:r>
            <a:r>
              <a:rPr lang="en-US" sz="2000" dirty="0">
                <a:solidFill>
                  <a:srgbClr val="252223"/>
                </a:solidFill>
                <a:latin typeface="Calibri" panose="020F0502020204030204" pitchFamily="34" charset="0"/>
                <a:cs typeface="Calibri" panose="020F0502020204030204" pitchFamily="34" charset="0"/>
              </a:rPr>
              <a:t>disposons-nous d’espaces sûrs, par exemple ? </a:t>
            </a:r>
          </a:p>
          <a:p>
            <a:pPr marL="342900" lvl="0" indent="-342900">
              <a:lnSpc>
                <a:spcPct val="120000"/>
              </a:lnSpc>
              <a:buClr>
                <a:schemeClr val="accent3"/>
              </a:buClr>
              <a:buSzPts val="1000"/>
              <a:buFont typeface="Arial" panose="020B0604020202020204" pitchFamily="34" charset="0"/>
              <a:buChar char="•"/>
              <a:tabLst>
                <a:tab pos="228600" algn="l"/>
                <a:tab pos="457200" algn="l"/>
              </a:tabLst>
            </a:pPr>
            <a:r>
              <a:rPr lang="en-US" sz="2000" b="1" dirty="0">
                <a:solidFill>
                  <a:srgbClr val="252223"/>
                </a:solidFill>
                <a:latin typeface="Calibri" panose="020F0502020204030204" pitchFamily="34" charset="0"/>
                <a:cs typeface="Calibri" panose="020F0502020204030204" pitchFamily="34" charset="0"/>
              </a:rPr>
              <a:t>Règles : </a:t>
            </a:r>
            <a:r>
              <a:rPr lang="en-US" sz="2000" dirty="0">
                <a:solidFill>
                  <a:srgbClr val="252223"/>
                </a:solidFill>
                <a:latin typeface="Calibri" panose="020F0502020204030204" pitchFamily="34" charset="0"/>
                <a:cs typeface="Calibri" panose="020F0502020204030204" pitchFamily="34" charset="0"/>
              </a:rPr>
              <a:t>tiennent-elles compte des questions de discrimination ?</a:t>
            </a:r>
          </a:p>
          <a:p>
            <a:pPr marL="342900" lvl="0" indent="-342900">
              <a:lnSpc>
                <a:spcPct val="120000"/>
              </a:lnSpc>
              <a:buClr>
                <a:schemeClr val="accent3"/>
              </a:buClr>
              <a:buSzPts val="1000"/>
              <a:buFont typeface="Arial" panose="020B0604020202020204" pitchFamily="34" charset="0"/>
              <a:buChar char="•"/>
              <a:tabLst>
                <a:tab pos="228600" algn="l"/>
                <a:tab pos="457200" algn="l"/>
              </a:tabLst>
            </a:pPr>
            <a:r>
              <a:rPr lang="en-US" sz="2000" b="1" dirty="0">
                <a:solidFill>
                  <a:srgbClr val="252223"/>
                </a:solidFill>
                <a:latin typeface="Calibri" panose="020F0502020204030204" pitchFamily="34" charset="0"/>
                <a:cs typeface="Calibri" panose="020F0502020204030204" pitchFamily="34" charset="0"/>
              </a:rPr>
              <a:t> Procédures de plainte : </a:t>
            </a:r>
            <a:r>
              <a:rPr lang="en-US" sz="2000" dirty="0">
                <a:solidFill>
                  <a:srgbClr val="252223"/>
                </a:solidFill>
                <a:latin typeface="Calibri" panose="020F0502020204030204" pitchFamily="34" charset="0"/>
                <a:cs typeface="Calibri" panose="020F0502020204030204" pitchFamily="34" charset="0"/>
              </a:rPr>
              <a:t>qui peut y avoir recours, et dans quelle mesure sont-elles accessibles et efficaces ?</a:t>
            </a:r>
            <a:endParaRPr lang="de-DE" sz="2000" dirty="0">
              <a:solidFill>
                <a:srgbClr val="252223"/>
              </a:solidFill>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2" name="Grafik 8">
            <a:extLst>
              <a:ext uri="{FF2B5EF4-FFF2-40B4-BE49-F238E27FC236}">
                <a16:creationId xmlns:a16="http://schemas.microsoft.com/office/drawing/2014/main" id="{FC684925-4110-97F1-45BE-CF132A3D89E1}"/>
              </a:ext>
            </a:extLst>
          </p:cNvPr>
          <p:cNvPicPr>
            <a:picLocks noChangeAspect="1"/>
          </p:cNvPicPr>
          <p:nvPr/>
        </p:nvPicPr>
        <p:blipFill rotWithShape="1">
          <a:blip r:embed="rId3"/>
          <a:srcRect r="12548"/>
          <a:stretch/>
        </p:blipFill>
        <p:spPr>
          <a:xfrm>
            <a:off x="308339" y="2089842"/>
            <a:ext cx="1873789" cy="2678315"/>
          </a:xfrm>
          <a:prstGeom prst="rect">
            <a:avLst/>
          </a:prstGeom>
        </p:spPr>
      </p:pic>
    </p:spTree>
    <p:extLst>
      <p:ext uri="{BB962C8B-B14F-4D97-AF65-F5344CB8AC3E}">
        <p14:creationId xmlns:p14="http://schemas.microsoft.com/office/powerpoint/2010/main" val="367250479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971990-0E72-FE33-7298-2E21AF64B0AE}"/>
            </a:ext>
          </a:extLst>
        </p:cNvPr>
        <p:cNvGrpSpPr/>
        <p:nvPr/>
      </p:nvGrpSpPr>
      <p:grpSpPr>
        <a:xfrm>
          <a:off x="0" y="0"/>
          <a:ext cx="0" cy="0"/>
          <a:chOff x="0" y="0"/>
          <a:chExt cx="0" cy="0"/>
        </a:xfrm>
      </p:grpSpPr>
      <p:sp>
        <p:nvSpPr>
          <p:cNvPr id="12" name="Freeform 12">
            <a:extLst>
              <a:ext uri="{FF2B5EF4-FFF2-40B4-BE49-F238E27FC236}">
                <a16:creationId xmlns:a16="http://schemas.microsoft.com/office/drawing/2014/main" id="{E91C1704-27DE-9DBA-7A11-318B5230CE18}"/>
              </a:ext>
            </a:extLst>
          </p:cNvPr>
          <p:cNvSpPr/>
          <p:nvPr/>
        </p:nvSpPr>
        <p:spPr>
          <a:xfrm>
            <a:off x="142675" y="6231095"/>
            <a:ext cx="2039453" cy="426796"/>
          </a:xfrm>
          <a:custGeom>
            <a:avLst/>
            <a:gdLst/>
            <a:ahLst/>
            <a:cxnLst/>
            <a:rect l="l" t="t" r="r" b="b"/>
            <a:pathLst>
              <a:path w="3059180" h="640194">
                <a:moveTo>
                  <a:pt x="0" y="0"/>
                </a:moveTo>
                <a:lnTo>
                  <a:pt x="3059179" y="0"/>
                </a:lnTo>
                <a:lnTo>
                  <a:pt x="3059179" y="640193"/>
                </a:lnTo>
                <a:lnTo>
                  <a:pt x="0" y="640193"/>
                </a:lnTo>
                <a:lnTo>
                  <a:pt x="0" y="0"/>
                </a:lnTo>
                <a:close/>
              </a:path>
            </a:pathLst>
          </a:custGeom>
          <a:blipFill>
            <a:blip r:embed="rId2"/>
            <a:stretch>
              <a:fillRect/>
            </a:stretch>
          </a:blipFill>
        </p:spPr>
        <p:txBody>
          <a:bodyPr/>
          <a:lstStyle/>
          <a:p>
            <a:endParaRPr lang="de-DE" sz="1200"/>
          </a:p>
        </p:txBody>
      </p:sp>
      <p:sp>
        <p:nvSpPr>
          <p:cNvPr id="15" name="Textfeld 14">
            <a:extLst>
              <a:ext uri="{FF2B5EF4-FFF2-40B4-BE49-F238E27FC236}">
                <a16:creationId xmlns:a16="http://schemas.microsoft.com/office/drawing/2014/main" id="{837455D0-597C-4805-CB0A-AD8229A36E0F}"/>
              </a:ext>
            </a:extLst>
          </p:cNvPr>
          <p:cNvSpPr txBox="1"/>
          <p:nvPr/>
        </p:nvSpPr>
        <p:spPr>
          <a:xfrm>
            <a:off x="142675" y="125090"/>
            <a:ext cx="12232453" cy="584775"/>
          </a:xfrm>
          <a:prstGeom prst="rect">
            <a:avLst/>
          </a:prstGeom>
          <a:noFill/>
        </p:spPr>
        <p:txBody>
          <a:bodyPr wrap="square" rtlCol="0">
            <a:spAutoFit/>
          </a:bodyPr>
          <a:lstStyle/>
          <a:p>
            <a:r>
              <a:rPr lang="en-US" sz="3200" b="1" dirty="0">
                <a:solidFill>
                  <a:srgbClr val="FFFFFF"/>
                </a:solidFill>
              </a:rPr>
              <a:t>Stratégies de prévention</a:t>
            </a:r>
            <a:endParaRPr lang="de-DE" sz="3200" b="1" dirty="0">
              <a:solidFill>
                <a:srgbClr val="FFFFFF"/>
              </a:solidFill>
            </a:endParaRPr>
          </a:p>
        </p:txBody>
      </p:sp>
      <p:sp>
        <p:nvSpPr>
          <p:cNvPr id="4" name="Textfeld 3">
            <a:extLst>
              <a:ext uri="{FF2B5EF4-FFF2-40B4-BE49-F238E27FC236}">
                <a16:creationId xmlns:a16="http://schemas.microsoft.com/office/drawing/2014/main" id="{1A702A8D-45B2-D22A-7FC9-54F7708DEB95}"/>
              </a:ext>
            </a:extLst>
          </p:cNvPr>
          <p:cNvSpPr txBox="1"/>
          <p:nvPr/>
        </p:nvSpPr>
        <p:spPr>
          <a:xfrm>
            <a:off x="2450992" y="1031548"/>
            <a:ext cx="8552652" cy="4794902"/>
          </a:xfrm>
          <a:prstGeom prst="rect">
            <a:avLst/>
          </a:prstGeom>
          <a:noFill/>
        </p:spPr>
        <p:txBody>
          <a:bodyPr wrap="square">
            <a:spAutoFit/>
          </a:bodyPr>
          <a:lstStyle/>
          <a:p>
            <a:pPr>
              <a:lnSpc>
                <a:spcPct val="107000"/>
              </a:lnSpc>
              <a:spcAft>
                <a:spcPts val="800"/>
              </a:spcAft>
              <a:buClr>
                <a:srgbClr val="686868"/>
              </a:buClr>
              <a:buSzPts val="1000"/>
              <a:tabLst>
                <a:tab pos="457200" algn="l"/>
              </a:tabLst>
            </a:pPr>
            <a:r>
              <a:rPr lang="de-DE" sz="2000" b="1" dirty="0" err="1">
                <a:solidFill>
                  <a:srgbClr val="D33FB2"/>
                </a:solidFill>
                <a:effectLst/>
                <a:latin typeface="Calibri" panose="020F0502020204030204" pitchFamily="34" charset="0"/>
                <a:ea typeface="Calibri" panose="020F0502020204030204" pitchFamily="34" charset="0"/>
                <a:cs typeface="Calibri" panose="020F0502020204030204" pitchFamily="34" charset="0"/>
              </a:rPr>
              <a:t>Culturalisation </a:t>
            </a:r>
            <a:r>
              <a:rPr lang="de-DE" sz="2000" b="1" dirty="0">
                <a:solidFill>
                  <a:srgbClr val="D33FB2"/>
                </a:solidFill>
                <a:effectLst/>
                <a:latin typeface="Calibri" panose="020F0502020204030204" pitchFamily="34" charset="0"/>
                <a:ea typeface="Calibri" panose="020F0502020204030204" pitchFamily="34" charset="0"/>
                <a:cs typeface="Calibri" panose="020F0502020204030204" pitchFamily="34" charset="0"/>
              </a:rPr>
              <a:t> </a:t>
            </a:r>
            <a:br>
              <a:rPr lang="de-DE" sz="2000" dirty="0">
                <a:solidFill>
                  <a:srgbClr val="252223"/>
                </a:solidFill>
                <a:effectLst/>
                <a:latin typeface="Calibri" panose="020F0502020204030204" pitchFamily="34" charset="0"/>
                <a:ea typeface="Calibri" panose="020F0502020204030204" pitchFamily="34" charset="0"/>
                <a:cs typeface="Calibri" panose="020F0502020204030204" pitchFamily="34" charset="0"/>
              </a:rPr>
            </a:br>
            <a:r>
              <a:rPr lang="en-US" sz="2000" dirty="0">
                <a:solidFill>
                  <a:srgbClr val="252223"/>
                </a:solidFill>
                <a:latin typeface="Calibri" panose="020F0502020204030204" pitchFamily="34" charset="0"/>
                <a:ea typeface="Calibri" panose="020F0502020204030204" pitchFamily="34" charset="0"/>
                <a:cs typeface="Calibri" panose="020F0502020204030204" pitchFamily="34" charset="0"/>
              </a:rPr>
              <a:t>Les comportements ou les besoins sont trop rapidement attribués à la « culture » plutôt que d’être considérés d’un point de vue individuel. Cela réduit les personnes à des stéréotypes, ce qui renforce l’altérisation</a:t>
            </a:r>
            <a:r>
              <a:rPr lang="de-DE" sz="2000" dirty="0">
                <a:solidFill>
                  <a:srgbClr val="252223"/>
                </a:solidFill>
                <a:effectLst/>
                <a:latin typeface="Calibri" panose="020F0502020204030204" pitchFamily="34" charset="0"/>
                <a:ea typeface="Calibri" panose="020F0502020204030204" pitchFamily="34" charset="0"/>
                <a:cs typeface="Calibri" panose="020F0502020204030204" pitchFamily="34" charset="0"/>
              </a:rPr>
              <a:t>. </a:t>
            </a:r>
            <a:endParaRPr lang="de-DE" sz="2000" dirty="0">
              <a:solidFill>
                <a:srgbClr val="252223"/>
              </a:solidFill>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buNone/>
            </a:pPr>
            <a:r>
              <a:rPr lang="de-DE" sz="2000" b="1" dirty="0" err="1">
                <a:solidFill>
                  <a:srgbClr val="252223"/>
                </a:solidFill>
                <a:effectLst/>
                <a:latin typeface="Calibri" panose="020F0502020204030204" pitchFamily="34" charset="0"/>
                <a:ea typeface="Calibri" panose="020F0502020204030204" pitchFamily="34" charset="0"/>
                <a:cs typeface="Calibri" panose="020F0502020204030204" pitchFamily="34" charset="0"/>
              </a:rPr>
              <a:t>Exemples </a:t>
            </a:r>
            <a:r>
              <a:rPr lang="de-DE" sz="2000" b="1" dirty="0">
                <a:solidFill>
                  <a:srgbClr val="252223"/>
                </a:solidFill>
                <a:effectLst/>
                <a:latin typeface="Calibri" panose="020F0502020204030204" pitchFamily="34" charset="0"/>
                <a:ea typeface="Calibri" panose="020F0502020204030204" pitchFamily="34" charset="0"/>
                <a:cs typeface="Calibri" panose="020F0502020204030204" pitchFamily="34" charset="0"/>
              </a:rPr>
              <a:t>:</a:t>
            </a:r>
            <a:endParaRPr lang="de-DE" sz="2000" dirty="0">
              <a:solidFill>
                <a:srgbClr val="252223"/>
              </a:solidFill>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600"/>
              </a:spcAft>
              <a:buClr>
                <a:schemeClr val="accent3"/>
              </a:buClr>
              <a:buSzPts val="1000"/>
              <a:buFont typeface="Symbol" panose="05050102010706020507" pitchFamily="18" charset="2"/>
              <a:buChar char=""/>
              <a:tabLst>
                <a:tab pos="457200" algn="l"/>
              </a:tabLst>
            </a:pPr>
            <a:r>
              <a:rPr lang="de-DE" sz="2000" dirty="0">
                <a:solidFill>
                  <a:srgbClr val="252223"/>
                </a:solidFill>
                <a:latin typeface="Calibri" panose="020F0502020204030204" pitchFamily="34" charset="0"/>
                <a:ea typeface="Calibri" panose="020F0502020204030204" pitchFamily="34" charset="0"/>
                <a:cs typeface="Calibri" panose="020F0502020204030204" pitchFamily="34" charset="0"/>
              </a:rPr>
              <a:t>«</a:t>
            </a:r>
            <a:r>
              <a:rPr lang="de-DE" sz="2000" dirty="0">
                <a:solidFill>
                  <a:srgbClr val="252223"/>
                </a:solidFill>
                <a:effectLst/>
                <a:latin typeface="Calibri" panose="020F0502020204030204" pitchFamily="34" charset="0"/>
                <a:ea typeface="Calibri" panose="020F0502020204030204" pitchFamily="34" charset="0"/>
                <a:cs typeface="Calibri" panose="020F0502020204030204" pitchFamily="34" charset="0"/>
              </a:rPr>
              <a:t> Dans </a:t>
            </a:r>
            <a:r>
              <a:rPr lang="de-DE" sz="2000" dirty="0" err="1">
                <a:solidFill>
                  <a:srgbClr val="252223"/>
                </a:solidFill>
                <a:latin typeface="Calibri" panose="020F0502020204030204" pitchFamily="34" charset="0"/>
                <a:ea typeface="Calibri" panose="020F0502020204030204" pitchFamily="34" charset="0"/>
                <a:cs typeface="Calibri" panose="020F0502020204030204" pitchFamily="34" charset="0"/>
              </a:rPr>
              <a:t>ta culture</a:t>
            </a:r>
            <a:r>
              <a:rPr lang="de-DE" sz="2000" dirty="0">
                <a:solidFill>
                  <a:srgbClr val="252223"/>
                </a:solidFill>
                <a:latin typeface="Calibri" panose="020F0502020204030204" pitchFamily="34" charset="0"/>
                <a:ea typeface="Calibri" panose="020F0502020204030204" pitchFamily="34" charset="0"/>
                <a:cs typeface="Calibri" panose="020F0502020204030204" pitchFamily="34" charset="0"/>
              </a:rPr>
              <a:t>, </a:t>
            </a:r>
            <a:r>
              <a:rPr lang="de-DE" sz="2000" dirty="0" err="1">
                <a:solidFill>
                  <a:srgbClr val="252223"/>
                </a:solidFill>
                <a:latin typeface="Calibri" panose="020F0502020204030204" pitchFamily="34" charset="0"/>
                <a:ea typeface="Calibri" panose="020F0502020204030204" pitchFamily="34" charset="0"/>
                <a:cs typeface="Calibri" panose="020F0502020204030204" pitchFamily="34" charset="0"/>
              </a:rPr>
              <a:t>c’est tabou</a:t>
            </a:r>
            <a:r>
              <a:rPr lang="de-DE" sz="2000" dirty="0">
                <a:solidFill>
                  <a:srgbClr val="252223"/>
                </a:solidFill>
                <a:latin typeface="Calibri" panose="020F0502020204030204" pitchFamily="34" charset="0"/>
                <a:ea typeface="Calibri" panose="020F0502020204030204" pitchFamily="34" charset="0"/>
                <a:cs typeface="Calibri" panose="020F0502020204030204" pitchFamily="34" charset="0"/>
              </a:rPr>
              <a:t>, </a:t>
            </a:r>
            <a:r>
              <a:rPr lang="de-DE" sz="2000" dirty="0" err="1">
                <a:solidFill>
                  <a:srgbClr val="252223"/>
                </a:solidFill>
                <a:latin typeface="Calibri" panose="020F0502020204030204" pitchFamily="34" charset="0"/>
                <a:ea typeface="Calibri" panose="020F0502020204030204" pitchFamily="34" charset="0"/>
                <a:cs typeface="Calibri" panose="020F0502020204030204" pitchFamily="34" charset="0"/>
              </a:rPr>
              <a:t>n’est-ce pas </a:t>
            </a:r>
            <a:r>
              <a:rPr lang="de-DE" sz="2000" dirty="0">
                <a:solidFill>
                  <a:srgbClr val="252223"/>
                </a:solidFill>
                <a:latin typeface="Calibri" panose="020F0502020204030204" pitchFamily="34" charset="0"/>
                <a:ea typeface="Calibri" panose="020F0502020204030204" pitchFamily="34" charset="0"/>
                <a:cs typeface="Calibri" panose="020F0502020204030204" pitchFamily="34" charset="0"/>
              </a:rPr>
              <a:t>? »</a:t>
            </a:r>
            <a:endParaRPr lang="de-DE" sz="2000" dirty="0">
              <a:solidFill>
                <a:srgbClr val="252223"/>
              </a:solidFill>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600"/>
              </a:spcAft>
              <a:buClr>
                <a:schemeClr val="accent3"/>
              </a:buClr>
              <a:buSzPts val="1000"/>
              <a:buFont typeface="Symbol" panose="05050102010706020507" pitchFamily="18" charset="2"/>
              <a:buChar char=""/>
              <a:tabLst>
                <a:tab pos="457200" algn="l"/>
              </a:tabLst>
            </a:pPr>
            <a:r>
              <a:rPr lang="en-US" sz="2000" dirty="0">
                <a:solidFill>
                  <a:srgbClr val="252223"/>
                </a:solidFill>
                <a:latin typeface="Calibri" panose="020F0502020204030204" pitchFamily="34" charset="0"/>
                <a:ea typeface="Calibri" panose="020F0502020204030204" pitchFamily="34" charset="0"/>
                <a:cs typeface="Calibri" panose="020F0502020204030204" pitchFamily="34" charset="0"/>
              </a:rPr>
              <a:t>L’hypothèse selon laquelle une personne réprime sa sexualité en raison de ses origines. Les généralisations sur les « familles religieuses ».</a:t>
            </a:r>
            <a:br>
              <a:rPr lang="en-US" sz="2000" dirty="0">
                <a:solidFill>
                  <a:srgbClr val="252223"/>
                </a:solidFill>
                <a:latin typeface="Calibri" panose="020F0502020204030204" pitchFamily="34" charset="0"/>
                <a:ea typeface="Calibri" panose="020F0502020204030204" pitchFamily="34" charset="0"/>
                <a:cs typeface="Calibri" panose="020F0502020204030204" pitchFamily="34" charset="0"/>
              </a:rPr>
            </a:br>
            <a:br>
              <a:rPr lang="en-US" sz="2000" dirty="0">
                <a:solidFill>
                  <a:srgbClr val="252223"/>
                </a:solidFill>
                <a:latin typeface="Calibri" panose="020F0502020204030204" pitchFamily="34" charset="0"/>
                <a:ea typeface="Calibri" panose="020F0502020204030204" pitchFamily="34" charset="0"/>
                <a:cs typeface="Calibri" panose="020F0502020204030204" pitchFamily="34" charset="0"/>
              </a:rPr>
            </a:br>
            <a:r>
              <a:rPr lang="de-DE" sz="2000" b="1" dirty="0" err="1">
                <a:solidFill>
                  <a:srgbClr val="D33FB2"/>
                </a:solidFill>
                <a:effectLst/>
                <a:latin typeface="Calibri" panose="020F0502020204030204" pitchFamily="34" charset="0"/>
                <a:ea typeface="Calibri" panose="020F0502020204030204" pitchFamily="34" charset="0"/>
                <a:cs typeface="Calibri" panose="020F0502020204030204" pitchFamily="34" charset="0"/>
              </a:rPr>
              <a:t>Stratégie </a:t>
            </a:r>
            <a:r>
              <a:rPr lang="de-DE" sz="2000" b="1" dirty="0">
                <a:solidFill>
                  <a:srgbClr val="D33FB2"/>
                </a:solidFill>
                <a:effectLst/>
                <a:latin typeface="Calibri" panose="020F0502020204030204" pitchFamily="34" charset="0"/>
                <a:ea typeface="Calibri" panose="020F0502020204030204" pitchFamily="34" charset="0"/>
                <a:cs typeface="Calibri" panose="020F0502020204030204" pitchFamily="34" charset="0"/>
              </a:rPr>
              <a:t>:</a:t>
            </a:r>
            <a:endParaRPr lang="de-DE" sz="2000" dirty="0">
              <a:solidFill>
                <a:srgbClr val="252223"/>
              </a:solidFill>
              <a:effectLst/>
              <a:latin typeface="Calibri" panose="020F0502020204030204" pitchFamily="34" charset="0"/>
              <a:ea typeface="Calibri" panose="020F0502020204030204" pitchFamily="34" charset="0"/>
              <a:cs typeface="Times New Roman" panose="02020603050405020304" pitchFamily="18" charset="0"/>
            </a:endParaRPr>
          </a:p>
          <a:p>
            <a:pPr marL="342900" indent="-342900">
              <a:lnSpc>
                <a:spcPct val="107000"/>
              </a:lnSpc>
              <a:spcAft>
                <a:spcPts val="600"/>
              </a:spcAft>
              <a:buClr>
                <a:schemeClr val="accent3"/>
              </a:buClr>
              <a:buSzPts val="1000"/>
              <a:buFont typeface="Symbol" panose="05050102010706020507" pitchFamily="18" charset="2"/>
              <a:buChar char=""/>
              <a:tabLst>
                <a:tab pos="457200" algn="l"/>
              </a:tabLst>
            </a:pPr>
            <a:r>
              <a:rPr lang="en-US" sz="2000" dirty="0">
                <a:solidFill>
                  <a:srgbClr val="252223"/>
                </a:solidFill>
                <a:latin typeface="Calibri" panose="020F0502020204030204" pitchFamily="34" charset="0"/>
                <a:ea typeface="Calibri" panose="020F0502020204030204" pitchFamily="34" charset="0"/>
                <a:cs typeface="Calibri" panose="020F0502020204030204" pitchFamily="34" charset="0"/>
              </a:rPr>
              <a:t>Posez des questions précises plutôt que de formuler des suppositions sans discernement.</a:t>
            </a:r>
          </a:p>
          <a:p>
            <a:pPr marL="342900" indent="-342900">
              <a:lnSpc>
                <a:spcPct val="107000"/>
              </a:lnSpc>
              <a:spcAft>
                <a:spcPts val="600"/>
              </a:spcAft>
              <a:buClr>
                <a:schemeClr val="accent3"/>
              </a:buClr>
              <a:buSzPts val="1000"/>
              <a:buFont typeface="Symbol" panose="05050102010706020507" pitchFamily="18" charset="2"/>
              <a:buChar char=""/>
              <a:tabLst>
                <a:tab pos="457200" algn="l"/>
              </a:tabLst>
            </a:pPr>
            <a:r>
              <a:rPr lang="en-US" sz="2000" dirty="0">
                <a:solidFill>
                  <a:srgbClr val="252223"/>
                </a:solidFill>
                <a:latin typeface="Calibri" panose="020F0502020204030204" pitchFamily="34" charset="0"/>
                <a:ea typeface="Calibri" panose="020F0502020204030204" pitchFamily="34" charset="0"/>
                <a:cs typeface="Calibri" panose="020F0502020204030204" pitchFamily="34" charset="0"/>
              </a:rPr>
              <a:t>Privilégiez les approches intersectionnelles.</a:t>
            </a:r>
            <a:endParaRPr lang="de-DE" sz="2000" dirty="0">
              <a:solidFill>
                <a:srgbClr val="252223"/>
              </a:solidFill>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2" name="Grafik 8">
            <a:extLst>
              <a:ext uri="{FF2B5EF4-FFF2-40B4-BE49-F238E27FC236}">
                <a16:creationId xmlns:a16="http://schemas.microsoft.com/office/drawing/2014/main" id="{8B7478B7-F9A4-272C-E5E1-99AC0A9C0A0D}"/>
              </a:ext>
            </a:extLst>
          </p:cNvPr>
          <p:cNvPicPr>
            <a:picLocks noChangeAspect="1"/>
          </p:cNvPicPr>
          <p:nvPr/>
        </p:nvPicPr>
        <p:blipFill>
          <a:blip r:embed="rId3"/>
          <a:stretch>
            <a:fillRect/>
          </a:stretch>
        </p:blipFill>
        <p:spPr>
          <a:xfrm>
            <a:off x="308339" y="2089842"/>
            <a:ext cx="2142653" cy="2678315"/>
          </a:xfrm>
          <a:prstGeom prst="rect">
            <a:avLst/>
          </a:prstGeom>
        </p:spPr>
      </p:pic>
    </p:spTree>
    <p:extLst>
      <p:ext uri="{BB962C8B-B14F-4D97-AF65-F5344CB8AC3E}">
        <p14:creationId xmlns:p14="http://schemas.microsoft.com/office/powerpoint/2010/main" val="68643909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4D520B5-243A-1AFB-F4EB-B6D5C23908BB}"/>
              </a:ext>
            </a:extLst>
          </p:cNvPr>
          <p:cNvSpPr>
            <a:spLocks noGrp="1"/>
          </p:cNvSpPr>
          <p:nvPr>
            <p:ph type="title"/>
          </p:nvPr>
        </p:nvSpPr>
        <p:spPr>
          <a:xfrm>
            <a:off x="123824" y="303138"/>
            <a:ext cx="11944351" cy="715879"/>
          </a:xfrm>
        </p:spPr>
        <p:txBody>
          <a:bodyPr/>
          <a:lstStyle/>
          <a:p>
            <a:r>
              <a:rPr lang="en-US" sz="3200" b="1" dirty="0"/>
              <a:t>Lignes directrices à l'intention des éducateurs et des professionnels </a:t>
            </a:r>
            <a:br>
              <a:rPr lang="en-US" sz="3200" b="1" dirty="0"/>
            </a:br>
            <a:endParaRPr lang="de-DE" sz="3200" dirty="0"/>
          </a:p>
        </p:txBody>
      </p:sp>
      <p:sp>
        <p:nvSpPr>
          <p:cNvPr id="3" name="Inhaltsplatzhalter 2">
            <a:extLst>
              <a:ext uri="{FF2B5EF4-FFF2-40B4-BE49-F238E27FC236}">
                <a16:creationId xmlns:a16="http://schemas.microsoft.com/office/drawing/2014/main" id="{4BBE46ED-8D5F-27A5-3D2B-181CA58A3B7A}"/>
              </a:ext>
            </a:extLst>
          </p:cNvPr>
          <p:cNvSpPr>
            <a:spLocks noGrp="1"/>
          </p:cNvSpPr>
          <p:nvPr>
            <p:ph sz="quarter" idx="12"/>
          </p:nvPr>
        </p:nvSpPr>
        <p:spPr>
          <a:xfrm>
            <a:off x="2450992" y="1019017"/>
            <a:ext cx="9339792" cy="4985910"/>
          </a:xfrm>
        </p:spPr>
        <p:txBody>
          <a:bodyPr/>
          <a:lstStyle/>
          <a:p>
            <a:pPr algn="just">
              <a:lnSpc>
                <a:spcPct val="107000"/>
              </a:lnSpc>
              <a:spcAft>
                <a:spcPts val="800"/>
              </a:spcAft>
            </a:pPr>
            <a:r>
              <a:rPr lang="en-US" sz="2400" b="1" dirty="0">
                <a:solidFill>
                  <a:srgbClr val="D33FB2"/>
                </a:solidFill>
                <a:latin typeface="Calibri" panose="020F0502020204030204" pitchFamily="34" charset="0"/>
                <a:ea typeface="Calibri" panose="020F0502020204030204" pitchFamily="34" charset="0"/>
                <a:cs typeface="Calibri" panose="020F0502020204030204" pitchFamily="34" charset="0"/>
              </a:rPr>
              <a:t>Les aspects clés du travail dans un contexte d’altérisation sont les suivants :</a:t>
            </a:r>
          </a:p>
          <a:p>
            <a:pPr marL="342900" indent="-342900" algn="just">
              <a:lnSpc>
                <a:spcPct val="107000"/>
              </a:lnSpc>
              <a:spcAft>
                <a:spcPts val="800"/>
              </a:spcAft>
              <a:buFont typeface="Arial" panose="020B0604020202020204" pitchFamily="34" charset="0"/>
              <a:buChar char="•"/>
            </a:pPr>
            <a:r>
              <a:rPr lang="en-US" sz="2000" dirty="0">
                <a:solidFill>
                  <a:srgbClr val="252223"/>
                </a:solidFill>
                <a:latin typeface="Calibri" panose="020F0502020204030204" pitchFamily="34" charset="0"/>
                <a:ea typeface="Calibri" panose="020F0502020204030204" pitchFamily="34" charset="0"/>
                <a:cs typeface="+mn-cs"/>
              </a:rPr>
              <a:t>La réflexion sur ses propres valeurs, normes et incertitudes concernant la sexualité chez les personnes âgées.</a:t>
            </a:r>
          </a:p>
          <a:p>
            <a:pPr marL="342900" indent="-342900" algn="just">
              <a:lnSpc>
                <a:spcPct val="107000"/>
              </a:lnSpc>
              <a:spcAft>
                <a:spcPts val="800"/>
              </a:spcAft>
              <a:buFont typeface="Arial" panose="020B0604020202020204" pitchFamily="34" charset="0"/>
              <a:buChar char="•"/>
            </a:pPr>
            <a:r>
              <a:rPr lang="en-US" sz="2000" dirty="0">
                <a:solidFill>
                  <a:srgbClr val="252223"/>
                </a:solidFill>
                <a:latin typeface="Calibri" panose="020F0502020204030204" pitchFamily="34" charset="0"/>
                <a:ea typeface="Calibri" panose="020F0502020204030204" pitchFamily="34" charset="0"/>
                <a:cs typeface="+mn-cs"/>
              </a:rPr>
              <a:t>L'acquisition et le partage de connaissances sur les principes juridiques et éthiques.</a:t>
            </a:r>
          </a:p>
          <a:p>
            <a:pPr marL="342900" indent="-342900" algn="just">
              <a:lnSpc>
                <a:spcPct val="107000"/>
              </a:lnSpc>
              <a:spcAft>
                <a:spcPts val="800"/>
              </a:spcAft>
              <a:buFont typeface="Arial" panose="020B0604020202020204" pitchFamily="34" charset="0"/>
              <a:buChar char="•"/>
            </a:pPr>
            <a:r>
              <a:rPr lang="en-US" sz="2000" dirty="0">
                <a:solidFill>
                  <a:srgbClr val="252223"/>
                </a:solidFill>
                <a:latin typeface="Calibri" panose="020F0502020204030204" pitchFamily="34" charset="0"/>
                <a:ea typeface="Calibri" panose="020F0502020204030204" pitchFamily="34" charset="0"/>
                <a:cs typeface="+mn-cs"/>
              </a:rPr>
              <a:t>Favoriser une culture d’équipe ouverte où les situations difficiles peuvent être abordées.</a:t>
            </a:r>
          </a:p>
          <a:p>
            <a:pPr marL="342900" indent="-342900" algn="just">
              <a:lnSpc>
                <a:spcPct val="107000"/>
              </a:lnSpc>
              <a:spcAft>
                <a:spcPts val="800"/>
              </a:spcAft>
              <a:buFont typeface="Arial" panose="020B0604020202020204" pitchFamily="34" charset="0"/>
              <a:buChar char="•"/>
            </a:pPr>
            <a:r>
              <a:rPr lang="en-US" sz="2000" dirty="0">
                <a:solidFill>
                  <a:srgbClr val="252223"/>
                </a:solidFill>
                <a:latin typeface="Calibri" panose="020F0502020204030204" pitchFamily="34" charset="0"/>
                <a:ea typeface="Calibri" panose="020F0502020204030204" pitchFamily="34" charset="0"/>
                <a:cs typeface="+mn-cs"/>
              </a:rPr>
              <a:t>La protection active de la vie privée, de l’intimité et de l’autodétermination.</a:t>
            </a:r>
          </a:p>
          <a:p>
            <a:pPr marL="342900" indent="-342900" algn="just">
              <a:lnSpc>
                <a:spcPct val="107000"/>
              </a:lnSpc>
              <a:spcAft>
                <a:spcPts val="800"/>
              </a:spcAft>
              <a:buFont typeface="Arial" panose="020B0604020202020204" pitchFamily="34" charset="0"/>
              <a:buChar char="•"/>
            </a:pPr>
            <a:r>
              <a:rPr lang="en-US" sz="2000" dirty="0">
                <a:solidFill>
                  <a:srgbClr val="252223"/>
                </a:solidFill>
                <a:latin typeface="Calibri" panose="020F0502020204030204" pitchFamily="34" charset="0"/>
                <a:ea typeface="Calibri" panose="020F0502020204030204" pitchFamily="34" charset="0"/>
                <a:cs typeface="+mn-cs"/>
              </a:rPr>
              <a:t>Intégrer un travail biographique pour mieux évaluer les besoins individuels.</a:t>
            </a:r>
            <a:endParaRPr lang="de-DE" sz="1600" dirty="0"/>
          </a:p>
        </p:txBody>
      </p:sp>
      <p:pic>
        <p:nvPicPr>
          <p:cNvPr id="5" name="Grafik 8">
            <a:extLst>
              <a:ext uri="{FF2B5EF4-FFF2-40B4-BE49-F238E27FC236}">
                <a16:creationId xmlns:a16="http://schemas.microsoft.com/office/drawing/2014/main" id="{5571904E-4246-8859-7E59-F3E6A03930AF}"/>
              </a:ext>
            </a:extLst>
          </p:cNvPr>
          <p:cNvPicPr>
            <a:picLocks noChangeAspect="1"/>
          </p:cNvPicPr>
          <p:nvPr/>
        </p:nvPicPr>
        <p:blipFill>
          <a:blip r:embed="rId2"/>
          <a:stretch>
            <a:fillRect/>
          </a:stretch>
        </p:blipFill>
        <p:spPr>
          <a:xfrm>
            <a:off x="308339" y="2089842"/>
            <a:ext cx="2142653" cy="2678315"/>
          </a:xfrm>
          <a:prstGeom prst="rect">
            <a:avLst/>
          </a:prstGeom>
        </p:spPr>
      </p:pic>
    </p:spTree>
    <p:extLst>
      <p:ext uri="{BB962C8B-B14F-4D97-AF65-F5344CB8AC3E}">
        <p14:creationId xmlns:p14="http://schemas.microsoft.com/office/powerpoint/2010/main" val="191342560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161F39E-A8B4-0361-976B-F927263095E1}"/>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A058F59B-5118-4F08-5D35-A36F8D8C02E8}"/>
              </a:ext>
            </a:extLst>
          </p:cNvPr>
          <p:cNvSpPr>
            <a:spLocks noGrp="1"/>
          </p:cNvSpPr>
          <p:nvPr>
            <p:ph type="title"/>
          </p:nvPr>
        </p:nvSpPr>
        <p:spPr>
          <a:xfrm>
            <a:off x="123824" y="303138"/>
            <a:ext cx="11944351" cy="715879"/>
          </a:xfrm>
        </p:spPr>
        <p:txBody>
          <a:bodyPr/>
          <a:lstStyle/>
          <a:p>
            <a:r>
              <a:rPr lang="en-US" sz="3200" b="1" dirty="0"/>
              <a:t>Lignes directrices à l'intention des enseignants et des professionnels </a:t>
            </a:r>
            <a:br>
              <a:rPr lang="en-US" sz="3200" b="1" dirty="0"/>
            </a:br>
            <a:endParaRPr lang="de-DE" sz="3200" dirty="0"/>
          </a:p>
        </p:txBody>
      </p:sp>
      <p:sp>
        <p:nvSpPr>
          <p:cNvPr id="5" name="Inhaltsplatzhalter 4">
            <a:extLst>
              <a:ext uri="{FF2B5EF4-FFF2-40B4-BE49-F238E27FC236}">
                <a16:creationId xmlns:a16="http://schemas.microsoft.com/office/drawing/2014/main" id="{43703650-F54B-53EC-3782-8B430C0502D8}"/>
              </a:ext>
            </a:extLst>
          </p:cNvPr>
          <p:cNvSpPr>
            <a:spLocks noGrp="1"/>
          </p:cNvSpPr>
          <p:nvPr>
            <p:ph sz="quarter" idx="12"/>
          </p:nvPr>
        </p:nvSpPr>
        <p:spPr>
          <a:xfrm>
            <a:off x="2784066" y="1246586"/>
            <a:ext cx="8067834" cy="5870121"/>
          </a:xfrm>
        </p:spPr>
        <p:txBody>
          <a:bodyPr/>
          <a:lstStyle/>
          <a:p>
            <a:r>
              <a:rPr lang="en-US" sz="2800" b="1" dirty="0">
                <a:solidFill>
                  <a:srgbClr val="D33FB2"/>
                </a:solidFill>
                <a:latin typeface="Calibri" panose="020F0502020204030204" pitchFamily="34" charset="0"/>
                <a:ea typeface="Calibri" panose="020F0502020204030204" pitchFamily="34" charset="0"/>
                <a:cs typeface="Calibri" panose="020F0502020204030204" pitchFamily="34" charset="0"/>
              </a:rPr>
              <a:t>Principes clés pour lutter contre l’« autreisation »</a:t>
            </a:r>
            <a:endParaRPr lang="de-DE" sz="2400" b="1" dirty="0">
              <a:solidFill>
                <a:srgbClr val="D33FB2"/>
              </a:solidFill>
              <a:latin typeface="Calibri" panose="020F0502020204030204" pitchFamily="34" charset="0"/>
              <a:ea typeface="Calibri" panose="020F0502020204030204" pitchFamily="34" charset="0"/>
              <a:cs typeface="Calibri" panose="020F0502020204030204" pitchFamily="34" charset="0"/>
            </a:endParaRPr>
          </a:p>
          <a:p>
            <a:r>
              <a:rPr lang="en-US" sz="2400" b="1" dirty="0">
                <a:solidFill>
                  <a:srgbClr val="D33FB2"/>
                </a:solidFill>
                <a:latin typeface="Calibri" panose="020F0502020204030204" pitchFamily="34" charset="0"/>
                <a:ea typeface="Calibri" panose="020F0502020204030204" pitchFamily="34" charset="0"/>
                <a:cs typeface="Calibri" panose="020F0502020204030204" pitchFamily="34" charset="0"/>
              </a:rPr>
              <a:t>Créer des espaces sûrs et respectueux</a:t>
            </a:r>
          </a:p>
          <a:p>
            <a:pPr marL="342900" indent="-342900">
              <a:buFont typeface="Arial" panose="020B0604020202020204" pitchFamily="34" charset="0"/>
              <a:buChar char="•"/>
            </a:pPr>
            <a:r>
              <a:rPr lang="en-US" sz="2300" dirty="0"/>
              <a:t>Créer des espaces où chacun peut s’exprimer librement sur la sexualité et l’identité.</a:t>
            </a:r>
          </a:p>
          <a:p>
            <a:pPr marL="342900" indent="-342900">
              <a:buFont typeface="Arial" panose="020B0604020202020204" pitchFamily="34" charset="0"/>
              <a:buChar char="•"/>
            </a:pPr>
            <a:r>
              <a:rPr lang="en-US" sz="2300" dirty="0"/>
              <a:t>Cela nécessite une attitude respectueuse, un langage qui évite toute discrimination et une remise en question active de ses propres préjugés.</a:t>
            </a:r>
          </a:p>
          <a:p>
            <a:pPr marL="342900" indent="-342900">
              <a:buFont typeface="Arial" panose="020B0604020202020204" pitchFamily="34" charset="0"/>
              <a:buChar char="•"/>
            </a:pPr>
            <a:r>
              <a:rPr lang="en-US" sz="2300" dirty="0"/>
              <a:t>Un tel espace est particulièrement crucial pour les personnes âgées LGBTQIA+, car elles ont souvent vécu toute une vie de discrimination.</a:t>
            </a:r>
            <a:endParaRPr lang="de-DE" dirty="0"/>
          </a:p>
        </p:txBody>
      </p:sp>
      <p:pic>
        <p:nvPicPr>
          <p:cNvPr id="4" name="Grafik 8">
            <a:extLst>
              <a:ext uri="{FF2B5EF4-FFF2-40B4-BE49-F238E27FC236}">
                <a16:creationId xmlns:a16="http://schemas.microsoft.com/office/drawing/2014/main" id="{B0D2BDE1-A838-3B16-4BEE-AF687B24E291}"/>
              </a:ext>
            </a:extLst>
          </p:cNvPr>
          <p:cNvPicPr>
            <a:picLocks noChangeAspect="1"/>
          </p:cNvPicPr>
          <p:nvPr/>
        </p:nvPicPr>
        <p:blipFill>
          <a:blip r:embed="rId2"/>
          <a:stretch>
            <a:fillRect/>
          </a:stretch>
        </p:blipFill>
        <p:spPr>
          <a:xfrm>
            <a:off x="308339" y="2089842"/>
            <a:ext cx="2142653" cy="2678315"/>
          </a:xfrm>
          <a:prstGeom prst="rect">
            <a:avLst/>
          </a:prstGeom>
        </p:spPr>
      </p:pic>
    </p:spTree>
    <p:extLst>
      <p:ext uri="{BB962C8B-B14F-4D97-AF65-F5344CB8AC3E}">
        <p14:creationId xmlns:p14="http://schemas.microsoft.com/office/powerpoint/2010/main" val="403153839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EE0DB3-F95A-648C-16DE-768E12710825}"/>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814183ED-23FD-20B5-6E4E-1A094D1AB228}"/>
              </a:ext>
            </a:extLst>
          </p:cNvPr>
          <p:cNvSpPr>
            <a:spLocks noGrp="1"/>
          </p:cNvSpPr>
          <p:nvPr>
            <p:ph type="title"/>
          </p:nvPr>
        </p:nvSpPr>
        <p:spPr>
          <a:xfrm>
            <a:off x="123824" y="303138"/>
            <a:ext cx="11944351" cy="715879"/>
          </a:xfrm>
        </p:spPr>
        <p:txBody>
          <a:bodyPr/>
          <a:lstStyle/>
          <a:p>
            <a:r>
              <a:rPr lang="en-US" sz="3200" b="1" dirty="0"/>
              <a:t>Lignes directrices à l'intention des enseignants et des professionnels </a:t>
            </a:r>
            <a:br>
              <a:rPr lang="en-US" sz="3200" b="1" dirty="0"/>
            </a:br>
            <a:endParaRPr lang="de-DE" sz="3200" dirty="0"/>
          </a:p>
        </p:txBody>
      </p:sp>
      <p:sp>
        <p:nvSpPr>
          <p:cNvPr id="5" name="Inhaltsplatzhalter 4">
            <a:extLst>
              <a:ext uri="{FF2B5EF4-FFF2-40B4-BE49-F238E27FC236}">
                <a16:creationId xmlns:a16="http://schemas.microsoft.com/office/drawing/2014/main" id="{EB223FFC-5F86-E973-4DF2-972B4517C645}"/>
              </a:ext>
            </a:extLst>
          </p:cNvPr>
          <p:cNvSpPr>
            <a:spLocks noGrp="1"/>
          </p:cNvSpPr>
          <p:nvPr>
            <p:ph sz="quarter" idx="12"/>
          </p:nvPr>
        </p:nvSpPr>
        <p:spPr>
          <a:xfrm>
            <a:off x="3179135" y="881743"/>
            <a:ext cx="8863186" cy="5870121"/>
          </a:xfrm>
        </p:spPr>
        <p:txBody>
          <a:bodyPr/>
          <a:lstStyle/>
          <a:p>
            <a:endParaRPr lang="de-DE" sz="2800" b="1" dirty="0">
              <a:solidFill>
                <a:srgbClr val="D33FB2"/>
              </a:solidFill>
              <a:latin typeface="Calibri" panose="020F0502020204030204" pitchFamily="34" charset="0"/>
              <a:ea typeface="Calibri" panose="020F0502020204030204" pitchFamily="34" charset="0"/>
              <a:cs typeface="Calibri" panose="020F0502020204030204" pitchFamily="34" charset="0"/>
            </a:endParaRPr>
          </a:p>
          <a:p>
            <a:r>
              <a:rPr lang="de-DE" sz="2800" b="1" dirty="0" err="1">
                <a:solidFill>
                  <a:srgbClr val="D33FB2"/>
                </a:solidFill>
                <a:latin typeface="Calibri" panose="020F0502020204030204" pitchFamily="34" charset="0"/>
                <a:ea typeface="Calibri" panose="020F0502020204030204" pitchFamily="34" charset="0"/>
                <a:cs typeface="Calibri" panose="020F0502020204030204" pitchFamily="34" charset="0"/>
              </a:rPr>
              <a:t>Pratiques</a:t>
            </a:r>
            <a:r>
              <a:rPr lang="de-DE" sz="2800" b="1" dirty="0">
                <a:solidFill>
                  <a:srgbClr val="D33FB2"/>
                </a:solidFill>
                <a:latin typeface="Calibri" panose="020F0502020204030204" pitchFamily="34" charset="0"/>
                <a:ea typeface="Calibri" panose="020F0502020204030204" pitchFamily="34" charset="0"/>
                <a:cs typeface="Calibri" panose="020F0502020204030204" pitchFamily="34" charset="0"/>
              </a:rPr>
              <a:t> de communication inclusive</a:t>
            </a:r>
          </a:p>
          <a:p>
            <a:r>
              <a:rPr lang="en-US" sz="2400" b="1" dirty="0"/>
              <a:t>Adopter un langage et un comportement qui permettent à chacun de se sentir inclus et respecté. Cela implique : </a:t>
            </a:r>
          </a:p>
          <a:p>
            <a:pPr marL="342900" indent="-342900">
              <a:buFont typeface="Arial" panose="020B0604020202020204" pitchFamily="34" charset="0"/>
              <a:buChar char="•"/>
            </a:pPr>
            <a:r>
              <a:rPr lang="en-US" sz="2400" dirty="0"/>
              <a:t>Éviter les présupposés hétéronormatifs (« Ta femme vient-elle te rendre visite aussi ? »), </a:t>
            </a:r>
          </a:p>
          <a:p>
            <a:pPr marL="342900" indent="-342900">
              <a:buFont typeface="Arial" panose="020B0604020202020204" pitchFamily="34" charset="0"/>
              <a:buChar char="•"/>
            </a:pPr>
            <a:r>
              <a:rPr lang="en-US" sz="2400" dirty="0"/>
              <a:t>d'utiliser un langage non genré,</a:t>
            </a:r>
          </a:p>
          <a:p>
            <a:pPr marL="342900" indent="-342900">
              <a:buFont typeface="Arial" panose="020B0604020202020204" pitchFamily="34" charset="0"/>
              <a:buChar char="•"/>
            </a:pPr>
            <a:r>
              <a:rPr lang="en-US" sz="2400" dirty="0"/>
              <a:t>et la pratique de l'écoute active dans les conversations. </a:t>
            </a:r>
            <a:endParaRPr lang="de-DE" sz="2400" dirty="0"/>
          </a:p>
          <a:p>
            <a:r>
              <a:rPr lang="en-US" sz="2400" b="1" dirty="0"/>
              <a:t>Les professionnels ne doivent pas éviter les discussions sur la sexualité, mais plutôt les orienter avec tact et professionnalisme.</a:t>
            </a:r>
            <a:endParaRPr lang="de-DE" dirty="0"/>
          </a:p>
        </p:txBody>
      </p:sp>
      <p:pic>
        <p:nvPicPr>
          <p:cNvPr id="4" name="Grafik 3">
            <a:extLst>
              <a:ext uri="{FF2B5EF4-FFF2-40B4-BE49-F238E27FC236}">
                <a16:creationId xmlns:a16="http://schemas.microsoft.com/office/drawing/2014/main" id="{917154A1-D36E-5319-E85E-8EF1F16FBC6F}"/>
              </a:ext>
            </a:extLst>
          </p:cNvPr>
          <p:cNvPicPr>
            <a:picLocks noChangeAspect="1"/>
          </p:cNvPicPr>
          <p:nvPr/>
        </p:nvPicPr>
        <p:blipFill>
          <a:blip r:embed="rId2"/>
          <a:stretch>
            <a:fillRect/>
          </a:stretch>
        </p:blipFill>
        <p:spPr>
          <a:xfrm>
            <a:off x="371917" y="2286660"/>
            <a:ext cx="2552036" cy="2284680"/>
          </a:xfrm>
          <a:prstGeom prst="rect">
            <a:avLst/>
          </a:prstGeom>
        </p:spPr>
      </p:pic>
    </p:spTree>
    <p:extLst>
      <p:ext uri="{BB962C8B-B14F-4D97-AF65-F5344CB8AC3E}">
        <p14:creationId xmlns:p14="http://schemas.microsoft.com/office/powerpoint/2010/main" val="369834201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198806A-8ACA-87C3-3300-5D48A29E23B1}"/>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956CB52F-B9B7-8A14-89C6-EEE017588FA3}"/>
              </a:ext>
            </a:extLst>
          </p:cNvPr>
          <p:cNvSpPr>
            <a:spLocks noGrp="1"/>
          </p:cNvSpPr>
          <p:nvPr>
            <p:ph type="title"/>
          </p:nvPr>
        </p:nvSpPr>
        <p:spPr>
          <a:xfrm>
            <a:off x="123824" y="303138"/>
            <a:ext cx="11944351" cy="715879"/>
          </a:xfrm>
        </p:spPr>
        <p:txBody>
          <a:bodyPr/>
          <a:lstStyle/>
          <a:p>
            <a:r>
              <a:rPr lang="en-US" sz="3200" b="1" dirty="0"/>
              <a:t>Recommandations à l'intention des enseignants et des professionnels </a:t>
            </a:r>
            <a:br>
              <a:rPr lang="en-US" sz="3200" b="1" dirty="0"/>
            </a:br>
            <a:endParaRPr lang="de-DE" sz="3200" dirty="0"/>
          </a:p>
        </p:txBody>
      </p:sp>
      <p:sp>
        <p:nvSpPr>
          <p:cNvPr id="5" name="Inhaltsplatzhalter 4">
            <a:extLst>
              <a:ext uri="{FF2B5EF4-FFF2-40B4-BE49-F238E27FC236}">
                <a16:creationId xmlns:a16="http://schemas.microsoft.com/office/drawing/2014/main" id="{802606D5-CE52-FBAE-B05F-5C001551AC3E}"/>
              </a:ext>
            </a:extLst>
          </p:cNvPr>
          <p:cNvSpPr>
            <a:spLocks noGrp="1"/>
          </p:cNvSpPr>
          <p:nvPr>
            <p:ph sz="quarter" idx="12"/>
          </p:nvPr>
        </p:nvSpPr>
        <p:spPr>
          <a:xfrm>
            <a:off x="3906738" y="1168822"/>
            <a:ext cx="8161437" cy="5870121"/>
          </a:xfrm>
        </p:spPr>
        <p:txBody>
          <a:bodyPr/>
          <a:lstStyle/>
          <a:p>
            <a:endParaRPr lang="de-DE" sz="2800" b="1" dirty="0">
              <a:solidFill>
                <a:srgbClr val="D33FB2"/>
              </a:solidFill>
              <a:latin typeface="Calibri" panose="020F0502020204030204" pitchFamily="34" charset="0"/>
              <a:ea typeface="Calibri" panose="020F0502020204030204" pitchFamily="34" charset="0"/>
              <a:cs typeface="Calibri" panose="020F0502020204030204" pitchFamily="34" charset="0"/>
            </a:endParaRPr>
          </a:p>
          <a:p>
            <a:r>
              <a:rPr lang="de-DE" sz="2800" b="1" dirty="0">
                <a:solidFill>
                  <a:srgbClr val="D33FB2"/>
                </a:solidFill>
                <a:latin typeface="Calibri" panose="020F0502020204030204" pitchFamily="34" charset="0"/>
                <a:ea typeface="Calibri" panose="020F0502020204030204" pitchFamily="34" charset="0"/>
                <a:cs typeface="Calibri" panose="020F0502020204030204" pitchFamily="34" charset="0"/>
              </a:rPr>
              <a:t>Vie privée et </a:t>
            </a:r>
            <a:r>
              <a:rPr lang="de-DE" sz="2800" b="1" dirty="0" err="1">
                <a:solidFill>
                  <a:srgbClr val="D33FB2"/>
                </a:solidFill>
                <a:latin typeface="Calibri" panose="020F0502020204030204" pitchFamily="34" charset="0"/>
                <a:ea typeface="Calibri" panose="020F0502020204030204" pitchFamily="34" charset="0"/>
                <a:cs typeface="Calibri" panose="020F0502020204030204" pitchFamily="34" charset="0"/>
              </a:rPr>
              <a:t>confidentialité</a:t>
            </a:r>
            <a:endParaRPr lang="de-DE" sz="2800" b="1" dirty="0">
              <a:solidFill>
                <a:srgbClr val="D33FB2"/>
              </a:solidFill>
              <a:latin typeface="Calibri" panose="020F0502020204030204" pitchFamily="34" charset="0"/>
              <a:ea typeface="Calibri" panose="020F0502020204030204" pitchFamily="34" charset="0"/>
              <a:cs typeface="Calibri" panose="020F0502020204030204" pitchFamily="34" charset="0"/>
            </a:endParaRPr>
          </a:p>
          <a:p>
            <a:pPr marL="342900" indent="-342900">
              <a:buFont typeface="Arial" panose="020B0604020202020204" pitchFamily="34" charset="0"/>
              <a:buChar char="•"/>
            </a:pPr>
            <a:r>
              <a:rPr lang="en-US" sz="2400" dirty="0"/>
              <a:t>La vie privée est un droit humain fondamental ; </a:t>
            </a:r>
          </a:p>
          <a:p>
            <a:pPr marL="342900" indent="-342900">
              <a:buFont typeface="Arial" panose="020B0604020202020204" pitchFamily="34" charset="0"/>
              <a:buChar char="•"/>
            </a:pPr>
            <a:r>
              <a:rPr lang="en-US" sz="2400" dirty="0"/>
              <a:t>elle est souvent compromise par le partage des locaux, les procédures organisationnelles ou le manque de personnel ; </a:t>
            </a:r>
          </a:p>
          <a:p>
            <a:pPr marL="342900" indent="-342900">
              <a:buFont typeface="Arial" panose="020B0604020202020204" pitchFamily="34" charset="0"/>
              <a:buChar char="•"/>
            </a:pPr>
            <a:r>
              <a:rPr lang="en-US" sz="2400" dirty="0"/>
              <a:t>l’intimité et les possibilités de préserver la vie privée doivent être activement protégées, en particulier dans ces contextes (salles verrouillables, règles de visite claires, espaces propices aux conversations confidentielles).</a:t>
            </a:r>
            <a:endParaRPr lang="de-DE" dirty="0"/>
          </a:p>
        </p:txBody>
      </p:sp>
      <p:pic>
        <p:nvPicPr>
          <p:cNvPr id="4" name="Grafik 3">
            <a:extLst>
              <a:ext uri="{FF2B5EF4-FFF2-40B4-BE49-F238E27FC236}">
                <a16:creationId xmlns:a16="http://schemas.microsoft.com/office/drawing/2014/main" id="{374AAAFE-6257-00DE-7255-1D819293E65C}"/>
              </a:ext>
            </a:extLst>
          </p:cNvPr>
          <p:cNvPicPr>
            <a:picLocks noChangeAspect="1"/>
          </p:cNvPicPr>
          <p:nvPr/>
        </p:nvPicPr>
        <p:blipFill>
          <a:blip r:embed="rId2"/>
          <a:stretch>
            <a:fillRect/>
          </a:stretch>
        </p:blipFill>
        <p:spPr>
          <a:xfrm>
            <a:off x="8427" y="2063071"/>
            <a:ext cx="1757113" cy="2199483"/>
          </a:xfrm>
          <a:prstGeom prst="rect">
            <a:avLst/>
          </a:prstGeom>
        </p:spPr>
      </p:pic>
      <p:pic>
        <p:nvPicPr>
          <p:cNvPr id="7" name="Grafik 6">
            <a:extLst>
              <a:ext uri="{FF2B5EF4-FFF2-40B4-BE49-F238E27FC236}">
                <a16:creationId xmlns:a16="http://schemas.microsoft.com/office/drawing/2014/main" id="{B15E990B-5734-788D-B7B8-BE33280219D2}"/>
              </a:ext>
            </a:extLst>
          </p:cNvPr>
          <p:cNvPicPr>
            <a:picLocks noChangeAspect="1"/>
          </p:cNvPicPr>
          <p:nvPr/>
        </p:nvPicPr>
        <p:blipFill>
          <a:blip r:embed="rId3"/>
          <a:stretch>
            <a:fillRect/>
          </a:stretch>
        </p:blipFill>
        <p:spPr>
          <a:xfrm>
            <a:off x="1682931" y="2286000"/>
            <a:ext cx="1942670" cy="1976554"/>
          </a:xfrm>
          <a:prstGeom prst="rect">
            <a:avLst/>
          </a:prstGeom>
        </p:spPr>
      </p:pic>
    </p:spTree>
    <p:extLst>
      <p:ext uri="{BB962C8B-B14F-4D97-AF65-F5344CB8AC3E}">
        <p14:creationId xmlns:p14="http://schemas.microsoft.com/office/powerpoint/2010/main" val="342579507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DC3AF3-F962-B105-1F40-60F62E438372}"/>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23814427-06B6-F16F-AF30-4223410FFBA3}"/>
              </a:ext>
            </a:extLst>
          </p:cNvPr>
          <p:cNvSpPr>
            <a:spLocks noGrp="1"/>
          </p:cNvSpPr>
          <p:nvPr>
            <p:ph type="title"/>
          </p:nvPr>
        </p:nvSpPr>
        <p:spPr>
          <a:xfrm>
            <a:off x="123824" y="303138"/>
            <a:ext cx="11944351" cy="715879"/>
          </a:xfrm>
        </p:spPr>
        <p:txBody>
          <a:bodyPr/>
          <a:lstStyle/>
          <a:p>
            <a:r>
              <a:rPr lang="en-US" sz="3200" b="1" dirty="0"/>
              <a:t>Lignes directrices à l'intention des éducateurs et des professionnels </a:t>
            </a:r>
            <a:br>
              <a:rPr lang="en-US" sz="3200" b="1" dirty="0"/>
            </a:br>
            <a:endParaRPr lang="de-DE" sz="3200" dirty="0"/>
          </a:p>
        </p:txBody>
      </p:sp>
      <p:sp>
        <p:nvSpPr>
          <p:cNvPr id="5" name="Inhaltsplatzhalter 4">
            <a:extLst>
              <a:ext uri="{FF2B5EF4-FFF2-40B4-BE49-F238E27FC236}">
                <a16:creationId xmlns:a16="http://schemas.microsoft.com/office/drawing/2014/main" id="{62790CA1-89D8-2D7C-7CC8-AB3B208C7FCD}"/>
              </a:ext>
            </a:extLst>
          </p:cNvPr>
          <p:cNvSpPr>
            <a:spLocks noGrp="1"/>
          </p:cNvSpPr>
          <p:nvPr>
            <p:ph sz="quarter" idx="12"/>
          </p:nvPr>
        </p:nvSpPr>
        <p:spPr>
          <a:xfrm>
            <a:off x="3179135" y="881743"/>
            <a:ext cx="8863186" cy="5870121"/>
          </a:xfrm>
        </p:spPr>
        <p:txBody>
          <a:bodyPr/>
          <a:lstStyle/>
          <a:p>
            <a:endParaRPr lang="de-DE" sz="2800" b="1" dirty="0">
              <a:solidFill>
                <a:srgbClr val="D33FB2"/>
              </a:solidFill>
              <a:latin typeface="Calibri" panose="020F0502020204030204" pitchFamily="34" charset="0"/>
              <a:ea typeface="Calibri" panose="020F0502020204030204" pitchFamily="34" charset="0"/>
              <a:cs typeface="Calibri" panose="020F0502020204030204" pitchFamily="34" charset="0"/>
            </a:endParaRPr>
          </a:p>
          <a:p>
            <a:r>
              <a:rPr lang="en-US" sz="2800" b="1" dirty="0">
                <a:solidFill>
                  <a:srgbClr val="D33FB2"/>
                </a:solidFill>
                <a:latin typeface="Calibri" panose="020F0502020204030204" pitchFamily="34" charset="0"/>
                <a:ea typeface="Calibri" panose="020F0502020204030204" pitchFamily="34" charset="0"/>
                <a:cs typeface="Calibri" panose="020F0502020204030204" pitchFamily="34" charset="0"/>
              </a:rPr>
              <a:t>Le consentement éclairé en cas de capacités mentales fluctuantes</a:t>
            </a:r>
          </a:p>
          <a:p>
            <a:pPr marL="342900" indent="-342900">
              <a:buFont typeface="Arial" panose="020B0604020202020204" pitchFamily="34" charset="0"/>
              <a:buChar char="•"/>
            </a:pPr>
            <a:r>
              <a:rPr lang="en-US" sz="2400" dirty="0"/>
              <a:t>La question de la capacité à donner son consentement chez les personnes atteintes de démence ou d’autres troubles cognitifs est particulièrement sensible.</a:t>
            </a:r>
          </a:p>
          <a:p>
            <a:pPr marL="342900" indent="-342900">
              <a:buFont typeface="Arial" panose="020B0604020202020204" pitchFamily="34" charset="0"/>
              <a:buChar char="•"/>
            </a:pPr>
            <a:r>
              <a:rPr lang="en-US" sz="2400" dirty="0"/>
              <a:t>Les approches éthiques actuelles préconisent de considérer le consentement non pas comme un état statique, mais comme un processus dynamique.</a:t>
            </a:r>
          </a:p>
          <a:p>
            <a:pPr marL="342900" indent="-342900">
              <a:buFont typeface="Arial" panose="020B0604020202020204" pitchFamily="34" charset="0"/>
              <a:buChar char="•"/>
            </a:pPr>
            <a:r>
              <a:rPr lang="en-US" sz="2400" dirty="0"/>
              <a:t>Les souhaits, les signaux non verbaux et les déclarations antérieures concernant le parcours de vie de la personne doivent être pris en compte dans l’évaluation.</a:t>
            </a:r>
            <a:endParaRPr lang="de-DE" sz="2400" dirty="0"/>
          </a:p>
        </p:txBody>
      </p:sp>
      <p:pic>
        <p:nvPicPr>
          <p:cNvPr id="4" name="Grafik 3">
            <a:extLst>
              <a:ext uri="{FF2B5EF4-FFF2-40B4-BE49-F238E27FC236}">
                <a16:creationId xmlns:a16="http://schemas.microsoft.com/office/drawing/2014/main" id="{69726E4A-34ED-3201-52D7-CD72E5ABC897}"/>
              </a:ext>
            </a:extLst>
          </p:cNvPr>
          <p:cNvPicPr>
            <a:picLocks noChangeAspect="1"/>
          </p:cNvPicPr>
          <p:nvPr/>
        </p:nvPicPr>
        <p:blipFill>
          <a:blip r:embed="rId2"/>
          <a:stretch>
            <a:fillRect/>
          </a:stretch>
        </p:blipFill>
        <p:spPr>
          <a:xfrm>
            <a:off x="578252" y="2354894"/>
            <a:ext cx="2443064" cy="2148211"/>
          </a:xfrm>
          <a:prstGeom prst="rect">
            <a:avLst/>
          </a:prstGeom>
        </p:spPr>
      </p:pic>
    </p:spTree>
    <p:extLst>
      <p:ext uri="{BB962C8B-B14F-4D97-AF65-F5344CB8AC3E}">
        <p14:creationId xmlns:p14="http://schemas.microsoft.com/office/powerpoint/2010/main" val="52285695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8211593-B9C4-F437-D41B-7CC8060E1A60}"/>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44FDC4E4-C801-7602-9E95-27425D647E51}"/>
              </a:ext>
            </a:extLst>
          </p:cNvPr>
          <p:cNvSpPr>
            <a:spLocks noGrp="1"/>
          </p:cNvSpPr>
          <p:nvPr>
            <p:ph type="title"/>
          </p:nvPr>
        </p:nvSpPr>
        <p:spPr>
          <a:xfrm>
            <a:off x="123824" y="303138"/>
            <a:ext cx="11944351" cy="715879"/>
          </a:xfrm>
        </p:spPr>
        <p:txBody>
          <a:bodyPr/>
          <a:lstStyle/>
          <a:p>
            <a:r>
              <a:rPr lang="en-US" sz="3200" b="1" dirty="0"/>
              <a:t>Lignes directrices à l'intention des enseignants et des professionnels </a:t>
            </a:r>
            <a:br>
              <a:rPr lang="en-US" sz="3200" b="1" dirty="0"/>
            </a:br>
            <a:endParaRPr lang="de-DE" sz="3200" dirty="0"/>
          </a:p>
        </p:txBody>
      </p:sp>
      <p:sp>
        <p:nvSpPr>
          <p:cNvPr id="5" name="Inhaltsplatzhalter 4">
            <a:extLst>
              <a:ext uri="{FF2B5EF4-FFF2-40B4-BE49-F238E27FC236}">
                <a16:creationId xmlns:a16="http://schemas.microsoft.com/office/drawing/2014/main" id="{5FCE0F50-DFBC-B8CF-EBEC-F9B940C8FE9E}"/>
              </a:ext>
            </a:extLst>
          </p:cNvPr>
          <p:cNvSpPr>
            <a:spLocks noGrp="1"/>
          </p:cNvSpPr>
          <p:nvPr>
            <p:ph sz="quarter" idx="12"/>
          </p:nvPr>
        </p:nvSpPr>
        <p:spPr>
          <a:xfrm>
            <a:off x="2849524" y="1381473"/>
            <a:ext cx="7938154" cy="4264415"/>
          </a:xfrm>
        </p:spPr>
        <p:txBody>
          <a:bodyPr/>
          <a:lstStyle/>
          <a:p>
            <a:r>
              <a:rPr lang="en-US" sz="2800" b="1" dirty="0">
                <a:solidFill>
                  <a:srgbClr val="D33FB2"/>
                </a:solidFill>
                <a:latin typeface="Calibri" panose="020F0502020204030204" pitchFamily="34" charset="0"/>
                <a:ea typeface="Calibri" panose="020F0502020204030204" pitchFamily="34" charset="0"/>
                <a:cs typeface="Calibri" panose="020F0502020204030204" pitchFamily="34" charset="0"/>
              </a:rPr>
              <a:t>Relations professionnelles et responsabilité éthique</a:t>
            </a:r>
            <a:endParaRPr lang="de-DE" sz="2800" b="1" dirty="0">
              <a:solidFill>
                <a:srgbClr val="D33FB2"/>
              </a:solidFill>
              <a:latin typeface="Calibri" panose="020F0502020204030204" pitchFamily="34" charset="0"/>
              <a:ea typeface="Calibri" panose="020F0502020204030204" pitchFamily="34" charset="0"/>
              <a:cs typeface="Calibri" panose="020F0502020204030204" pitchFamily="34" charset="0"/>
            </a:endParaRPr>
          </a:p>
          <a:p>
            <a:pPr marL="342900" indent="-342900">
              <a:buClr>
                <a:schemeClr val="accent3"/>
              </a:buClr>
              <a:buFont typeface="Arial" panose="020B0604020202020204" pitchFamily="34" charset="0"/>
              <a:buChar char="•"/>
            </a:pPr>
            <a:r>
              <a:rPr lang="en-US" sz="2400" dirty="0"/>
              <a:t>Les employés se retrouvent souvent tiraillés entre la nécessité d’apporter leur soutien et celle de maintenir une distance professionnelle. </a:t>
            </a:r>
          </a:p>
          <a:p>
            <a:pPr marL="342900" indent="-342900">
              <a:buClr>
                <a:schemeClr val="accent3"/>
              </a:buClr>
              <a:buFont typeface="Arial" panose="020B0604020202020204" pitchFamily="34" charset="0"/>
              <a:buChar char="•"/>
            </a:pPr>
            <a:r>
              <a:rPr lang="en-US" sz="2400"/>
              <a:t>Il </a:t>
            </a:r>
            <a:r>
              <a:rPr lang="en-US" sz="2400" dirty="0"/>
              <a:t>est essentiel de reconnaître qu’il est à la fois légitime et nécessaire de prendre en compte le besoin de proximité et d’intimité, sans pour autant exploiter les relations de dépendance ni franchir les limites</a:t>
            </a:r>
            <a:r>
              <a:rPr lang="en-US" sz="2400"/>
              <a:t>. </a:t>
            </a:r>
          </a:p>
          <a:p>
            <a:pPr marL="342900" indent="-342900">
              <a:buClr>
                <a:schemeClr val="accent3"/>
              </a:buClr>
              <a:buFont typeface="Arial" panose="020B0604020202020204" pitchFamily="34" charset="0"/>
              <a:buChar char="•"/>
            </a:pPr>
            <a:r>
              <a:rPr lang="en-US" sz="2400" dirty="0"/>
              <a:t>Une supervision</a:t>
            </a:r>
            <a:r>
              <a:rPr lang="en-US" sz="2400"/>
              <a:t> régulière </a:t>
            </a:r>
            <a:r>
              <a:rPr lang="en-US" sz="2400" dirty="0"/>
              <a:t>et des discussions sur des cas éthiques peuvent s’avérer utiles à cet égard.</a:t>
            </a:r>
            <a:endParaRPr lang="de-DE" sz="2800" b="1" dirty="0">
              <a:solidFill>
                <a:srgbClr val="D33FB2"/>
              </a:solidFill>
              <a:latin typeface="Calibri" panose="020F0502020204030204" pitchFamily="34" charset="0"/>
              <a:ea typeface="Calibri" panose="020F0502020204030204" pitchFamily="34" charset="0"/>
              <a:cs typeface="Calibri" panose="020F0502020204030204" pitchFamily="34" charset="0"/>
            </a:endParaRPr>
          </a:p>
        </p:txBody>
      </p:sp>
      <p:pic>
        <p:nvPicPr>
          <p:cNvPr id="4" name="Grafik 3">
            <a:extLst>
              <a:ext uri="{FF2B5EF4-FFF2-40B4-BE49-F238E27FC236}">
                <a16:creationId xmlns:a16="http://schemas.microsoft.com/office/drawing/2014/main" id="{F1CA9804-B6B1-C8C2-0FB0-1E2DF2121FF3}"/>
              </a:ext>
            </a:extLst>
          </p:cNvPr>
          <p:cNvPicPr>
            <a:picLocks noChangeAspect="1"/>
          </p:cNvPicPr>
          <p:nvPr/>
        </p:nvPicPr>
        <p:blipFill>
          <a:blip r:embed="rId2"/>
          <a:stretch>
            <a:fillRect/>
          </a:stretch>
        </p:blipFill>
        <p:spPr>
          <a:xfrm>
            <a:off x="373865" y="2503889"/>
            <a:ext cx="2257740" cy="2019582"/>
          </a:xfrm>
          <a:prstGeom prst="rect">
            <a:avLst/>
          </a:prstGeom>
        </p:spPr>
      </p:pic>
    </p:spTree>
    <p:extLst>
      <p:ext uri="{BB962C8B-B14F-4D97-AF65-F5344CB8AC3E}">
        <p14:creationId xmlns:p14="http://schemas.microsoft.com/office/powerpoint/2010/main" val="286714695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C94F376-F00D-7EA1-E14B-67060C4D518B}"/>
              </a:ext>
            </a:extLst>
          </p:cNvPr>
          <p:cNvSpPr>
            <a:spLocks noGrp="1"/>
          </p:cNvSpPr>
          <p:nvPr>
            <p:ph type="title"/>
          </p:nvPr>
        </p:nvSpPr>
        <p:spPr/>
        <p:txBody>
          <a:bodyPr/>
          <a:lstStyle/>
          <a:p>
            <a:r>
              <a:rPr lang="en-US" sz="2400" b="1" dirty="0"/>
              <a:t>Recommandations à l'intention des professionnels de l'enseignement et des soins infirmiers</a:t>
            </a:r>
            <a:endParaRPr lang="de-DE" sz="2400" b="1" dirty="0"/>
          </a:p>
        </p:txBody>
      </p:sp>
      <p:graphicFrame>
        <p:nvGraphicFramePr>
          <p:cNvPr id="3" name="Tabelle 2">
            <a:extLst>
              <a:ext uri="{FF2B5EF4-FFF2-40B4-BE49-F238E27FC236}">
                <a16:creationId xmlns:a16="http://schemas.microsoft.com/office/drawing/2014/main" id="{A644CD7A-7F9B-5F65-8BB6-E8FD6A5DA5BE}"/>
              </a:ext>
            </a:extLst>
          </p:cNvPr>
          <p:cNvGraphicFramePr>
            <a:graphicFrameLocks noGrp="1"/>
          </p:cNvGraphicFramePr>
          <p:nvPr>
            <p:extLst>
              <p:ext uri="{D42A27DB-BD31-4B8C-83A1-F6EECF244321}">
                <p14:modId xmlns:p14="http://schemas.microsoft.com/office/powerpoint/2010/main" val="368675580"/>
              </p:ext>
            </p:extLst>
          </p:nvPr>
        </p:nvGraphicFramePr>
        <p:xfrm>
          <a:off x="1072842" y="1220086"/>
          <a:ext cx="9994605" cy="4759664"/>
        </p:xfrm>
        <a:graphic>
          <a:graphicData uri="http://schemas.openxmlformats.org/drawingml/2006/table">
            <a:tbl>
              <a:tblPr firstRow="1" firstCol="1" bandRow="1"/>
              <a:tblGrid>
                <a:gridCol w="5081247">
                  <a:extLst>
                    <a:ext uri="{9D8B030D-6E8A-4147-A177-3AD203B41FA5}">
                      <a16:colId xmlns:a16="http://schemas.microsoft.com/office/drawing/2014/main" val="2816898461"/>
                    </a:ext>
                  </a:extLst>
                </a:gridCol>
                <a:gridCol w="4913358">
                  <a:extLst>
                    <a:ext uri="{9D8B030D-6E8A-4147-A177-3AD203B41FA5}">
                      <a16:colId xmlns:a16="http://schemas.microsoft.com/office/drawing/2014/main" val="2557685871"/>
                    </a:ext>
                  </a:extLst>
                </a:gridCol>
              </a:tblGrid>
              <a:tr h="317616">
                <a:tc>
                  <a:txBody>
                    <a:bodyPr/>
                    <a:lstStyle/>
                    <a:p>
                      <a:pPr algn="ctr">
                        <a:lnSpc>
                          <a:spcPct val="107000"/>
                        </a:lnSpc>
                        <a:spcAft>
                          <a:spcPts val="800"/>
                        </a:spcAft>
                        <a:buNone/>
                      </a:pPr>
                      <a:r>
                        <a:rPr lang="en-US" sz="2000" b="1" dirty="0">
                          <a:solidFill>
                            <a:srgbClr val="F2F2F2"/>
                          </a:solidFill>
                          <a:effectLst/>
                          <a:latin typeface="Calibri" panose="020F0502020204030204" pitchFamily="34" charset="0"/>
                          <a:ea typeface="Calibri" panose="020F0502020204030204" pitchFamily="34" charset="0"/>
                          <a:cs typeface="Calibri" panose="020F0502020204030204" pitchFamily="34" charset="0"/>
                        </a:rPr>
                        <a:t>À faire</a:t>
                      </a:r>
                      <a:endParaRPr lang="de-DE" sz="2000" dirty="0">
                        <a:solidFill>
                          <a:srgbClr val="252223"/>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D33FB2"/>
                      </a:solidFill>
                      <a:prstDash val="solid"/>
                      <a:round/>
                      <a:headEnd type="none" w="med" len="med"/>
                      <a:tailEnd type="none" w="med" len="med"/>
                    </a:lnL>
                    <a:lnR>
                      <a:noFill/>
                    </a:lnR>
                    <a:lnT w="12700" cap="flat" cmpd="sng" algn="ctr">
                      <a:solidFill>
                        <a:srgbClr val="D33FB2"/>
                      </a:solidFill>
                      <a:prstDash val="solid"/>
                      <a:round/>
                      <a:headEnd type="none" w="med" len="med"/>
                      <a:tailEnd type="none" w="med" len="med"/>
                    </a:lnT>
                    <a:lnB w="12700" cap="flat" cmpd="sng" algn="ctr">
                      <a:solidFill>
                        <a:srgbClr val="D33FB2"/>
                      </a:solidFill>
                      <a:prstDash val="solid"/>
                      <a:round/>
                      <a:headEnd type="none" w="med" len="med"/>
                      <a:tailEnd type="none" w="med" len="med"/>
                    </a:lnB>
                    <a:solidFill>
                      <a:srgbClr val="D33FB2"/>
                    </a:solidFill>
                  </a:tcPr>
                </a:tc>
                <a:tc>
                  <a:txBody>
                    <a:bodyPr/>
                    <a:lstStyle/>
                    <a:p>
                      <a:pPr algn="ctr">
                        <a:lnSpc>
                          <a:spcPct val="107000"/>
                        </a:lnSpc>
                        <a:spcAft>
                          <a:spcPts val="800"/>
                        </a:spcAft>
                        <a:buNone/>
                      </a:pPr>
                      <a:r>
                        <a:rPr lang="en-US" sz="2000" b="1" dirty="0">
                          <a:solidFill>
                            <a:srgbClr val="F2F2F2"/>
                          </a:solidFill>
                          <a:effectLst/>
                          <a:latin typeface="Calibri" panose="020F0502020204030204" pitchFamily="34" charset="0"/>
                          <a:ea typeface="Calibri" panose="020F0502020204030204" pitchFamily="34" charset="0"/>
                          <a:cs typeface="Calibri" panose="020F0502020204030204" pitchFamily="34" charset="0"/>
                        </a:rPr>
                        <a:t>À ne pas faire</a:t>
                      </a:r>
                      <a:endParaRPr lang="de-DE" sz="2000" dirty="0">
                        <a:solidFill>
                          <a:srgbClr val="252223"/>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w="12700" cap="flat" cmpd="sng" algn="ctr">
                      <a:solidFill>
                        <a:srgbClr val="D33FB2"/>
                      </a:solidFill>
                      <a:prstDash val="solid"/>
                      <a:round/>
                      <a:headEnd type="none" w="med" len="med"/>
                      <a:tailEnd type="none" w="med" len="med"/>
                    </a:lnR>
                    <a:lnT w="12700" cap="flat" cmpd="sng" algn="ctr">
                      <a:solidFill>
                        <a:srgbClr val="D33FB2"/>
                      </a:solidFill>
                      <a:prstDash val="solid"/>
                      <a:round/>
                      <a:headEnd type="none" w="med" len="med"/>
                      <a:tailEnd type="none" w="med" len="med"/>
                    </a:lnT>
                    <a:lnB w="12700" cap="flat" cmpd="sng" algn="ctr">
                      <a:solidFill>
                        <a:srgbClr val="D33FB2"/>
                      </a:solidFill>
                      <a:prstDash val="solid"/>
                      <a:round/>
                      <a:headEnd type="none" w="med" len="med"/>
                      <a:tailEnd type="none" w="med" len="med"/>
                    </a:lnB>
                    <a:solidFill>
                      <a:srgbClr val="D33FB2"/>
                    </a:solidFill>
                  </a:tcPr>
                </a:tc>
                <a:extLst>
                  <a:ext uri="{0D108BD9-81ED-4DB2-BD59-A6C34878D82A}">
                    <a16:rowId xmlns:a16="http://schemas.microsoft.com/office/drawing/2014/main" val="199283212"/>
                  </a:ext>
                </a:extLst>
              </a:tr>
              <a:tr h="808114">
                <a:tc>
                  <a:txBody>
                    <a:bodyPr/>
                    <a:lstStyle/>
                    <a:p>
                      <a:pPr algn="just">
                        <a:lnSpc>
                          <a:spcPct val="115000"/>
                        </a:lnSpc>
                        <a:spcAft>
                          <a:spcPts val="800"/>
                        </a:spcAft>
                        <a:buNone/>
                      </a:pPr>
                      <a:r>
                        <a:rPr lang="en-US" sz="2000" dirty="0">
                          <a:solidFill>
                            <a:srgbClr val="252223"/>
                          </a:solidFill>
                          <a:effectLst/>
                          <a:latin typeface="Calibri" panose="020F0502020204030204" pitchFamily="34" charset="0"/>
                          <a:ea typeface="Calibri" panose="020F0502020204030204" pitchFamily="34" charset="0"/>
                          <a:cs typeface="Calibri" panose="020F0502020204030204" pitchFamily="34" charset="0"/>
                        </a:rPr>
                        <a:t>Considérer la sexualité et les relations comme faisant partie intégrante de la qualité de vie, et pas seulement lorsqu’un conflit survient.</a:t>
                      </a:r>
                      <a:endParaRPr lang="de-DE" sz="2000" dirty="0">
                        <a:solidFill>
                          <a:srgbClr val="252223"/>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E48BD0"/>
                      </a:solidFill>
                      <a:prstDash val="solid"/>
                      <a:round/>
                      <a:headEnd type="none" w="med" len="med"/>
                      <a:tailEnd type="none" w="med" len="med"/>
                    </a:lnL>
                    <a:lnR w="12700" cap="flat" cmpd="sng" algn="ctr">
                      <a:solidFill>
                        <a:srgbClr val="E48BD0"/>
                      </a:solidFill>
                      <a:prstDash val="solid"/>
                      <a:round/>
                      <a:headEnd type="none" w="med" len="med"/>
                      <a:tailEnd type="none" w="med" len="med"/>
                    </a:lnR>
                    <a:lnT w="12700" cap="flat" cmpd="sng" algn="ctr">
                      <a:solidFill>
                        <a:srgbClr val="D33FB2"/>
                      </a:solidFill>
                      <a:prstDash val="solid"/>
                      <a:round/>
                      <a:headEnd type="none" w="med" len="med"/>
                      <a:tailEnd type="none" w="med" len="med"/>
                    </a:lnT>
                    <a:lnB w="12700" cap="flat" cmpd="sng" algn="ctr">
                      <a:solidFill>
                        <a:srgbClr val="E48BD0"/>
                      </a:solidFill>
                      <a:prstDash val="solid"/>
                      <a:round/>
                      <a:headEnd type="none" w="med" len="med"/>
                      <a:tailEnd type="none" w="med" len="med"/>
                    </a:lnB>
                    <a:solidFill>
                      <a:srgbClr val="F6D8EF"/>
                    </a:solidFill>
                  </a:tcPr>
                </a:tc>
                <a:tc>
                  <a:txBody>
                    <a:bodyPr/>
                    <a:lstStyle/>
                    <a:p>
                      <a:pPr>
                        <a:lnSpc>
                          <a:spcPct val="107000"/>
                        </a:lnSpc>
                        <a:spcAft>
                          <a:spcPts val="800"/>
                        </a:spcAft>
                        <a:buNone/>
                      </a:pPr>
                      <a:r>
                        <a:rPr lang="de-DE" sz="2000" dirty="0" err="1">
                          <a:solidFill>
                            <a:srgbClr val="252223"/>
                          </a:solidFill>
                          <a:effectLst/>
                          <a:latin typeface="Calibri" panose="020F0502020204030204" pitchFamily="34" charset="0"/>
                          <a:ea typeface="Calibri" panose="020F0502020204030204" pitchFamily="34" charset="0"/>
                          <a:cs typeface="Calibri" panose="020F0502020204030204" pitchFamily="34" charset="0"/>
                        </a:rPr>
                        <a:t>Interpréter le silence comme de la neutralité</a:t>
                      </a:r>
                      <a:r>
                        <a:rPr lang="de-DE" sz="2000" dirty="0">
                          <a:solidFill>
                            <a:srgbClr val="252223"/>
                          </a:solidFill>
                          <a:effectLst/>
                          <a:latin typeface="Calibri" panose="020F0502020204030204" pitchFamily="34" charset="0"/>
                          <a:ea typeface="Calibri" panose="020F0502020204030204" pitchFamily="34" charset="0"/>
                          <a:cs typeface="Calibri" panose="020F0502020204030204" pitchFamily="34" charset="0"/>
                        </a:rPr>
                        <a:t>.</a:t>
                      </a:r>
                      <a:endParaRPr lang="de-DE" sz="2000" dirty="0">
                        <a:solidFill>
                          <a:srgbClr val="252223"/>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E48BD0"/>
                      </a:solidFill>
                      <a:prstDash val="solid"/>
                      <a:round/>
                      <a:headEnd type="none" w="med" len="med"/>
                      <a:tailEnd type="none" w="med" len="med"/>
                    </a:lnL>
                    <a:lnR w="12700" cap="flat" cmpd="sng" algn="ctr">
                      <a:solidFill>
                        <a:srgbClr val="E48BD0"/>
                      </a:solidFill>
                      <a:prstDash val="solid"/>
                      <a:round/>
                      <a:headEnd type="none" w="med" len="med"/>
                      <a:tailEnd type="none" w="med" len="med"/>
                    </a:lnR>
                    <a:lnT w="12700" cap="flat" cmpd="sng" algn="ctr">
                      <a:solidFill>
                        <a:srgbClr val="D33FB2"/>
                      </a:solidFill>
                      <a:prstDash val="solid"/>
                      <a:round/>
                      <a:headEnd type="none" w="med" len="med"/>
                      <a:tailEnd type="none" w="med" len="med"/>
                    </a:lnT>
                    <a:lnB w="12700" cap="flat" cmpd="sng" algn="ctr">
                      <a:solidFill>
                        <a:srgbClr val="E48BD0"/>
                      </a:solidFill>
                      <a:prstDash val="solid"/>
                      <a:round/>
                      <a:headEnd type="none" w="med" len="med"/>
                      <a:tailEnd type="none" w="med" len="med"/>
                    </a:lnB>
                    <a:solidFill>
                      <a:srgbClr val="F6D8EF"/>
                    </a:solidFill>
                  </a:tcPr>
                </a:tc>
                <a:extLst>
                  <a:ext uri="{0D108BD9-81ED-4DB2-BD59-A6C34878D82A}">
                    <a16:rowId xmlns:a16="http://schemas.microsoft.com/office/drawing/2014/main" val="1697542774"/>
                  </a:ext>
                </a:extLst>
              </a:tr>
              <a:tr h="1025892">
                <a:tc>
                  <a:txBody>
                    <a:bodyPr/>
                    <a:lstStyle/>
                    <a:p>
                      <a:pPr>
                        <a:lnSpc>
                          <a:spcPct val="107000"/>
                        </a:lnSpc>
                        <a:spcAft>
                          <a:spcPts val="800"/>
                        </a:spcAft>
                        <a:buNone/>
                      </a:pPr>
                      <a:r>
                        <a:rPr lang="en-US" sz="2000" dirty="0">
                          <a:solidFill>
                            <a:srgbClr val="252223"/>
                          </a:solidFill>
                          <a:effectLst/>
                          <a:latin typeface="Calibri" panose="020F0502020204030204" pitchFamily="34" charset="0"/>
                          <a:ea typeface="Times New Roman" panose="02020603050405020304" pitchFamily="18" charset="0"/>
                          <a:cs typeface="Calibri" panose="020F0502020204030204" pitchFamily="34" charset="0"/>
                        </a:rPr>
                        <a:t>Activer les fonctionnalités de confidentialité (règles de mise en attente des appels, espaces privés, options pour les visiteurs).</a:t>
                      </a:r>
                      <a:endParaRPr lang="de-DE" sz="2000" dirty="0">
                        <a:solidFill>
                          <a:srgbClr val="252223"/>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E48BD0"/>
                      </a:solidFill>
                      <a:prstDash val="solid"/>
                      <a:round/>
                      <a:headEnd type="none" w="med" len="med"/>
                      <a:tailEnd type="none" w="med" len="med"/>
                    </a:lnL>
                    <a:lnR w="12700" cap="flat" cmpd="sng" algn="ctr">
                      <a:solidFill>
                        <a:srgbClr val="E48BD0"/>
                      </a:solidFill>
                      <a:prstDash val="solid"/>
                      <a:round/>
                      <a:headEnd type="none" w="med" len="med"/>
                      <a:tailEnd type="none" w="med" len="med"/>
                    </a:lnR>
                    <a:lnT w="12700" cap="flat" cmpd="sng" algn="ctr">
                      <a:solidFill>
                        <a:srgbClr val="E48BD0"/>
                      </a:solidFill>
                      <a:prstDash val="solid"/>
                      <a:round/>
                      <a:headEnd type="none" w="med" len="med"/>
                      <a:tailEnd type="none" w="med" len="med"/>
                    </a:lnT>
                    <a:lnB w="12700" cap="flat" cmpd="sng" algn="ctr">
                      <a:solidFill>
                        <a:srgbClr val="E48BD0"/>
                      </a:solidFill>
                      <a:prstDash val="solid"/>
                      <a:round/>
                      <a:headEnd type="none" w="med" len="med"/>
                      <a:tailEnd type="none" w="med" len="med"/>
                    </a:lnB>
                    <a:noFill/>
                  </a:tcPr>
                </a:tc>
                <a:tc>
                  <a:txBody>
                    <a:bodyPr/>
                    <a:lstStyle/>
                    <a:p>
                      <a:pPr>
                        <a:lnSpc>
                          <a:spcPct val="107000"/>
                        </a:lnSpc>
                        <a:spcAft>
                          <a:spcPts val="800"/>
                        </a:spcAft>
                        <a:buNone/>
                      </a:pPr>
                      <a:r>
                        <a:rPr lang="en-US" sz="2000" dirty="0">
                          <a:solidFill>
                            <a:srgbClr val="252223"/>
                          </a:solidFill>
                          <a:effectLst/>
                          <a:latin typeface="Calibri" panose="020F0502020204030204" pitchFamily="34" charset="0"/>
                          <a:ea typeface="Calibri" panose="020F0502020204030204" pitchFamily="34" charset="0"/>
                          <a:cs typeface="Calibri" panose="020F0502020204030204" pitchFamily="34" charset="0"/>
                        </a:rPr>
                        <a:t>Imposer des interdictions générales fondées sur l’incertitude (« pour leur propre sécurité ») au lieu de procéder à des évaluations au cas par cas.</a:t>
                      </a:r>
                      <a:endParaRPr lang="de-DE" sz="2000" dirty="0">
                        <a:solidFill>
                          <a:srgbClr val="252223"/>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E48BD0"/>
                      </a:solidFill>
                      <a:prstDash val="solid"/>
                      <a:round/>
                      <a:headEnd type="none" w="med" len="med"/>
                      <a:tailEnd type="none" w="med" len="med"/>
                    </a:lnL>
                    <a:lnR w="12700" cap="flat" cmpd="sng" algn="ctr">
                      <a:solidFill>
                        <a:srgbClr val="E48BD0"/>
                      </a:solidFill>
                      <a:prstDash val="solid"/>
                      <a:round/>
                      <a:headEnd type="none" w="med" len="med"/>
                      <a:tailEnd type="none" w="med" len="med"/>
                    </a:lnR>
                    <a:lnT w="12700" cap="flat" cmpd="sng" algn="ctr">
                      <a:solidFill>
                        <a:srgbClr val="E48BD0"/>
                      </a:solidFill>
                      <a:prstDash val="solid"/>
                      <a:round/>
                      <a:headEnd type="none" w="med" len="med"/>
                      <a:tailEnd type="none" w="med" len="med"/>
                    </a:lnT>
                    <a:lnB w="12700" cap="flat" cmpd="sng" algn="ctr">
                      <a:solidFill>
                        <a:srgbClr val="E48BD0"/>
                      </a:solidFill>
                      <a:prstDash val="solid"/>
                      <a:round/>
                      <a:headEnd type="none" w="med" len="med"/>
                      <a:tailEnd type="none" w="med" len="med"/>
                    </a:lnB>
                    <a:noFill/>
                  </a:tcPr>
                </a:tc>
                <a:extLst>
                  <a:ext uri="{0D108BD9-81ED-4DB2-BD59-A6C34878D82A}">
                    <a16:rowId xmlns:a16="http://schemas.microsoft.com/office/drawing/2014/main" val="1944805144"/>
                  </a:ext>
                </a:extLst>
              </a:tr>
              <a:tr h="724641">
                <a:tc>
                  <a:txBody>
                    <a:bodyPr/>
                    <a:lstStyle/>
                    <a:p>
                      <a:pPr>
                        <a:lnSpc>
                          <a:spcPct val="115000"/>
                        </a:lnSpc>
                        <a:spcAft>
                          <a:spcPts val="800"/>
                        </a:spcAft>
                        <a:buNone/>
                      </a:pPr>
                      <a:r>
                        <a:rPr lang="de-DE" sz="2000" dirty="0">
                          <a:solidFill>
                            <a:srgbClr val="252223"/>
                          </a:solidFill>
                          <a:effectLst/>
                          <a:latin typeface="Calibri" panose="020F0502020204030204" pitchFamily="34" charset="0"/>
                          <a:ea typeface="Calibri" panose="020F0502020204030204" pitchFamily="34" charset="0"/>
                          <a:cs typeface="Calibri" panose="020F0502020204030204" pitchFamily="34" charset="0"/>
                        </a:rPr>
                        <a:t>Réflexion intersectionnelle : identifier les obstacles à la reconnaissance, à l’accès et à la sécurité.</a:t>
                      </a:r>
                      <a:endParaRPr lang="de-DE" sz="2000" dirty="0">
                        <a:solidFill>
                          <a:srgbClr val="252223"/>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E48BD0"/>
                      </a:solidFill>
                      <a:prstDash val="solid"/>
                      <a:round/>
                      <a:headEnd type="none" w="med" len="med"/>
                      <a:tailEnd type="none" w="med" len="med"/>
                    </a:lnL>
                    <a:lnR w="12700" cap="flat" cmpd="sng" algn="ctr">
                      <a:solidFill>
                        <a:srgbClr val="E48BD0"/>
                      </a:solidFill>
                      <a:prstDash val="solid"/>
                      <a:round/>
                      <a:headEnd type="none" w="med" len="med"/>
                      <a:tailEnd type="none" w="med" len="med"/>
                    </a:lnR>
                    <a:lnT w="12700" cap="flat" cmpd="sng" algn="ctr">
                      <a:solidFill>
                        <a:srgbClr val="E48BD0"/>
                      </a:solidFill>
                      <a:prstDash val="solid"/>
                      <a:round/>
                      <a:headEnd type="none" w="med" len="med"/>
                      <a:tailEnd type="none" w="med" len="med"/>
                    </a:lnT>
                    <a:lnB w="12700" cap="flat" cmpd="sng" algn="ctr">
                      <a:solidFill>
                        <a:srgbClr val="E48BD0"/>
                      </a:solidFill>
                      <a:prstDash val="solid"/>
                      <a:round/>
                      <a:headEnd type="none" w="med" len="med"/>
                      <a:tailEnd type="none" w="med" len="med"/>
                    </a:lnB>
                    <a:solidFill>
                      <a:srgbClr val="F6D8EF"/>
                    </a:solidFill>
                  </a:tcPr>
                </a:tc>
                <a:tc>
                  <a:txBody>
                    <a:bodyPr/>
                    <a:lstStyle/>
                    <a:p>
                      <a:pPr>
                        <a:lnSpc>
                          <a:spcPct val="107000"/>
                        </a:lnSpc>
                        <a:spcBef>
                          <a:spcPts val="600"/>
                        </a:spcBef>
                        <a:spcAft>
                          <a:spcPts val="600"/>
                        </a:spcAft>
                        <a:buNone/>
                      </a:pPr>
                      <a:r>
                        <a:rPr lang="en-US" sz="2000" dirty="0">
                          <a:solidFill>
                            <a:srgbClr val="252223"/>
                          </a:solidFill>
                          <a:effectLst/>
                          <a:latin typeface="Calibri" panose="020F0502020204030204" pitchFamily="34" charset="0"/>
                          <a:ea typeface="Calibri" panose="020F0502020204030204" pitchFamily="34" charset="0"/>
                          <a:cs typeface="Calibri" panose="020F0502020204030204" pitchFamily="34" charset="0"/>
                        </a:rPr>
                        <a:t>Réflexion sur l’intersectionnalité : identifier les obstacles à la reconnaissance, à l’accès et à la sécurité.</a:t>
                      </a:r>
                      <a:endParaRPr lang="de-DE" sz="2000" dirty="0">
                        <a:solidFill>
                          <a:srgbClr val="252223"/>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E48BD0"/>
                      </a:solidFill>
                      <a:prstDash val="solid"/>
                      <a:round/>
                      <a:headEnd type="none" w="med" len="med"/>
                      <a:tailEnd type="none" w="med" len="med"/>
                    </a:lnL>
                    <a:lnR w="12700" cap="flat" cmpd="sng" algn="ctr">
                      <a:solidFill>
                        <a:srgbClr val="E48BD0"/>
                      </a:solidFill>
                      <a:prstDash val="solid"/>
                      <a:round/>
                      <a:headEnd type="none" w="med" len="med"/>
                      <a:tailEnd type="none" w="med" len="med"/>
                    </a:lnR>
                    <a:lnT w="12700" cap="flat" cmpd="sng" algn="ctr">
                      <a:solidFill>
                        <a:srgbClr val="E48BD0"/>
                      </a:solidFill>
                      <a:prstDash val="solid"/>
                      <a:round/>
                      <a:headEnd type="none" w="med" len="med"/>
                      <a:tailEnd type="none" w="med" len="med"/>
                    </a:lnT>
                    <a:lnB w="12700" cap="flat" cmpd="sng" algn="ctr">
                      <a:solidFill>
                        <a:srgbClr val="E48BD0"/>
                      </a:solidFill>
                      <a:prstDash val="solid"/>
                      <a:round/>
                      <a:headEnd type="none" w="med" len="med"/>
                      <a:tailEnd type="none" w="med" len="med"/>
                    </a:lnB>
                    <a:solidFill>
                      <a:srgbClr val="F6D8EF"/>
                    </a:solidFill>
                  </a:tcPr>
                </a:tc>
                <a:extLst>
                  <a:ext uri="{0D108BD9-81ED-4DB2-BD59-A6C34878D82A}">
                    <a16:rowId xmlns:a16="http://schemas.microsoft.com/office/drawing/2014/main" val="3851680149"/>
                  </a:ext>
                </a:extLst>
              </a:tr>
              <a:tr h="1090010">
                <a:tc>
                  <a:txBody>
                    <a:bodyPr/>
                    <a:lstStyle/>
                    <a:p>
                      <a:pPr>
                        <a:lnSpc>
                          <a:spcPct val="115000"/>
                        </a:lnSpc>
                        <a:spcAft>
                          <a:spcPts val="800"/>
                        </a:spcAft>
                        <a:buNone/>
                      </a:pPr>
                      <a:r>
                        <a:rPr lang="en-US" sz="2000" dirty="0">
                          <a:solidFill>
                            <a:srgbClr val="252223"/>
                          </a:solidFill>
                          <a:effectLst/>
                          <a:latin typeface="Calibri" panose="020F0502020204030204" pitchFamily="34" charset="0"/>
                          <a:ea typeface="Calibri" panose="020F0502020204030204" pitchFamily="34" charset="0"/>
                          <a:cs typeface="Calibri" panose="020F0502020204030204" pitchFamily="34" charset="0"/>
                        </a:rPr>
                        <a:t>Standardiser la réflexion d’équipe : règles visant à prévenir l’humour humiliant.</a:t>
                      </a:r>
                      <a:endParaRPr lang="de-DE" sz="2000" dirty="0">
                        <a:solidFill>
                          <a:srgbClr val="252223"/>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E48BD0"/>
                      </a:solidFill>
                      <a:prstDash val="solid"/>
                      <a:round/>
                      <a:headEnd type="none" w="med" len="med"/>
                      <a:tailEnd type="none" w="med" len="med"/>
                    </a:lnL>
                    <a:lnR w="12700" cap="flat" cmpd="sng" algn="ctr">
                      <a:solidFill>
                        <a:srgbClr val="E48BD0"/>
                      </a:solidFill>
                      <a:prstDash val="solid"/>
                      <a:round/>
                      <a:headEnd type="none" w="med" len="med"/>
                      <a:tailEnd type="none" w="med" len="med"/>
                    </a:lnR>
                    <a:lnT w="12700" cap="flat" cmpd="sng" algn="ctr">
                      <a:solidFill>
                        <a:srgbClr val="E48BD0"/>
                      </a:solidFill>
                      <a:prstDash val="solid"/>
                      <a:round/>
                      <a:headEnd type="none" w="med" len="med"/>
                      <a:tailEnd type="none" w="med" len="med"/>
                    </a:lnT>
                    <a:lnB w="12700" cap="flat" cmpd="sng" algn="ctr">
                      <a:solidFill>
                        <a:srgbClr val="E48BD0"/>
                      </a:solidFill>
                      <a:prstDash val="solid"/>
                      <a:round/>
                      <a:headEnd type="none" w="med" len="med"/>
                      <a:tailEnd type="none" w="med" len="med"/>
                    </a:lnB>
                    <a:noFill/>
                  </a:tcPr>
                </a:tc>
                <a:tc>
                  <a:txBody>
                    <a:bodyPr/>
                    <a:lstStyle/>
                    <a:p>
                      <a:pPr>
                        <a:lnSpc>
                          <a:spcPct val="107000"/>
                        </a:lnSpc>
                        <a:spcBef>
                          <a:spcPts val="600"/>
                        </a:spcBef>
                        <a:spcAft>
                          <a:spcPts val="600"/>
                        </a:spcAft>
                        <a:buNone/>
                      </a:pPr>
                      <a:r>
                        <a:rPr lang="de-DE" sz="2000" dirty="0" err="1">
                          <a:solidFill>
                            <a:srgbClr val="252223"/>
                          </a:solidFill>
                          <a:effectLst/>
                          <a:latin typeface="Calibri" panose="020F0502020204030204" pitchFamily="34" charset="0"/>
                          <a:ea typeface="Calibri" panose="020F0502020204030204" pitchFamily="34" charset="0"/>
                          <a:cs typeface="Calibri" panose="020F0502020204030204" pitchFamily="34" charset="0"/>
                        </a:rPr>
                        <a:t>Reproduction d’une </a:t>
                      </a:r>
                      <a:r>
                        <a:rPr lang="de-DE" sz="2000" dirty="0">
                          <a:solidFill>
                            <a:srgbClr val="252223"/>
                          </a:solidFill>
                          <a:effectLst/>
                          <a:latin typeface="Calibri" panose="020F0502020204030204" pitchFamily="34" charset="0"/>
                          <a:ea typeface="Calibri" panose="020F0502020204030204" pitchFamily="34" charset="0"/>
                          <a:cs typeface="Calibri" panose="020F0502020204030204" pitchFamily="34" charset="0"/>
                        </a:rPr>
                        <a:t>prise en charge </a:t>
                      </a:r>
                      <a:r>
                        <a:rPr lang="de-DE" sz="2000" dirty="0" err="1">
                          <a:solidFill>
                            <a:srgbClr val="252223"/>
                          </a:solidFill>
                          <a:effectLst/>
                          <a:latin typeface="Calibri" panose="020F0502020204030204" pitchFamily="34" charset="0"/>
                          <a:ea typeface="Calibri" panose="020F0502020204030204" pitchFamily="34" charset="0"/>
                          <a:cs typeface="Calibri" panose="020F0502020204030204" pitchFamily="34" charset="0"/>
                        </a:rPr>
                        <a:t>infantilisante</a:t>
                      </a:r>
                      <a:r>
                        <a:rPr lang="de-DE" sz="2000" dirty="0">
                          <a:solidFill>
                            <a:srgbClr val="252223"/>
                          </a:solidFill>
                          <a:effectLst/>
                          <a:latin typeface="Calibri" panose="020F0502020204030204" pitchFamily="34" charset="0"/>
                          <a:ea typeface="Calibri" panose="020F0502020204030204" pitchFamily="34" charset="0"/>
                          <a:cs typeface="Calibri" panose="020F0502020204030204" pitchFamily="34" charset="0"/>
                        </a:rPr>
                        <a:t>.</a:t>
                      </a:r>
                      <a:endParaRPr lang="de-DE" sz="2000" dirty="0">
                        <a:solidFill>
                          <a:srgbClr val="252223"/>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E48BD0"/>
                      </a:solidFill>
                      <a:prstDash val="solid"/>
                      <a:round/>
                      <a:headEnd type="none" w="med" len="med"/>
                      <a:tailEnd type="none" w="med" len="med"/>
                    </a:lnL>
                    <a:lnR w="12700" cap="flat" cmpd="sng" algn="ctr">
                      <a:solidFill>
                        <a:srgbClr val="E48BD0"/>
                      </a:solidFill>
                      <a:prstDash val="solid"/>
                      <a:round/>
                      <a:headEnd type="none" w="med" len="med"/>
                      <a:tailEnd type="none" w="med" len="med"/>
                    </a:lnR>
                    <a:lnT w="12700" cap="flat" cmpd="sng" algn="ctr">
                      <a:solidFill>
                        <a:srgbClr val="E48BD0"/>
                      </a:solidFill>
                      <a:prstDash val="solid"/>
                      <a:round/>
                      <a:headEnd type="none" w="med" len="med"/>
                      <a:tailEnd type="none" w="med" len="med"/>
                    </a:lnT>
                    <a:lnB w="12700" cap="flat" cmpd="sng" algn="ctr">
                      <a:solidFill>
                        <a:srgbClr val="E48BD0"/>
                      </a:solidFill>
                      <a:prstDash val="solid"/>
                      <a:round/>
                      <a:headEnd type="none" w="med" len="med"/>
                      <a:tailEnd type="none" w="med" len="med"/>
                    </a:lnB>
                    <a:noFill/>
                  </a:tcPr>
                </a:tc>
                <a:extLst>
                  <a:ext uri="{0D108BD9-81ED-4DB2-BD59-A6C34878D82A}">
                    <a16:rowId xmlns:a16="http://schemas.microsoft.com/office/drawing/2014/main" val="633943500"/>
                  </a:ext>
                </a:extLst>
              </a:tr>
            </a:tbl>
          </a:graphicData>
        </a:graphic>
      </p:graphicFrame>
    </p:spTree>
    <p:extLst>
      <p:ext uri="{BB962C8B-B14F-4D97-AF65-F5344CB8AC3E}">
        <p14:creationId xmlns:p14="http://schemas.microsoft.com/office/powerpoint/2010/main" val="17852664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57FDB6D-563E-B946-4E0F-614EE0CB2C3C}"/>
              </a:ext>
            </a:extLst>
          </p:cNvPr>
          <p:cNvSpPr>
            <a:spLocks noGrp="1"/>
          </p:cNvSpPr>
          <p:nvPr>
            <p:ph type="title"/>
          </p:nvPr>
        </p:nvSpPr>
        <p:spPr>
          <a:xfrm>
            <a:off x="247649" y="165865"/>
            <a:ext cx="11944351" cy="715879"/>
          </a:xfrm>
        </p:spPr>
        <p:txBody>
          <a:bodyPr/>
          <a:lstStyle/>
          <a:p>
            <a:r>
              <a:rPr lang="de-DE" b="1" dirty="0"/>
              <a:t>Règles de communication</a:t>
            </a:r>
          </a:p>
        </p:txBody>
      </p:sp>
      <p:sp>
        <p:nvSpPr>
          <p:cNvPr id="3" name="Inhaltsplatzhalter 2">
            <a:extLst>
              <a:ext uri="{FF2B5EF4-FFF2-40B4-BE49-F238E27FC236}">
                <a16:creationId xmlns:a16="http://schemas.microsoft.com/office/drawing/2014/main" id="{3116168D-942D-041D-2603-3556294AA4D9}"/>
              </a:ext>
            </a:extLst>
          </p:cNvPr>
          <p:cNvSpPr>
            <a:spLocks noGrp="1"/>
          </p:cNvSpPr>
          <p:nvPr>
            <p:ph sz="quarter" idx="12"/>
          </p:nvPr>
        </p:nvSpPr>
        <p:spPr>
          <a:xfrm>
            <a:off x="3242931" y="881744"/>
            <a:ext cx="8799390" cy="4932648"/>
          </a:xfrm>
        </p:spPr>
        <p:txBody>
          <a:bodyPr/>
          <a:lstStyle/>
          <a:p>
            <a:pPr>
              <a:spcBef>
                <a:spcPts val="600"/>
              </a:spcBef>
            </a:pPr>
            <a:endParaRPr lang="de-DE" sz="2400" b="1" dirty="0">
              <a:solidFill>
                <a:srgbClr val="D33FB2"/>
              </a:solidFill>
              <a:effectLst/>
              <a:ea typeface="Calibri" panose="020F0502020204030204" pitchFamily="34" charset="0"/>
            </a:endParaRPr>
          </a:p>
          <a:p>
            <a:pPr>
              <a:spcBef>
                <a:spcPts val="600"/>
              </a:spcBef>
            </a:pPr>
            <a:r>
              <a:rPr lang="de-DE" sz="2400" b="1" dirty="0" err="1">
                <a:solidFill>
                  <a:srgbClr val="D33FB2"/>
                </a:solidFill>
                <a:ea typeface="Calibri" panose="020F0502020204030204" pitchFamily="34" charset="0"/>
              </a:rPr>
              <a:t>Catégories</a:t>
            </a:r>
            <a:r>
              <a:rPr lang="de-DE" sz="2400" b="1" dirty="0">
                <a:solidFill>
                  <a:srgbClr val="D33FB2"/>
                </a:solidFill>
                <a:ea typeface="Calibri" panose="020F0502020204030204" pitchFamily="34" charset="0"/>
              </a:rPr>
              <a:t> linguistiques et culturelles</a:t>
            </a:r>
          </a:p>
          <a:p>
            <a:pPr>
              <a:spcBef>
                <a:spcPts val="600"/>
              </a:spcBef>
            </a:pPr>
            <a:r>
              <a:rPr lang="de-DE" sz="2400" b="1" dirty="0" err="1"/>
              <a:t>Exemple</a:t>
            </a:r>
            <a:endParaRPr lang="de-DE" sz="2400" dirty="0"/>
          </a:p>
          <a:p>
            <a:r>
              <a:rPr lang="en-US" sz="2400" dirty="0"/>
              <a:t>Une résidente qui porte un foulard refuse de manger certains aliments. Le personnel lui dit : « Elle n’a pas le droit de manger ça. »</a:t>
            </a:r>
          </a:p>
          <a:p>
            <a:r>
              <a:rPr lang="de-DE" sz="2400" b="1" dirty="0"/>
              <a:t>Questions </a:t>
            </a:r>
            <a:r>
              <a:rPr lang="de-DE" sz="2400" b="1" dirty="0" err="1"/>
              <a:t>de réflexion</a:t>
            </a:r>
            <a:endParaRPr lang="de-DE" sz="2400" dirty="0"/>
          </a:p>
          <a:p>
            <a:pPr marL="285750" lvl="0" indent="-285750">
              <a:buClr>
                <a:schemeClr val="accent3"/>
              </a:buClr>
              <a:buFont typeface="Arial" panose="020B0604020202020204" pitchFamily="34" charset="0"/>
              <a:buChar char="•"/>
            </a:pPr>
            <a:r>
              <a:rPr lang="en-US" sz="2400" dirty="0"/>
              <a:t>Quand tirons-nous des conclusions hâtives d’ordre culturel ou religieux sur un comportement ?</a:t>
            </a:r>
          </a:p>
          <a:p>
            <a:pPr marL="285750" lvl="0" indent="-285750">
              <a:buClr>
                <a:schemeClr val="accent3"/>
              </a:buClr>
              <a:buFont typeface="Arial" panose="020B0604020202020204" pitchFamily="34" charset="0"/>
              <a:buChar char="•"/>
            </a:pPr>
            <a:r>
              <a:rPr lang="en-US" sz="2400" dirty="0"/>
              <a:t>Quelles questions pourrions-nous poser au lieu de faire des suppositions ?</a:t>
            </a:r>
          </a:p>
          <a:p>
            <a:pPr marL="285750" lvl="0" indent="-285750">
              <a:buClr>
                <a:schemeClr val="accent3"/>
              </a:buClr>
              <a:buFont typeface="Arial" panose="020B0604020202020204" pitchFamily="34" charset="0"/>
              <a:buChar char="•"/>
            </a:pPr>
            <a:r>
              <a:rPr lang="en-US" sz="2400" dirty="0"/>
              <a:t>Dans quelle mesure parlons-nous ouvertement des différents modes de vie afin que les résidents LGBTQ+ puissent eux aussi se sentir en sécurité ?</a:t>
            </a:r>
          </a:p>
          <a:p>
            <a:endParaRPr lang="de-DE" dirty="0"/>
          </a:p>
        </p:txBody>
      </p:sp>
      <p:pic>
        <p:nvPicPr>
          <p:cNvPr id="4" name="Grafik 3">
            <a:extLst>
              <a:ext uri="{FF2B5EF4-FFF2-40B4-BE49-F238E27FC236}">
                <a16:creationId xmlns:a16="http://schemas.microsoft.com/office/drawing/2014/main" id="{1CB9EBC0-7D8A-26B9-B65A-35DE2A2AED57}"/>
              </a:ext>
            </a:extLst>
          </p:cNvPr>
          <p:cNvPicPr>
            <a:picLocks noChangeAspect="1"/>
          </p:cNvPicPr>
          <p:nvPr/>
        </p:nvPicPr>
        <p:blipFill>
          <a:blip r:embed="rId2"/>
          <a:stretch>
            <a:fillRect/>
          </a:stretch>
        </p:blipFill>
        <p:spPr>
          <a:xfrm>
            <a:off x="550621" y="2045245"/>
            <a:ext cx="2617881" cy="3284081"/>
          </a:xfrm>
          <a:prstGeom prst="rect">
            <a:avLst/>
          </a:prstGeom>
        </p:spPr>
      </p:pic>
    </p:spTree>
    <p:extLst>
      <p:ext uri="{BB962C8B-B14F-4D97-AF65-F5344CB8AC3E}">
        <p14:creationId xmlns:p14="http://schemas.microsoft.com/office/powerpoint/2010/main" val="48478447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932194B-757D-29E5-7223-7AAD7CA7DAF2}"/>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AE76AE18-FA67-098C-67D9-E5B0F1640182}"/>
              </a:ext>
            </a:extLst>
          </p:cNvPr>
          <p:cNvSpPr>
            <a:spLocks noGrp="1"/>
          </p:cNvSpPr>
          <p:nvPr>
            <p:ph type="title"/>
          </p:nvPr>
        </p:nvSpPr>
        <p:spPr>
          <a:xfrm>
            <a:off x="149679" y="165864"/>
            <a:ext cx="11944351" cy="715879"/>
          </a:xfrm>
        </p:spPr>
        <p:txBody>
          <a:bodyPr/>
          <a:lstStyle/>
          <a:p>
            <a:r>
              <a:rPr lang="de-DE" b="1" dirty="0"/>
              <a:t>Règles de communication</a:t>
            </a:r>
          </a:p>
        </p:txBody>
      </p:sp>
      <p:sp>
        <p:nvSpPr>
          <p:cNvPr id="3" name="Inhaltsplatzhalter 2">
            <a:extLst>
              <a:ext uri="{FF2B5EF4-FFF2-40B4-BE49-F238E27FC236}">
                <a16:creationId xmlns:a16="http://schemas.microsoft.com/office/drawing/2014/main" id="{3BBEFAA2-92C5-6F17-00BD-D58E8F8A8D87}"/>
              </a:ext>
            </a:extLst>
          </p:cNvPr>
          <p:cNvSpPr>
            <a:spLocks noGrp="1"/>
          </p:cNvSpPr>
          <p:nvPr>
            <p:ph sz="quarter" idx="12"/>
          </p:nvPr>
        </p:nvSpPr>
        <p:spPr/>
        <p:txBody>
          <a:bodyPr/>
          <a:lstStyle/>
          <a:p>
            <a:pPr lvl="0" algn="just">
              <a:lnSpc>
                <a:spcPct val="107000"/>
              </a:lnSpc>
              <a:spcAft>
                <a:spcPts val="800"/>
              </a:spcAft>
              <a:buClr>
                <a:srgbClr val="686868"/>
              </a:buClr>
              <a:tabLst>
                <a:tab pos="1170305" algn="l"/>
                <a:tab pos="1260475" algn="l"/>
              </a:tabLst>
            </a:pPr>
            <a:r>
              <a:rPr lang="de-DE" sz="2400" b="1" dirty="0">
                <a:solidFill>
                  <a:srgbClr val="D33FB2"/>
                </a:solidFill>
                <a:effectLst/>
                <a:latin typeface="Calibri" panose="020F0502020204030204" pitchFamily="34" charset="0"/>
                <a:ea typeface="Calibri" panose="020F0502020204030204" pitchFamily="34" charset="0"/>
                <a:cs typeface="Calibri" panose="020F0502020204030204" pitchFamily="34" charset="0"/>
              </a:rPr>
              <a:t>Migration, langue et pouvoir</a:t>
            </a:r>
          </a:p>
          <a:p>
            <a:pPr marL="342900" lvl="0" indent="-342900">
              <a:lnSpc>
                <a:spcPct val="107000"/>
              </a:lnSpc>
              <a:spcBef>
                <a:spcPts val="600"/>
              </a:spcBef>
              <a:spcAft>
                <a:spcPts val="800"/>
              </a:spcAft>
              <a:buClr>
                <a:schemeClr val="accent3"/>
              </a:buClr>
              <a:buFont typeface="Arial" panose="020B0604020202020204" pitchFamily="34" charset="0"/>
              <a:buChar char="•"/>
              <a:tabLst>
                <a:tab pos="1170305" algn="l"/>
                <a:tab pos="1260475" algn="l"/>
              </a:tabLst>
            </a:pPr>
            <a:r>
              <a:rPr lang="de-DE" sz="2400" dirty="0">
                <a:solidFill>
                  <a:srgbClr val="252223"/>
                </a:solidFill>
                <a:effectLst/>
                <a:latin typeface="Calibri" panose="020F0502020204030204" pitchFamily="34" charset="0"/>
                <a:ea typeface="Times New Roman" panose="02020603050405020304" pitchFamily="18" charset="0"/>
                <a:cs typeface="Calibri" panose="020F0502020204030204" pitchFamily="34" charset="0"/>
              </a:rPr>
              <a:t>La langue </a:t>
            </a:r>
            <a:r>
              <a:rPr lang="de-DE" sz="2400" dirty="0" err="1">
                <a:solidFill>
                  <a:srgbClr val="252223"/>
                </a:solidFill>
                <a:effectLst/>
                <a:latin typeface="Calibri" panose="020F0502020204030204" pitchFamily="34" charset="0"/>
                <a:ea typeface="Times New Roman" panose="02020603050405020304" pitchFamily="18" charset="0"/>
                <a:cs typeface="Calibri" panose="020F0502020204030204" pitchFamily="34" charset="0"/>
              </a:rPr>
              <a:t>est </a:t>
            </a:r>
            <a:r>
              <a:rPr lang="de-DE" sz="2400" dirty="0">
                <a:solidFill>
                  <a:srgbClr val="252223"/>
                </a:solidFill>
                <a:effectLst/>
                <a:latin typeface="Calibri" panose="020F0502020204030204" pitchFamily="34" charset="0"/>
                <a:ea typeface="Times New Roman" panose="02020603050405020304" pitchFamily="18" charset="0"/>
                <a:cs typeface="Calibri" panose="020F0502020204030204" pitchFamily="34" charset="0"/>
              </a:rPr>
              <a:t>un </a:t>
            </a:r>
            <a:r>
              <a:rPr lang="de-DE" sz="2400" dirty="0" err="1">
                <a:solidFill>
                  <a:srgbClr val="252223"/>
                </a:solidFill>
                <a:effectLst/>
                <a:latin typeface="Calibri" panose="020F0502020204030204" pitchFamily="34" charset="0"/>
                <a:ea typeface="Times New Roman" panose="02020603050405020304" pitchFamily="18" charset="0"/>
                <a:cs typeface="Calibri" panose="020F0502020204030204" pitchFamily="34" charset="0"/>
              </a:rPr>
              <a:t>facteur clé </a:t>
            </a:r>
            <a:r>
              <a:rPr lang="de-DE" sz="2400" dirty="0">
                <a:solidFill>
                  <a:srgbClr val="252223"/>
                </a:solidFill>
                <a:effectLst/>
                <a:latin typeface="Calibri" panose="020F0502020204030204" pitchFamily="34" charset="0"/>
                <a:ea typeface="Times New Roman" panose="02020603050405020304" pitchFamily="18" charset="0"/>
                <a:cs typeface="Calibri" panose="020F0502020204030204" pitchFamily="34" charset="0"/>
              </a:rPr>
              <a:t>dans </a:t>
            </a:r>
            <a:r>
              <a:rPr lang="de-DE" sz="2400" dirty="0" err="1">
                <a:solidFill>
                  <a:srgbClr val="252223"/>
                </a:solidFill>
                <a:effectLst/>
                <a:latin typeface="Calibri" panose="020F0502020204030204" pitchFamily="34" charset="0"/>
                <a:ea typeface="Times New Roman" panose="02020603050405020304" pitchFamily="18" charset="0"/>
                <a:cs typeface="Calibri" panose="020F0502020204030204" pitchFamily="34" charset="0"/>
              </a:rPr>
              <a:t>les processus d’altérisation</a:t>
            </a:r>
            <a:endParaRPr lang="de-DE" sz="2400" dirty="0">
              <a:solidFill>
                <a:srgbClr val="252223"/>
              </a:solidFill>
              <a:effectLst/>
              <a:latin typeface="Calibri" panose="020F0502020204030204" pitchFamily="34" charset="0"/>
              <a:ea typeface="Times New Roman" panose="02020603050405020304" pitchFamily="18" charset="0"/>
              <a:cs typeface="Calibri" panose="020F0502020204030204" pitchFamily="34" charset="0"/>
            </a:endParaRPr>
          </a:p>
          <a:p>
            <a:pPr marL="342900" lvl="0" indent="-342900">
              <a:lnSpc>
                <a:spcPct val="107000"/>
              </a:lnSpc>
              <a:spcBef>
                <a:spcPts val="600"/>
              </a:spcBef>
              <a:spcAft>
                <a:spcPts val="800"/>
              </a:spcAft>
              <a:buClr>
                <a:schemeClr val="accent3"/>
              </a:buClr>
              <a:buFont typeface="Arial" panose="020B0604020202020204" pitchFamily="34" charset="0"/>
              <a:buChar char="•"/>
              <a:tabLst>
                <a:tab pos="1170305" algn="l"/>
                <a:tab pos="1260475" algn="l"/>
              </a:tabLst>
            </a:pPr>
            <a:r>
              <a:rPr lang="en-US" sz="2400" dirty="0">
                <a:solidFill>
                  <a:srgbClr val="252223"/>
                </a:solidFill>
                <a:latin typeface="Calibri" panose="020F0502020204030204" pitchFamily="34" charset="0"/>
                <a:ea typeface="Times New Roman" panose="02020603050405020304" pitchFamily="18" charset="0"/>
                <a:cs typeface="Calibri" panose="020F0502020204030204" pitchFamily="34" charset="0"/>
              </a:rPr>
              <a:t>Si les personnes âgées ont une compréhension ou une maîtrise limitée de l’allemand, elles risquent davantage d’être qualifiées de « désorientées » ou de « peu coopératives ».</a:t>
            </a:r>
          </a:p>
          <a:p>
            <a:pPr lvl="0">
              <a:lnSpc>
                <a:spcPct val="107000"/>
              </a:lnSpc>
              <a:spcBef>
                <a:spcPts val="600"/>
              </a:spcBef>
              <a:spcAft>
                <a:spcPts val="800"/>
              </a:spcAft>
              <a:buClr>
                <a:schemeClr val="accent3"/>
              </a:buClr>
              <a:tabLst>
                <a:tab pos="1170305" algn="l"/>
                <a:tab pos="1260475" algn="l"/>
              </a:tabLst>
            </a:pPr>
            <a:r>
              <a:rPr lang="en-US" sz="2400" b="1" dirty="0">
                <a:solidFill>
                  <a:srgbClr val="252223"/>
                </a:solidFill>
                <a:effectLst/>
                <a:latin typeface="Calibri" panose="020F0502020204030204" pitchFamily="34" charset="0"/>
                <a:ea typeface="Times New Roman" panose="02020603050405020304" pitchFamily="18" charset="0"/>
                <a:cs typeface="Calibri" panose="020F0502020204030204" pitchFamily="34" charset="0"/>
              </a:rPr>
              <a:t>Exemples :</a:t>
            </a:r>
            <a:endParaRPr lang="de-DE" sz="2400" dirty="0">
              <a:solidFill>
                <a:srgbClr val="252223"/>
              </a:solidFill>
              <a:effectLst/>
              <a:latin typeface="Calibri" panose="020F0502020204030204" pitchFamily="34" charset="0"/>
              <a:ea typeface="Calibri" panose="020F0502020204030204" pitchFamily="34" charset="0"/>
              <a:cs typeface="Times New Roman" panose="02020603050405020304" pitchFamily="18" charset="0"/>
            </a:endParaRPr>
          </a:p>
          <a:p>
            <a:pPr marL="342900" indent="-342900">
              <a:lnSpc>
                <a:spcPct val="107000"/>
              </a:lnSpc>
              <a:spcBef>
                <a:spcPts val="600"/>
              </a:spcBef>
              <a:spcAft>
                <a:spcPts val="800"/>
              </a:spcAft>
              <a:buClr>
                <a:schemeClr val="accent3"/>
              </a:buClr>
              <a:buFont typeface="Arial" panose="020B0604020202020204" pitchFamily="34" charset="0"/>
              <a:buChar char="•"/>
              <a:tabLst>
                <a:tab pos="1170305" algn="l"/>
                <a:tab pos="1260475" algn="l"/>
              </a:tabLst>
            </a:pPr>
            <a:r>
              <a:rPr lang="en-US" sz="2400" dirty="0">
                <a:solidFill>
                  <a:srgbClr val="252223"/>
                </a:solidFill>
                <a:latin typeface="Calibri" panose="020F0502020204030204" pitchFamily="34" charset="0"/>
                <a:cs typeface="Calibri" panose="020F0502020204030204" pitchFamily="34" charset="0"/>
              </a:rPr>
              <a:t>Un résident ayant une maîtrise limitée de l’allemand ne réagit pas aux consignes de soins ; cela est consigné comme un trouble cognitif. En réalité, il ne comprend tout simplement pas la situation sur le plan linguistique. Une conversation dans sa langue maternelle révèle qu’il est, en fait, parfaitement lucide.</a:t>
            </a:r>
          </a:p>
          <a:p>
            <a:pPr marL="342900" indent="-342900">
              <a:lnSpc>
                <a:spcPct val="107000"/>
              </a:lnSpc>
              <a:spcBef>
                <a:spcPts val="600"/>
              </a:spcBef>
              <a:spcAft>
                <a:spcPts val="800"/>
              </a:spcAft>
              <a:buClr>
                <a:schemeClr val="accent3"/>
              </a:buClr>
              <a:buFont typeface="Arial" panose="020B0604020202020204" pitchFamily="34" charset="0"/>
              <a:buChar char="•"/>
              <a:tabLst>
                <a:tab pos="1170305" algn="l"/>
                <a:tab pos="1260475" algn="l"/>
              </a:tabLst>
            </a:pPr>
            <a:r>
              <a:rPr lang="en-US" sz="2400" dirty="0">
                <a:solidFill>
                  <a:srgbClr val="252223"/>
                </a:solidFill>
                <a:latin typeface="Calibri" panose="020F0502020204030204" pitchFamily="34" charset="0"/>
                <a:cs typeface="Calibri" panose="020F0502020204030204" pitchFamily="34" charset="0"/>
              </a:rPr>
              <a:t>Les proches sont automatiquement sollicités pour jouer le rôle d’interprètes, même lorsque des sujets sensibles sont abordés. Cela entraîne une perte d’autonomie et d’intimité, tout en imposant un fardeau aux proches dont le rôle n’est pas, en réalité, d’interpréter.</a:t>
            </a:r>
            <a:endParaRPr lang="de-DE" dirty="0"/>
          </a:p>
        </p:txBody>
      </p:sp>
    </p:spTree>
    <p:extLst>
      <p:ext uri="{BB962C8B-B14F-4D97-AF65-F5344CB8AC3E}">
        <p14:creationId xmlns:p14="http://schemas.microsoft.com/office/powerpoint/2010/main" val="344549265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0DABA9-7862-C4E4-C792-0B3BC32FF295}"/>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599FEC7C-0455-2829-C59F-28DBBD6549A4}"/>
              </a:ext>
            </a:extLst>
          </p:cNvPr>
          <p:cNvSpPr>
            <a:spLocks noGrp="1"/>
          </p:cNvSpPr>
          <p:nvPr>
            <p:ph type="title"/>
          </p:nvPr>
        </p:nvSpPr>
        <p:spPr>
          <a:xfrm>
            <a:off x="247649" y="153452"/>
            <a:ext cx="11944351" cy="715879"/>
          </a:xfrm>
        </p:spPr>
        <p:txBody>
          <a:bodyPr/>
          <a:lstStyle/>
          <a:p>
            <a:r>
              <a:rPr lang="de-DE" b="1" dirty="0"/>
              <a:t>Règles de communication</a:t>
            </a:r>
          </a:p>
        </p:txBody>
      </p:sp>
      <p:sp>
        <p:nvSpPr>
          <p:cNvPr id="3" name="Inhaltsplatzhalter 2">
            <a:extLst>
              <a:ext uri="{FF2B5EF4-FFF2-40B4-BE49-F238E27FC236}">
                <a16:creationId xmlns:a16="http://schemas.microsoft.com/office/drawing/2014/main" id="{011E1F43-AF37-B71E-A0E9-DFA930A70FFA}"/>
              </a:ext>
            </a:extLst>
          </p:cNvPr>
          <p:cNvSpPr>
            <a:spLocks noGrp="1"/>
          </p:cNvSpPr>
          <p:nvPr>
            <p:ph sz="quarter" idx="12"/>
          </p:nvPr>
        </p:nvSpPr>
        <p:spPr>
          <a:xfrm>
            <a:off x="4167076" y="1792178"/>
            <a:ext cx="7400261" cy="4029740"/>
          </a:xfrm>
        </p:spPr>
        <p:txBody>
          <a:bodyPr/>
          <a:lstStyle/>
          <a:p>
            <a:pPr lvl="0" algn="just">
              <a:lnSpc>
                <a:spcPct val="107000"/>
              </a:lnSpc>
              <a:spcAft>
                <a:spcPts val="800"/>
              </a:spcAft>
              <a:buClr>
                <a:srgbClr val="686868"/>
              </a:buClr>
              <a:tabLst>
                <a:tab pos="1170305" algn="l"/>
                <a:tab pos="1260475" algn="l"/>
              </a:tabLst>
            </a:pPr>
            <a:endParaRPr lang="de-DE" sz="2400" b="1" dirty="0">
              <a:solidFill>
                <a:srgbClr val="D33FB2"/>
              </a:solidFill>
              <a:effectLst/>
              <a:latin typeface="Calibri" panose="020F0502020204030204" pitchFamily="34" charset="0"/>
              <a:ea typeface="Calibri" panose="020F0502020204030204" pitchFamily="34" charset="0"/>
              <a:cs typeface="Calibri" panose="020F0502020204030204" pitchFamily="34" charset="0"/>
            </a:endParaRPr>
          </a:p>
          <a:p>
            <a:r>
              <a:rPr lang="de-DE" sz="2400" b="1" dirty="0"/>
              <a:t>Questions </a:t>
            </a:r>
            <a:r>
              <a:rPr lang="de-DE" sz="2400" b="1" dirty="0" err="1"/>
              <a:t>de réflexion</a:t>
            </a:r>
            <a:endParaRPr lang="de-DE" sz="2400" dirty="0"/>
          </a:p>
          <a:p>
            <a:pPr marL="342900" lvl="0" indent="-342900">
              <a:buClr>
                <a:schemeClr val="accent3"/>
              </a:buClr>
              <a:buFont typeface="Arial" panose="020B0604020202020204" pitchFamily="34" charset="0"/>
              <a:buChar char="•"/>
            </a:pPr>
            <a:r>
              <a:rPr lang="en-US" sz="2400" dirty="0"/>
              <a:t>Dans quels cas confondons-nous les barrières linguistiques avec des troubles cognitifs ?</a:t>
            </a:r>
          </a:p>
          <a:p>
            <a:pPr marL="342900" lvl="0" indent="-342900">
              <a:buClr>
                <a:schemeClr val="accent3"/>
              </a:buClr>
              <a:buFont typeface="Arial" panose="020B0604020202020204" pitchFamily="34" charset="0"/>
              <a:buChar char="•"/>
            </a:pPr>
            <a:r>
              <a:rPr lang="en-US" sz="2400" dirty="0"/>
              <a:t>Quelles options de médiation linguistique professionnelle connaissons-nous et utilisons-nous ?</a:t>
            </a:r>
          </a:p>
          <a:p>
            <a:pPr marL="342900" lvl="0" indent="-342900">
              <a:buClr>
                <a:schemeClr val="accent3"/>
              </a:buClr>
              <a:buFont typeface="Arial" panose="020B0604020202020204" pitchFamily="34" charset="0"/>
              <a:buChar char="•"/>
            </a:pPr>
            <a:r>
              <a:rPr lang="en-US" sz="2400" dirty="0"/>
              <a:t>Comment pouvons-nous renforcer la communication non verbale et les soins adaptés à la culture sans réduire les personnes à leur « culture » ?</a:t>
            </a:r>
            <a:endParaRPr lang="de-DE" dirty="0"/>
          </a:p>
        </p:txBody>
      </p:sp>
      <p:sp>
        <p:nvSpPr>
          <p:cNvPr id="5" name="Textfeld 4">
            <a:extLst>
              <a:ext uri="{FF2B5EF4-FFF2-40B4-BE49-F238E27FC236}">
                <a16:creationId xmlns:a16="http://schemas.microsoft.com/office/drawing/2014/main" id="{DB7BA0F0-4413-C7A2-782B-55D7037390DE}"/>
              </a:ext>
            </a:extLst>
          </p:cNvPr>
          <p:cNvSpPr txBox="1"/>
          <p:nvPr/>
        </p:nvSpPr>
        <p:spPr>
          <a:xfrm>
            <a:off x="4167076" y="1415573"/>
            <a:ext cx="6310422" cy="461665"/>
          </a:xfrm>
          <a:prstGeom prst="rect">
            <a:avLst/>
          </a:prstGeom>
          <a:noFill/>
        </p:spPr>
        <p:txBody>
          <a:bodyPr wrap="square">
            <a:spAutoFit/>
          </a:bodyPr>
          <a:lstStyle/>
          <a:p>
            <a:r>
              <a:rPr lang="de-DE" sz="2400" b="1" dirty="0">
                <a:solidFill>
                  <a:srgbClr val="D33FB2"/>
                </a:solidFill>
                <a:effectLst/>
                <a:latin typeface="Calibri" panose="020F0502020204030204" pitchFamily="34" charset="0"/>
                <a:ea typeface="Calibri" panose="020F0502020204030204" pitchFamily="34" charset="0"/>
                <a:cs typeface="Calibri" panose="020F0502020204030204" pitchFamily="34" charset="0"/>
              </a:rPr>
              <a:t>Migration, </a:t>
            </a:r>
            <a:r>
              <a:rPr lang="de-DE" sz="2400" b="1" dirty="0">
                <a:solidFill>
                  <a:srgbClr val="D33FB2"/>
                </a:solidFill>
                <a:latin typeface="Calibri" panose="020F0502020204030204" pitchFamily="34" charset="0"/>
                <a:ea typeface="Calibri" panose="020F0502020204030204" pitchFamily="34" charset="0"/>
                <a:cs typeface="Calibri" panose="020F0502020204030204" pitchFamily="34" charset="0"/>
              </a:rPr>
              <a:t>langue et pouvoir</a:t>
            </a:r>
            <a:endParaRPr lang="de-DE" sz="2400" dirty="0"/>
          </a:p>
        </p:txBody>
      </p:sp>
      <p:pic>
        <p:nvPicPr>
          <p:cNvPr id="4" name="Grafik 3">
            <a:extLst>
              <a:ext uri="{FF2B5EF4-FFF2-40B4-BE49-F238E27FC236}">
                <a16:creationId xmlns:a16="http://schemas.microsoft.com/office/drawing/2014/main" id="{9F7A45C0-FC02-4910-764D-965C88C66BEF}"/>
              </a:ext>
            </a:extLst>
          </p:cNvPr>
          <p:cNvPicPr>
            <a:picLocks noChangeAspect="1"/>
          </p:cNvPicPr>
          <p:nvPr/>
        </p:nvPicPr>
        <p:blipFill>
          <a:blip r:embed="rId3"/>
          <a:stretch>
            <a:fillRect/>
          </a:stretch>
        </p:blipFill>
        <p:spPr>
          <a:xfrm>
            <a:off x="624663" y="2112519"/>
            <a:ext cx="2660633" cy="3337712"/>
          </a:xfrm>
          <a:prstGeom prst="rect">
            <a:avLst/>
          </a:prstGeom>
        </p:spPr>
      </p:pic>
    </p:spTree>
    <p:extLst>
      <p:ext uri="{BB962C8B-B14F-4D97-AF65-F5344CB8AC3E}">
        <p14:creationId xmlns:p14="http://schemas.microsoft.com/office/powerpoint/2010/main" val="373658260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3A07AB-A6C4-49EB-0D10-5C0270F9DA47}"/>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8AF59E58-B2CA-1BA2-36F9-980BAAEF26E2}"/>
              </a:ext>
            </a:extLst>
          </p:cNvPr>
          <p:cNvSpPr>
            <a:spLocks noGrp="1"/>
          </p:cNvSpPr>
          <p:nvPr>
            <p:ph type="title"/>
          </p:nvPr>
        </p:nvSpPr>
        <p:spPr>
          <a:xfrm>
            <a:off x="123824" y="234012"/>
            <a:ext cx="11944351" cy="715879"/>
          </a:xfrm>
        </p:spPr>
        <p:txBody>
          <a:bodyPr/>
          <a:lstStyle/>
          <a:p>
            <a:r>
              <a:rPr lang="de-DE" b="1" dirty="0"/>
              <a:t>Règles de communication </a:t>
            </a:r>
            <a:br>
              <a:rPr lang="de-DE" b="1" dirty="0"/>
            </a:br>
            <a:endParaRPr lang="de-DE" b="1" dirty="0"/>
          </a:p>
        </p:txBody>
      </p:sp>
      <p:sp>
        <p:nvSpPr>
          <p:cNvPr id="3" name="Inhaltsplatzhalter 2">
            <a:extLst>
              <a:ext uri="{FF2B5EF4-FFF2-40B4-BE49-F238E27FC236}">
                <a16:creationId xmlns:a16="http://schemas.microsoft.com/office/drawing/2014/main" id="{9D0BD934-BED0-7C2D-4D0B-C672201C8BDF}"/>
              </a:ext>
            </a:extLst>
          </p:cNvPr>
          <p:cNvSpPr>
            <a:spLocks noGrp="1"/>
          </p:cNvSpPr>
          <p:nvPr>
            <p:ph sz="quarter" idx="12"/>
          </p:nvPr>
        </p:nvSpPr>
        <p:spPr>
          <a:xfrm>
            <a:off x="5615763" y="1805520"/>
            <a:ext cx="4816549" cy="1456660"/>
          </a:xfrm>
        </p:spPr>
        <p:txBody>
          <a:bodyPr/>
          <a:lstStyle/>
          <a:p>
            <a:pPr>
              <a:spcBef>
                <a:spcPts val="600"/>
              </a:spcBef>
            </a:pPr>
            <a:endParaRPr lang="de-DE" sz="2400" b="1" dirty="0">
              <a:solidFill>
                <a:srgbClr val="D33FB2"/>
              </a:solidFill>
              <a:effectLst/>
              <a:ea typeface="Calibri" panose="020F0502020204030204" pitchFamily="34" charset="0"/>
            </a:endParaRPr>
          </a:p>
          <a:p>
            <a:pPr lvl="0"/>
            <a:r>
              <a:rPr lang="en-US" sz="2400" dirty="0"/>
              <a:t>Ne « forcez » pas les conversations ; créez plutôt un espace propice à celles-ci. </a:t>
            </a:r>
            <a:r>
              <a:rPr lang="de-DE" sz="2400" dirty="0"/>
              <a:t> </a:t>
            </a:r>
          </a:p>
          <a:p>
            <a:endParaRPr lang="de-DE" sz="2400" dirty="0"/>
          </a:p>
        </p:txBody>
      </p:sp>
      <p:sp>
        <p:nvSpPr>
          <p:cNvPr id="5" name="Textfeld 4">
            <a:extLst>
              <a:ext uri="{FF2B5EF4-FFF2-40B4-BE49-F238E27FC236}">
                <a16:creationId xmlns:a16="http://schemas.microsoft.com/office/drawing/2014/main" id="{F085BA71-6026-37A0-751B-4A858CA530E2}"/>
              </a:ext>
            </a:extLst>
          </p:cNvPr>
          <p:cNvSpPr txBox="1"/>
          <p:nvPr/>
        </p:nvSpPr>
        <p:spPr>
          <a:xfrm>
            <a:off x="5541335" y="1295018"/>
            <a:ext cx="6172200" cy="461665"/>
          </a:xfrm>
          <a:prstGeom prst="rect">
            <a:avLst/>
          </a:prstGeom>
          <a:noFill/>
        </p:spPr>
        <p:txBody>
          <a:bodyPr wrap="square">
            <a:spAutoFit/>
          </a:bodyPr>
          <a:lstStyle/>
          <a:p>
            <a:pPr>
              <a:spcBef>
                <a:spcPts val="600"/>
              </a:spcBef>
            </a:pPr>
            <a:r>
              <a:rPr lang="de-DE" sz="2400" b="1" dirty="0">
                <a:solidFill>
                  <a:srgbClr val="D33FB2"/>
                </a:solidFill>
                <a:latin typeface="Calibri" panose="020F0502020204030204" pitchFamily="34" charset="0"/>
                <a:ea typeface="Calibri" panose="020F0502020204030204" pitchFamily="34" charset="0"/>
                <a:cs typeface="Calibri" panose="020F0502020204030204" pitchFamily="34" charset="0"/>
              </a:rPr>
              <a:t>Une </a:t>
            </a:r>
            <a:r>
              <a:rPr lang="de-DE" sz="2400" b="1" dirty="0" err="1">
                <a:solidFill>
                  <a:srgbClr val="D33FB2"/>
                </a:solidFill>
                <a:latin typeface="Calibri" panose="020F0502020204030204" pitchFamily="34" charset="0"/>
                <a:ea typeface="Calibri" panose="020F0502020204030204" pitchFamily="34" charset="0"/>
                <a:cs typeface="Calibri" panose="020F0502020204030204" pitchFamily="34" charset="0"/>
              </a:rPr>
              <a:t>modération </a:t>
            </a:r>
            <a:r>
              <a:rPr lang="de-DE" sz="2400" b="1" dirty="0">
                <a:solidFill>
                  <a:srgbClr val="D33FB2"/>
                </a:solidFill>
                <a:latin typeface="Calibri" panose="020F0502020204030204" pitchFamily="34" charset="0"/>
                <a:ea typeface="Calibri" panose="020F0502020204030204" pitchFamily="34" charset="0"/>
                <a:cs typeface="Calibri" panose="020F0502020204030204" pitchFamily="34" charset="0"/>
              </a:rPr>
              <a:t>adaptée </a:t>
            </a:r>
            <a:r>
              <a:rPr lang="de-DE" sz="2400" b="1" dirty="0" err="1">
                <a:solidFill>
                  <a:srgbClr val="D33FB2"/>
                </a:solidFill>
                <a:latin typeface="Calibri" panose="020F0502020204030204" pitchFamily="34" charset="0"/>
                <a:ea typeface="Calibri" panose="020F0502020204030204" pitchFamily="34" charset="0"/>
                <a:cs typeface="Calibri" panose="020F0502020204030204" pitchFamily="34" charset="0"/>
              </a:rPr>
              <a:t>aux sujets tabous</a:t>
            </a:r>
            <a:endParaRPr lang="de-DE" sz="2400" b="1" dirty="0">
              <a:solidFill>
                <a:srgbClr val="D33FB2"/>
              </a:solidFill>
              <a:latin typeface="Calibri" panose="020F0502020204030204" pitchFamily="34" charset="0"/>
              <a:ea typeface="Calibri" panose="020F0502020204030204" pitchFamily="34" charset="0"/>
              <a:cs typeface="Calibri" panose="020F0502020204030204" pitchFamily="34" charset="0"/>
            </a:endParaRPr>
          </a:p>
        </p:txBody>
      </p:sp>
      <p:sp>
        <p:nvSpPr>
          <p:cNvPr id="8" name="Sprechblase: rechteckig 7">
            <a:extLst>
              <a:ext uri="{FF2B5EF4-FFF2-40B4-BE49-F238E27FC236}">
                <a16:creationId xmlns:a16="http://schemas.microsoft.com/office/drawing/2014/main" id="{AB25F798-25C0-5D2F-5747-A652E150B037}"/>
              </a:ext>
            </a:extLst>
          </p:cNvPr>
          <p:cNvSpPr/>
          <p:nvPr/>
        </p:nvSpPr>
        <p:spPr>
          <a:xfrm>
            <a:off x="5615763" y="3429000"/>
            <a:ext cx="5562600" cy="1456660"/>
          </a:xfrm>
          <a:prstGeom prst="wedgeRectCallout">
            <a:avLst>
              <a:gd name="adj1" fmla="val -48095"/>
              <a:gd name="adj2" fmla="val 95185"/>
            </a:avLst>
          </a:prstGeom>
          <a:solidFill>
            <a:srgbClr val="D33FB2"/>
          </a:solidFill>
          <a:ln w="12700" cap="flat" cmpd="sng" algn="ctr">
            <a:solidFill>
              <a:srgbClr val="D33FB2">
                <a:shade val="15000"/>
              </a:srgbClr>
            </a:solid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algn="ctr">
              <a:lnSpc>
                <a:spcPct val="107000"/>
              </a:lnSpc>
              <a:spcAft>
                <a:spcPts val="800"/>
              </a:spcAft>
              <a:buNone/>
            </a:pPr>
            <a:r>
              <a:rPr lang="en-US" sz="2400" b="1" i="1" dirty="0">
                <a:solidFill>
                  <a:srgbClr val="FFFFFF"/>
                </a:solidFill>
                <a:latin typeface="Calibri" panose="020F0502020204030204" pitchFamily="34" charset="0"/>
                <a:ea typeface="Calibri" panose="020F0502020204030204" pitchFamily="34" charset="0"/>
                <a:cs typeface="Calibri" panose="020F0502020204030204" pitchFamily="34" charset="0"/>
              </a:rPr>
              <a:t> « Avec le tact nécessaire. Ne vous contentez pas de lancer : “Parlons de sexe.” »</a:t>
            </a:r>
            <a:r>
              <a:rPr lang="de-DE" sz="2400" b="1" i="1" dirty="0">
                <a:solidFill>
                  <a:srgbClr val="FFFFFF"/>
                </a:solidFill>
                <a:effectLst/>
                <a:latin typeface="Calibri" panose="020F0502020204030204" pitchFamily="34" charset="0"/>
                <a:ea typeface="Calibri" panose="020F0502020204030204" pitchFamily="34" charset="0"/>
                <a:cs typeface="Calibri" panose="020F0502020204030204" pitchFamily="34" charset="0"/>
              </a:rPr>
              <a:t> </a:t>
            </a:r>
            <a:endParaRPr lang="de-DE" sz="2000" dirty="0">
              <a:solidFill>
                <a:srgbClr val="252223"/>
              </a:solidFill>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0" name="Textfeld 9">
            <a:extLst>
              <a:ext uri="{FF2B5EF4-FFF2-40B4-BE49-F238E27FC236}">
                <a16:creationId xmlns:a16="http://schemas.microsoft.com/office/drawing/2014/main" id="{DB40F9BC-7F42-6EA6-9A0C-B6D3E6FFDA5B}"/>
              </a:ext>
            </a:extLst>
          </p:cNvPr>
          <p:cNvSpPr txBox="1"/>
          <p:nvPr/>
        </p:nvSpPr>
        <p:spPr>
          <a:xfrm>
            <a:off x="5705254" y="5575913"/>
            <a:ext cx="6172200" cy="307777"/>
          </a:xfrm>
          <a:prstGeom prst="rect">
            <a:avLst/>
          </a:prstGeom>
          <a:noFill/>
        </p:spPr>
        <p:txBody>
          <a:bodyPr wrap="square">
            <a:spAutoFit/>
          </a:bodyPr>
          <a:lstStyle/>
          <a:p>
            <a:r>
              <a:rPr lang="en-US" sz="1400" dirty="0">
                <a:solidFill>
                  <a:srgbClr val="252223"/>
                </a:solidFill>
                <a:latin typeface="Calibri" panose="020F0502020204030204" pitchFamily="34" charset="0"/>
                <a:ea typeface="Calibri" panose="020F0502020204030204" pitchFamily="34" charset="0"/>
              </a:rPr>
              <a:t>Participant à un entretien individuel, 2025, Göttingen, Allemagne</a:t>
            </a:r>
            <a:endParaRPr lang="de-DE" sz="1400" dirty="0"/>
          </a:p>
        </p:txBody>
      </p:sp>
      <p:pic>
        <p:nvPicPr>
          <p:cNvPr id="11" name="Grafik 10">
            <a:extLst>
              <a:ext uri="{FF2B5EF4-FFF2-40B4-BE49-F238E27FC236}">
                <a16:creationId xmlns:a16="http://schemas.microsoft.com/office/drawing/2014/main" id="{30C97835-D7A2-13DB-5308-E1D04EA1C90E}"/>
              </a:ext>
            </a:extLst>
          </p:cNvPr>
          <p:cNvPicPr>
            <a:picLocks noChangeAspect="1"/>
          </p:cNvPicPr>
          <p:nvPr/>
        </p:nvPicPr>
        <p:blipFill>
          <a:blip r:embed="rId2"/>
          <a:stretch>
            <a:fillRect/>
          </a:stretch>
        </p:blipFill>
        <p:spPr>
          <a:xfrm>
            <a:off x="1392865" y="2069352"/>
            <a:ext cx="2573080" cy="3227879"/>
          </a:xfrm>
          <a:prstGeom prst="rect">
            <a:avLst/>
          </a:prstGeom>
        </p:spPr>
      </p:pic>
    </p:spTree>
    <p:extLst>
      <p:ext uri="{BB962C8B-B14F-4D97-AF65-F5344CB8AC3E}">
        <p14:creationId xmlns:p14="http://schemas.microsoft.com/office/powerpoint/2010/main" val="272346764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DCFED1-EFA7-4F17-7A08-CBED5F303879}"/>
            </a:ext>
          </a:extLst>
        </p:cNvPr>
        <p:cNvGrpSpPr/>
        <p:nvPr/>
      </p:nvGrpSpPr>
      <p:grpSpPr>
        <a:xfrm>
          <a:off x="0" y="0"/>
          <a:ext cx="0" cy="0"/>
          <a:chOff x="0" y="0"/>
          <a:chExt cx="0" cy="0"/>
        </a:xfrm>
      </p:grpSpPr>
      <p:pic>
        <p:nvPicPr>
          <p:cNvPr id="7" name="Grafik 6">
            <a:extLst>
              <a:ext uri="{FF2B5EF4-FFF2-40B4-BE49-F238E27FC236}">
                <a16:creationId xmlns:a16="http://schemas.microsoft.com/office/drawing/2014/main" id="{73F27F2A-3F38-C9AF-2D88-AD671064667D}"/>
              </a:ext>
            </a:extLst>
          </p:cNvPr>
          <p:cNvPicPr>
            <a:picLocks noChangeAspect="1"/>
          </p:cNvPicPr>
          <p:nvPr/>
        </p:nvPicPr>
        <p:blipFill>
          <a:blip r:embed="rId3"/>
          <a:stretch>
            <a:fillRect/>
          </a:stretch>
        </p:blipFill>
        <p:spPr>
          <a:xfrm>
            <a:off x="531627" y="1451885"/>
            <a:ext cx="2826203" cy="3545417"/>
          </a:xfrm>
          <a:prstGeom prst="rect">
            <a:avLst/>
          </a:prstGeom>
        </p:spPr>
      </p:pic>
      <p:sp>
        <p:nvSpPr>
          <p:cNvPr id="2" name="Titel 1">
            <a:extLst>
              <a:ext uri="{FF2B5EF4-FFF2-40B4-BE49-F238E27FC236}">
                <a16:creationId xmlns:a16="http://schemas.microsoft.com/office/drawing/2014/main" id="{A9DF191C-4EB5-3EFF-B813-84BF3B8681B0}"/>
              </a:ext>
            </a:extLst>
          </p:cNvPr>
          <p:cNvSpPr>
            <a:spLocks noGrp="1"/>
          </p:cNvSpPr>
          <p:nvPr>
            <p:ph type="title"/>
          </p:nvPr>
        </p:nvSpPr>
        <p:spPr>
          <a:xfrm>
            <a:off x="149679" y="294293"/>
            <a:ext cx="11944351" cy="715879"/>
          </a:xfrm>
        </p:spPr>
        <p:txBody>
          <a:bodyPr/>
          <a:lstStyle/>
          <a:p>
            <a:r>
              <a:rPr lang="de-DE" b="1" dirty="0"/>
              <a:t>Règles de communication </a:t>
            </a:r>
            <a:br>
              <a:rPr lang="de-DE" b="1" dirty="0"/>
            </a:br>
            <a:endParaRPr lang="de-DE" b="1" dirty="0"/>
          </a:p>
        </p:txBody>
      </p:sp>
      <p:sp>
        <p:nvSpPr>
          <p:cNvPr id="6" name="Inhaltsplatzhalter 5">
            <a:extLst>
              <a:ext uri="{FF2B5EF4-FFF2-40B4-BE49-F238E27FC236}">
                <a16:creationId xmlns:a16="http://schemas.microsoft.com/office/drawing/2014/main" id="{F295A04D-F61E-86E0-4071-652083FC521B}"/>
              </a:ext>
            </a:extLst>
          </p:cNvPr>
          <p:cNvSpPr>
            <a:spLocks noGrp="1"/>
          </p:cNvSpPr>
          <p:nvPr>
            <p:ph sz="quarter" idx="12"/>
          </p:nvPr>
        </p:nvSpPr>
        <p:spPr>
          <a:xfrm>
            <a:off x="3444948" y="1451885"/>
            <a:ext cx="8013405" cy="5870121"/>
          </a:xfrm>
        </p:spPr>
        <p:txBody>
          <a:bodyPr/>
          <a:lstStyle/>
          <a:p>
            <a:pPr marL="342900" indent="-342900">
              <a:buClr>
                <a:schemeClr val="accent3"/>
              </a:buClr>
              <a:buFont typeface="Arial" panose="020B0604020202020204" pitchFamily="34" charset="0"/>
              <a:buChar char="•"/>
            </a:pPr>
            <a:r>
              <a:rPr lang="en-US" sz="2400" b="1" dirty="0">
                <a:solidFill>
                  <a:srgbClr val="D33FB2"/>
                </a:solidFill>
                <a:ea typeface="Calibri" panose="020F0502020204030204" pitchFamily="34" charset="0"/>
                <a:cs typeface="Calibri" panose="020F0502020204030204" pitchFamily="34" charset="0"/>
              </a:rPr>
              <a:t>Décrivez plutôt que de juger : </a:t>
            </a:r>
            <a:r>
              <a:rPr lang="en-US" sz="2400" dirty="0"/>
              <a:t>« J’ai remarqué que… » au lieu de « Ce n’est pas approprié. »</a:t>
            </a:r>
          </a:p>
          <a:p>
            <a:pPr marL="342900" lvl="0" indent="-342900">
              <a:buClr>
                <a:schemeClr val="accent3"/>
              </a:buClr>
              <a:buFont typeface="Arial" panose="020B0604020202020204" pitchFamily="34" charset="0"/>
              <a:buChar char="•"/>
            </a:pPr>
            <a:r>
              <a:rPr lang="en-US" sz="2400" b="1" dirty="0">
                <a:solidFill>
                  <a:srgbClr val="D33FB2"/>
                </a:solidFill>
                <a:ea typeface="Calibri" panose="020F0502020204030204" pitchFamily="34" charset="0"/>
                <a:cs typeface="Calibri" panose="020F0502020204030204" pitchFamily="34" charset="0"/>
              </a:rPr>
              <a:t>Posez des questions ouvertes et sans jugement : </a:t>
            </a:r>
            <a:r>
              <a:rPr lang="en-US" sz="2400" dirty="0"/>
              <a:t>« Qu’est-ce qui est important pour toi en matière d’intimité, de vie privée et de relations ? »</a:t>
            </a:r>
          </a:p>
          <a:p>
            <a:pPr marL="342900" lvl="0" indent="-342900">
              <a:buClr>
                <a:schemeClr val="accent3"/>
              </a:buClr>
              <a:buFont typeface="Arial" panose="020B0604020202020204" pitchFamily="34" charset="0"/>
              <a:buChar char="•"/>
            </a:pPr>
            <a:r>
              <a:rPr lang="en-US" sz="2400" b="1" dirty="0">
                <a:solidFill>
                  <a:srgbClr val="D33FB2"/>
                </a:solidFill>
                <a:ea typeface="Calibri" panose="020F0502020204030204" pitchFamily="34" charset="0"/>
                <a:cs typeface="Calibri" panose="020F0502020204030204" pitchFamily="34" charset="0"/>
              </a:rPr>
              <a:t>Ne faites pas de suppositions : </a:t>
            </a:r>
            <a:r>
              <a:rPr lang="en-US" sz="2400" dirty="0"/>
              <a:t>ne tirez pas de conclusions hâtives sur l’orientation sexuelle, le genre, la situation amoureuse ou le « modèle familial » ; posez plutôt des questions.</a:t>
            </a:r>
          </a:p>
          <a:p>
            <a:pPr lvl="0">
              <a:buClr>
                <a:schemeClr val="accent3"/>
              </a:buClr>
            </a:pPr>
            <a:endParaRPr lang="de-DE" sz="2400" b="1" dirty="0">
              <a:solidFill>
                <a:srgbClr val="D33FB2"/>
              </a:solidFill>
              <a:effectLst/>
              <a:latin typeface="Calibri" panose="020F0502020204030204" pitchFamily="34" charset="0"/>
              <a:ea typeface="Calibri" panose="020F0502020204030204" pitchFamily="34" charset="0"/>
              <a:cs typeface="Calibri" panose="020F0502020204030204" pitchFamily="34" charset="0"/>
            </a:endParaRPr>
          </a:p>
          <a:p>
            <a:pPr lvl="0">
              <a:lnSpc>
                <a:spcPct val="120000"/>
              </a:lnSpc>
              <a:spcBef>
                <a:spcPts val="0"/>
              </a:spcBef>
              <a:buClr>
                <a:srgbClr val="686868"/>
              </a:buClr>
            </a:pPr>
            <a:r>
              <a:rPr lang="de-DE" sz="2400" b="1" dirty="0">
                <a:solidFill>
                  <a:srgbClr val="D33FB2"/>
                </a:solidFill>
                <a:effectLst/>
                <a:latin typeface="Calibri" panose="020F0502020204030204" pitchFamily="34" charset="0"/>
                <a:ea typeface="Calibri" panose="020F0502020204030204" pitchFamily="34" charset="0"/>
                <a:cs typeface="Calibri" panose="020F0502020204030204" pitchFamily="34" charset="0"/>
              </a:rPr>
              <a:t> </a:t>
            </a:r>
            <a:r>
              <a:rPr lang="en-US" sz="2400" b="1" dirty="0">
                <a:solidFill>
                  <a:srgbClr val="D33FB2"/>
                </a:solidFill>
                <a:latin typeface="Calibri" panose="020F0502020204030204" pitchFamily="34" charset="0"/>
                <a:ea typeface="Calibri" panose="020F0502020204030204" pitchFamily="34" charset="0"/>
                <a:cs typeface="Calibri" panose="020F0502020204030204" pitchFamily="34" charset="0"/>
              </a:rPr>
              <a:t>Corrigez rapidement les erreurs et les erreurs de genre, assumez vos responsabilités et ne réagissez pas de manière excessive.</a:t>
            </a:r>
            <a:endParaRPr lang="de-DE" sz="2400" dirty="0"/>
          </a:p>
        </p:txBody>
      </p:sp>
    </p:spTree>
    <p:extLst>
      <p:ext uri="{BB962C8B-B14F-4D97-AF65-F5344CB8AC3E}">
        <p14:creationId xmlns:p14="http://schemas.microsoft.com/office/powerpoint/2010/main" val="265034467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0E7DB35-E69E-85E1-96BD-B2CD52894D46}"/>
              </a:ext>
            </a:extLst>
          </p:cNvPr>
          <p:cNvSpPr>
            <a:spLocks noGrp="1"/>
          </p:cNvSpPr>
          <p:nvPr>
            <p:ph type="title"/>
          </p:nvPr>
        </p:nvSpPr>
        <p:spPr>
          <a:xfrm>
            <a:off x="123824" y="254750"/>
            <a:ext cx="11944351" cy="715879"/>
          </a:xfrm>
        </p:spPr>
        <p:txBody>
          <a:bodyPr/>
          <a:lstStyle/>
          <a:p>
            <a:r>
              <a:rPr lang="en-US" sz="2800" b="1" dirty="0"/>
              <a:t>Mise en œuvre des aspects des approches tenant compte des spécificités culturelles</a:t>
            </a:r>
            <a:br>
              <a:rPr lang="en-US" sz="2800" b="1" dirty="0"/>
            </a:br>
            <a:endParaRPr lang="de-DE" sz="2800" dirty="0"/>
          </a:p>
        </p:txBody>
      </p:sp>
      <p:sp>
        <p:nvSpPr>
          <p:cNvPr id="3" name="Textplatzhalter 2">
            <a:extLst>
              <a:ext uri="{FF2B5EF4-FFF2-40B4-BE49-F238E27FC236}">
                <a16:creationId xmlns:a16="http://schemas.microsoft.com/office/drawing/2014/main" id="{F18D5008-64FA-8AED-FBA6-48E907FD5940}"/>
              </a:ext>
            </a:extLst>
          </p:cNvPr>
          <p:cNvSpPr>
            <a:spLocks noGrp="1"/>
          </p:cNvSpPr>
          <p:nvPr>
            <p:ph type="body" sz="quarter" idx="10"/>
          </p:nvPr>
        </p:nvSpPr>
        <p:spPr>
          <a:xfrm>
            <a:off x="3067493" y="1366428"/>
            <a:ext cx="4946207" cy="550862"/>
          </a:xfrm>
        </p:spPr>
        <p:txBody>
          <a:bodyPr/>
          <a:lstStyle/>
          <a:p>
            <a:r>
              <a:rPr lang="de-DE" dirty="0" err="1">
                <a:solidFill>
                  <a:srgbClr val="D33FB2"/>
                </a:solidFill>
                <a:latin typeface="Calibri" panose="020F0502020204030204" pitchFamily="34" charset="0"/>
                <a:ea typeface="Calibri" panose="020F0502020204030204" pitchFamily="34" charset="0"/>
                <a:cs typeface="Calibri" panose="020F0502020204030204" pitchFamily="34" charset="0"/>
              </a:rPr>
              <a:t>Interrogation centrée sur la personne</a:t>
            </a:r>
            <a:endParaRPr lang="de-DE" dirty="0"/>
          </a:p>
        </p:txBody>
      </p:sp>
      <p:sp>
        <p:nvSpPr>
          <p:cNvPr id="8" name="Textfeld 7">
            <a:extLst>
              <a:ext uri="{FF2B5EF4-FFF2-40B4-BE49-F238E27FC236}">
                <a16:creationId xmlns:a16="http://schemas.microsoft.com/office/drawing/2014/main" id="{064C9823-8FE2-973D-B808-00AE4AEDB35D}"/>
              </a:ext>
            </a:extLst>
          </p:cNvPr>
          <p:cNvSpPr txBox="1"/>
          <p:nvPr/>
        </p:nvSpPr>
        <p:spPr>
          <a:xfrm>
            <a:off x="3067492" y="1926208"/>
            <a:ext cx="7830879" cy="3646576"/>
          </a:xfrm>
          <a:prstGeom prst="rect">
            <a:avLst/>
          </a:prstGeom>
          <a:noFill/>
        </p:spPr>
        <p:txBody>
          <a:bodyPr wrap="square">
            <a:spAutoFit/>
          </a:bodyPr>
          <a:lstStyle/>
          <a:p>
            <a:pPr algn="just">
              <a:lnSpc>
                <a:spcPct val="107000"/>
              </a:lnSpc>
              <a:spcAft>
                <a:spcPts val="800"/>
              </a:spcAft>
              <a:buNone/>
            </a:pPr>
            <a:r>
              <a:rPr lang="en-US" sz="2400" dirty="0">
                <a:solidFill>
                  <a:srgbClr val="252223"/>
                </a:solidFill>
                <a:latin typeface="Calibri" panose="020F0502020204030204" pitchFamily="34" charset="0"/>
                <a:ea typeface="Calibri" panose="020F0502020204030204" pitchFamily="34" charset="0"/>
                <a:cs typeface="Calibri" panose="020F0502020204030204" pitchFamily="34" charset="0"/>
              </a:rPr>
              <a:t>L'accent est mis sur le point de vue de la personne, et non sur des normes ou des a priori.</a:t>
            </a:r>
          </a:p>
          <a:p>
            <a:pPr algn="just">
              <a:lnSpc>
                <a:spcPct val="107000"/>
              </a:lnSpc>
              <a:spcAft>
                <a:spcPts val="800"/>
              </a:spcAft>
              <a:buNone/>
            </a:pPr>
            <a:r>
              <a:rPr lang="en-US" sz="2400" b="1" dirty="0">
                <a:solidFill>
                  <a:srgbClr val="252223"/>
                </a:solidFill>
                <a:effectLst/>
                <a:latin typeface="Calibri" panose="020F0502020204030204" pitchFamily="34" charset="0"/>
                <a:ea typeface="Calibri" panose="020F0502020204030204" pitchFamily="34" charset="0"/>
                <a:cs typeface="Calibri" panose="020F0502020204030204" pitchFamily="34" charset="0"/>
              </a:rPr>
              <a:t>Exemples :</a:t>
            </a:r>
            <a:endParaRPr lang="de-DE" sz="2400" dirty="0">
              <a:solidFill>
                <a:srgbClr val="252223"/>
              </a:solidFill>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07000"/>
              </a:lnSpc>
              <a:spcAft>
                <a:spcPts val="800"/>
              </a:spcAft>
              <a:buClr>
                <a:schemeClr val="accent3"/>
              </a:buClr>
              <a:buSzPts val="1000"/>
              <a:buFont typeface="Symbol" panose="05050102010706020507" pitchFamily="18" charset="2"/>
              <a:buChar char=""/>
              <a:tabLst>
                <a:tab pos="457200" algn="l"/>
              </a:tabLst>
            </a:pPr>
            <a:r>
              <a:rPr lang="en-US" sz="2400" dirty="0">
                <a:solidFill>
                  <a:srgbClr val="252223"/>
                </a:solidFill>
                <a:latin typeface="Calibri" panose="020F0502020204030204" pitchFamily="34" charset="0"/>
                <a:ea typeface="Calibri" panose="020F0502020204030204" pitchFamily="34" charset="0"/>
                <a:cs typeface="Calibri" panose="020F0502020204030204" pitchFamily="34" charset="0"/>
              </a:rPr>
              <a:t>« Quelle importance accordez-vous à la proximité ou au lien avec les autres en ce moment ? » </a:t>
            </a:r>
          </a:p>
          <a:p>
            <a:pPr marL="342900" lvl="0" indent="-342900" algn="just">
              <a:lnSpc>
                <a:spcPct val="107000"/>
              </a:lnSpc>
              <a:spcAft>
                <a:spcPts val="800"/>
              </a:spcAft>
              <a:buClr>
                <a:schemeClr val="accent3"/>
              </a:buClr>
              <a:buSzPts val="1000"/>
              <a:buFont typeface="Symbol" panose="05050102010706020507" pitchFamily="18" charset="2"/>
              <a:buChar char=""/>
              <a:tabLst>
                <a:tab pos="457200" algn="l"/>
              </a:tabLst>
            </a:pPr>
            <a:r>
              <a:rPr lang="en-US" sz="2400" dirty="0">
                <a:solidFill>
                  <a:srgbClr val="252223"/>
                </a:solidFill>
                <a:latin typeface="Calibri" panose="020F0502020204030204" pitchFamily="34" charset="0"/>
                <a:ea typeface="Calibri" panose="020F0502020204030204" pitchFamily="34" charset="0"/>
                <a:cs typeface="Calibri" panose="020F0502020204030204" pitchFamily="34" charset="0"/>
              </a:rPr>
              <a:t>« Que pouvons-nous ou devrions-nous garder à l’esprit pour que vous vous sentiez à l’aise ? » </a:t>
            </a:r>
          </a:p>
          <a:p>
            <a:pPr marL="342900" lvl="0" indent="-342900" algn="just">
              <a:lnSpc>
                <a:spcPct val="107000"/>
              </a:lnSpc>
              <a:spcAft>
                <a:spcPts val="800"/>
              </a:spcAft>
              <a:buClr>
                <a:schemeClr val="accent3"/>
              </a:buClr>
              <a:buSzPts val="1000"/>
              <a:buFont typeface="Symbol" panose="05050102010706020507" pitchFamily="18" charset="2"/>
              <a:buChar char=""/>
              <a:tabLst>
                <a:tab pos="457200" algn="l"/>
              </a:tabLst>
            </a:pPr>
            <a:r>
              <a:rPr lang="en-US" sz="2400" dirty="0">
                <a:solidFill>
                  <a:srgbClr val="252223"/>
                </a:solidFill>
                <a:latin typeface="Calibri" panose="020F0502020204030204" pitchFamily="34" charset="0"/>
                <a:ea typeface="Calibri" panose="020F0502020204030204" pitchFamily="34" charset="0"/>
                <a:cs typeface="Calibri" panose="020F0502020204030204" pitchFamily="34" charset="0"/>
              </a:rPr>
              <a:t>« Comment aimeriez-vous qu’on s’adresse à vous ? »</a:t>
            </a:r>
            <a:endParaRPr lang="de-DE" sz="2400" dirty="0">
              <a:solidFill>
                <a:srgbClr val="252223"/>
              </a:solidFill>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9" name="Grafik 8">
            <a:extLst>
              <a:ext uri="{FF2B5EF4-FFF2-40B4-BE49-F238E27FC236}">
                <a16:creationId xmlns:a16="http://schemas.microsoft.com/office/drawing/2014/main" id="{F4BA3CE0-8F73-7F9F-CF33-3DE9213106CB}"/>
              </a:ext>
            </a:extLst>
          </p:cNvPr>
          <p:cNvPicPr>
            <a:picLocks noChangeAspect="1"/>
          </p:cNvPicPr>
          <p:nvPr/>
        </p:nvPicPr>
        <p:blipFill>
          <a:blip r:embed="rId2"/>
          <a:stretch>
            <a:fillRect/>
          </a:stretch>
        </p:blipFill>
        <p:spPr>
          <a:xfrm>
            <a:off x="390146" y="1988511"/>
            <a:ext cx="2296550" cy="2880978"/>
          </a:xfrm>
          <a:prstGeom prst="rect">
            <a:avLst/>
          </a:prstGeom>
        </p:spPr>
      </p:pic>
    </p:spTree>
    <p:extLst>
      <p:ext uri="{BB962C8B-B14F-4D97-AF65-F5344CB8AC3E}">
        <p14:creationId xmlns:p14="http://schemas.microsoft.com/office/powerpoint/2010/main" val="345339684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2E73142-9D95-2B62-B90A-6162C98DAB1C}"/>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8869B682-9E33-5A9E-63C5-CEFB9D0A7BC2}"/>
              </a:ext>
            </a:extLst>
          </p:cNvPr>
          <p:cNvSpPr>
            <a:spLocks noGrp="1"/>
          </p:cNvSpPr>
          <p:nvPr>
            <p:ph type="title"/>
          </p:nvPr>
        </p:nvSpPr>
        <p:spPr>
          <a:xfrm>
            <a:off x="149679" y="260153"/>
            <a:ext cx="11944351" cy="715879"/>
          </a:xfrm>
        </p:spPr>
        <p:txBody>
          <a:bodyPr/>
          <a:lstStyle/>
          <a:p>
            <a:r>
              <a:rPr lang="en-US" sz="2800" b="1" dirty="0"/>
              <a:t>Mise </a:t>
            </a:r>
            <a:r>
              <a:rPr lang="en-US" sz="2800" b="1" dirty="0" err="1"/>
              <a:t>en</a:t>
            </a:r>
            <a:r>
              <a:rPr lang="en-US" sz="2800" b="1" dirty="0"/>
              <a:t> </a:t>
            </a:r>
            <a:r>
              <a:rPr lang="en-US" sz="2800" b="1" dirty="0" err="1"/>
              <a:t>œuvre</a:t>
            </a:r>
            <a:r>
              <a:rPr lang="en-US" sz="2800" b="1" dirty="0"/>
              <a:t> des aspects </a:t>
            </a:r>
            <a:r>
              <a:rPr lang="en-US" sz="2800" b="1" dirty="0" err="1"/>
              <a:t>liés</a:t>
            </a:r>
            <a:r>
              <a:rPr lang="en-US" sz="2800" b="1" dirty="0"/>
              <a:t> aux </a:t>
            </a:r>
            <a:r>
              <a:rPr lang="en-US" sz="2800" b="1" dirty="0" err="1"/>
              <a:t>approches</a:t>
            </a:r>
            <a:r>
              <a:rPr lang="en-US" sz="2800" b="1" dirty="0"/>
              <a:t> tenant </a:t>
            </a:r>
            <a:r>
              <a:rPr lang="en-US" sz="2800" b="1" dirty="0" err="1"/>
              <a:t>compte</a:t>
            </a:r>
            <a:r>
              <a:rPr lang="en-US" sz="2800" b="1" dirty="0"/>
              <a:t> des </a:t>
            </a:r>
            <a:r>
              <a:rPr lang="en-US" sz="2800" b="1" dirty="0" err="1"/>
              <a:t>spécificités</a:t>
            </a:r>
            <a:r>
              <a:rPr lang="en-US" sz="2800" b="1" dirty="0"/>
              <a:t> </a:t>
            </a:r>
            <a:r>
              <a:rPr lang="en-US" sz="2800" b="1" dirty="0" err="1"/>
              <a:t>culturelles</a:t>
            </a:r>
            <a:br>
              <a:rPr lang="en-US" sz="2800" b="1" dirty="0"/>
            </a:br>
            <a:endParaRPr lang="de-DE" sz="2800" dirty="0"/>
          </a:p>
        </p:txBody>
      </p:sp>
      <p:sp>
        <p:nvSpPr>
          <p:cNvPr id="5" name="Textplatzhalter 4">
            <a:extLst>
              <a:ext uri="{FF2B5EF4-FFF2-40B4-BE49-F238E27FC236}">
                <a16:creationId xmlns:a16="http://schemas.microsoft.com/office/drawing/2014/main" id="{3F0F4823-C62C-0A4B-F4B9-48F499821F9F}"/>
              </a:ext>
            </a:extLst>
          </p:cNvPr>
          <p:cNvSpPr>
            <a:spLocks noGrp="1"/>
          </p:cNvSpPr>
          <p:nvPr>
            <p:ph type="body" sz="quarter" idx="10"/>
          </p:nvPr>
        </p:nvSpPr>
        <p:spPr>
          <a:xfrm>
            <a:off x="149679" y="1214843"/>
            <a:ext cx="5249384" cy="550862"/>
          </a:xfrm>
        </p:spPr>
        <p:txBody>
          <a:bodyPr/>
          <a:lstStyle/>
          <a:p>
            <a:r>
              <a:rPr lang="de-DE" dirty="0" err="1">
                <a:solidFill>
                  <a:srgbClr val="D33FB2"/>
                </a:solidFill>
                <a:latin typeface="Calibri" panose="020F0502020204030204" pitchFamily="34" charset="0"/>
                <a:ea typeface="Calibri" panose="020F0502020204030204" pitchFamily="34" charset="0"/>
                <a:cs typeface="Calibri" panose="020F0502020204030204" pitchFamily="34" charset="0"/>
              </a:rPr>
              <a:t>Prendre en compte les aspects liés à la sécurité</a:t>
            </a:r>
            <a:r>
              <a:rPr lang="de-DE" dirty="0">
                <a:solidFill>
                  <a:srgbClr val="D33FB2"/>
                </a:solidFill>
                <a:latin typeface="Calibri" panose="020F0502020204030204" pitchFamily="34" charset="0"/>
                <a:ea typeface="Calibri" panose="020F0502020204030204" pitchFamily="34" charset="0"/>
                <a:cs typeface="Calibri" panose="020F0502020204030204" pitchFamily="34" charset="0"/>
              </a:rPr>
              <a:t> </a:t>
            </a:r>
            <a:endParaRPr lang="de-DE" dirty="0"/>
          </a:p>
        </p:txBody>
      </p:sp>
      <p:sp>
        <p:nvSpPr>
          <p:cNvPr id="7" name="Textfeld 6">
            <a:extLst>
              <a:ext uri="{FF2B5EF4-FFF2-40B4-BE49-F238E27FC236}">
                <a16:creationId xmlns:a16="http://schemas.microsoft.com/office/drawing/2014/main" id="{086E692F-508C-53BE-22B8-91FCC160A4E2}"/>
              </a:ext>
            </a:extLst>
          </p:cNvPr>
          <p:cNvSpPr txBox="1"/>
          <p:nvPr/>
        </p:nvSpPr>
        <p:spPr>
          <a:xfrm>
            <a:off x="2872342" y="1667720"/>
            <a:ext cx="8399721" cy="2361416"/>
          </a:xfrm>
          <a:prstGeom prst="rect">
            <a:avLst/>
          </a:prstGeom>
          <a:noFill/>
        </p:spPr>
        <p:txBody>
          <a:bodyPr wrap="square">
            <a:spAutoFit/>
          </a:bodyPr>
          <a:lstStyle/>
          <a:p>
            <a:pPr algn="just">
              <a:lnSpc>
                <a:spcPct val="107000"/>
              </a:lnSpc>
              <a:spcAft>
                <a:spcPts val="800"/>
              </a:spcAft>
              <a:buNone/>
            </a:pPr>
            <a:r>
              <a:rPr lang="en-US" sz="2000" dirty="0">
                <a:solidFill>
                  <a:srgbClr val="252223"/>
                </a:solidFill>
                <a:latin typeface="Calibri" panose="020F0502020204030204" pitchFamily="34" charset="0"/>
                <a:ea typeface="Calibri" panose="020F0502020204030204" pitchFamily="34" charset="0"/>
                <a:cs typeface="Calibri" panose="020F0502020204030204" pitchFamily="34" charset="0"/>
              </a:rPr>
              <a:t>Gardez à l’esprit que le fait de révéler ouvertement son identité peut comporter des risques. </a:t>
            </a:r>
            <a:r>
              <a:rPr lang="de-DE" sz="2000" b="1" dirty="0" err="1">
                <a:solidFill>
                  <a:srgbClr val="252223"/>
                </a:solidFill>
                <a:effectLst/>
                <a:latin typeface="Calibri" panose="020F0502020204030204" pitchFamily="34" charset="0"/>
                <a:ea typeface="Calibri" panose="020F0502020204030204" pitchFamily="34" charset="0"/>
                <a:cs typeface="Calibri" panose="020F0502020204030204" pitchFamily="34" charset="0"/>
              </a:rPr>
              <a:t>Exemples </a:t>
            </a:r>
            <a:r>
              <a:rPr lang="de-DE" sz="2000" b="1" dirty="0">
                <a:solidFill>
                  <a:srgbClr val="252223"/>
                </a:solidFill>
                <a:effectLst/>
                <a:latin typeface="Calibri" panose="020F0502020204030204" pitchFamily="34" charset="0"/>
                <a:ea typeface="Calibri" panose="020F0502020204030204" pitchFamily="34" charset="0"/>
                <a:cs typeface="Calibri" panose="020F0502020204030204" pitchFamily="34" charset="0"/>
              </a:rPr>
              <a:t>:</a:t>
            </a:r>
            <a:endParaRPr lang="de-DE" sz="2000" dirty="0">
              <a:solidFill>
                <a:srgbClr val="252223"/>
              </a:solidFill>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07000"/>
              </a:lnSpc>
              <a:spcAft>
                <a:spcPts val="800"/>
              </a:spcAft>
              <a:buClr>
                <a:schemeClr val="accent3"/>
              </a:buClr>
              <a:buSzPts val="1000"/>
              <a:buFont typeface="Arial" panose="020B0604020202020204" pitchFamily="34" charset="0"/>
              <a:buChar char="•"/>
              <a:tabLst>
                <a:tab pos="457200" algn="l"/>
              </a:tabLst>
            </a:pPr>
            <a:r>
              <a:rPr lang="en-US" sz="2000" dirty="0">
                <a:solidFill>
                  <a:srgbClr val="252223"/>
                </a:solidFill>
                <a:latin typeface="Calibri" panose="020F0502020204030204" pitchFamily="34" charset="0"/>
                <a:ea typeface="Calibri" panose="020F0502020204030204" pitchFamily="34" charset="0"/>
                <a:cs typeface="Calibri" panose="020F0502020204030204" pitchFamily="34" charset="0"/>
              </a:rPr>
              <a:t>Une personne ne souhaite pas révéler ouvertement son orientation sexuelle car les membres de sa famille s’y opposent.</a:t>
            </a:r>
          </a:p>
          <a:p>
            <a:pPr marL="342900" lvl="0" indent="-342900" algn="just">
              <a:lnSpc>
                <a:spcPct val="107000"/>
              </a:lnSpc>
              <a:spcAft>
                <a:spcPts val="800"/>
              </a:spcAft>
              <a:buClr>
                <a:schemeClr val="accent3"/>
              </a:buClr>
              <a:buSzPts val="1000"/>
              <a:buFont typeface="Arial" panose="020B0604020202020204" pitchFamily="34" charset="0"/>
              <a:buChar char="•"/>
              <a:tabLst>
                <a:tab pos="457200" algn="l"/>
              </a:tabLst>
            </a:pPr>
            <a:r>
              <a:rPr lang="en-US" sz="2000" dirty="0">
                <a:solidFill>
                  <a:srgbClr val="252223"/>
                </a:solidFill>
                <a:latin typeface="Calibri" panose="020F0502020204030204" pitchFamily="34" charset="0"/>
                <a:ea typeface="Calibri" panose="020F0502020204030204" pitchFamily="34" charset="0"/>
                <a:cs typeface="Calibri" panose="020F0502020204030204" pitchFamily="34" charset="0"/>
              </a:rPr>
              <a:t>La crainte d’être victime de discrimination de la part de ses colocataires.</a:t>
            </a:r>
          </a:p>
          <a:p>
            <a:pPr marL="342900" lvl="0" indent="-342900" algn="just">
              <a:lnSpc>
                <a:spcPct val="107000"/>
              </a:lnSpc>
              <a:spcAft>
                <a:spcPts val="800"/>
              </a:spcAft>
              <a:buClr>
                <a:schemeClr val="accent3"/>
              </a:buClr>
              <a:buSzPts val="1000"/>
              <a:buFont typeface="Arial" panose="020B0604020202020204" pitchFamily="34" charset="0"/>
              <a:buChar char="•"/>
              <a:tabLst>
                <a:tab pos="457200" algn="l"/>
              </a:tabLst>
            </a:pPr>
            <a:r>
              <a:rPr lang="en-US" sz="2000" dirty="0">
                <a:solidFill>
                  <a:srgbClr val="252223"/>
                </a:solidFill>
                <a:latin typeface="Calibri" panose="020F0502020204030204" pitchFamily="34" charset="0"/>
                <a:ea typeface="Calibri" panose="020F0502020204030204" pitchFamily="34" charset="0"/>
                <a:cs typeface="Calibri" panose="020F0502020204030204" pitchFamily="34" charset="0"/>
              </a:rPr>
              <a:t>Crainte que le personnel soignant ne la traite différemment.</a:t>
            </a:r>
            <a:endParaRPr lang="de-DE" sz="2000" dirty="0">
              <a:solidFill>
                <a:srgbClr val="252223"/>
              </a:solidFill>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0" name="Textfeld 9">
            <a:extLst>
              <a:ext uri="{FF2B5EF4-FFF2-40B4-BE49-F238E27FC236}">
                <a16:creationId xmlns:a16="http://schemas.microsoft.com/office/drawing/2014/main" id="{B6899057-B5AE-6102-4C65-5338A22198BB}"/>
              </a:ext>
            </a:extLst>
          </p:cNvPr>
          <p:cNvSpPr txBox="1"/>
          <p:nvPr/>
        </p:nvSpPr>
        <p:spPr>
          <a:xfrm>
            <a:off x="2872342" y="4278938"/>
            <a:ext cx="6145618" cy="2032095"/>
          </a:xfrm>
          <a:prstGeom prst="rect">
            <a:avLst/>
          </a:prstGeom>
          <a:noFill/>
        </p:spPr>
        <p:txBody>
          <a:bodyPr wrap="square">
            <a:spAutoFit/>
          </a:bodyPr>
          <a:lstStyle/>
          <a:p>
            <a:pPr>
              <a:lnSpc>
                <a:spcPct val="107000"/>
              </a:lnSpc>
              <a:spcAft>
                <a:spcPts val="800"/>
              </a:spcAft>
              <a:buNone/>
            </a:pPr>
            <a:r>
              <a:rPr lang="de-DE" sz="2000" b="1" dirty="0" err="1">
                <a:solidFill>
                  <a:srgbClr val="D33FB2"/>
                </a:solidFill>
                <a:effectLst/>
                <a:latin typeface="Calibri" panose="020F0502020204030204" pitchFamily="34" charset="0"/>
                <a:ea typeface="Calibri" panose="020F0502020204030204" pitchFamily="34" charset="0"/>
                <a:cs typeface="Calibri" panose="020F0502020204030204" pitchFamily="34" charset="0"/>
              </a:rPr>
              <a:t>Stratégie </a:t>
            </a:r>
            <a:r>
              <a:rPr lang="de-DE" sz="2000" b="1" dirty="0">
                <a:solidFill>
                  <a:srgbClr val="D33FB2"/>
                </a:solidFill>
                <a:effectLst/>
                <a:latin typeface="Calibri" panose="020F0502020204030204" pitchFamily="34" charset="0"/>
                <a:ea typeface="Calibri" panose="020F0502020204030204" pitchFamily="34" charset="0"/>
                <a:cs typeface="Calibri" panose="020F0502020204030204" pitchFamily="34" charset="0"/>
              </a:rPr>
              <a:t>:</a:t>
            </a:r>
            <a:endParaRPr lang="de-DE" sz="2000" dirty="0">
              <a:solidFill>
                <a:srgbClr val="252223"/>
              </a:solidFill>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800"/>
              </a:spcAft>
              <a:buClr>
                <a:schemeClr val="accent3"/>
              </a:buClr>
              <a:buSzPts val="1000"/>
              <a:buFont typeface="Arial" panose="020B0604020202020204" pitchFamily="34" charset="0"/>
              <a:buChar char="•"/>
              <a:tabLst>
                <a:tab pos="457200" algn="l"/>
              </a:tabLst>
            </a:pPr>
            <a:r>
              <a:rPr lang="en-US" sz="2000" dirty="0">
                <a:solidFill>
                  <a:srgbClr val="252223"/>
                </a:solidFill>
                <a:latin typeface="Calibri" panose="020F0502020204030204" pitchFamily="34" charset="0"/>
                <a:ea typeface="Calibri" panose="020F0502020204030204" pitchFamily="34" charset="0"/>
                <a:cs typeface="Calibri" panose="020F0502020204030204" pitchFamily="34" charset="0"/>
              </a:rPr>
              <a:t>Garantir la confidentialité</a:t>
            </a:r>
          </a:p>
          <a:p>
            <a:pPr marL="342900" lvl="0" indent="-342900">
              <a:lnSpc>
                <a:spcPct val="107000"/>
              </a:lnSpc>
              <a:spcAft>
                <a:spcPts val="800"/>
              </a:spcAft>
              <a:buClr>
                <a:schemeClr val="accent3"/>
              </a:buClr>
              <a:buSzPts val="1000"/>
              <a:buFont typeface="Arial" panose="020B0604020202020204" pitchFamily="34" charset="0"/>
              <a:buChar char="•"/>
              <a:tabLst>
                <a:tab pos="457200" algn="l"/>
              </a:tabLst>
            </a:pPr>
            <a:r>
              <a:rPr lang="en-US" sz="2000" dirty="0">
                <a:solidFill>
                  <a:srgbClr val="252223"/>
                </a:solidFill>
                <a:latin typeface="Calibri" panose="020F0502020204030204" pitchFamily="34" charset="0"/>
                <a:ea typeface="Calibri" panose="020F0502020204030204" pitchFamily="34" charset="0"/>
                <a:cs typeface="Calibri" panose="020F0502020204030204" pitchFamily="34" charset="0"/>
              </a:rPr>
              <a:t>Proposer des solutions (par exemple, un soutien discret)</a:t>
            </a:r>
          </a:p>
          <a:p>
            <a:pPr marL="342900" lvl="0" indent="-342900">
              <a:lnSpc>
                <a:spcPct val="107000"/>
              </a:lnSpc>
              <a:spcAft>
                <a:spcPts val="800"/>
              </a:spcAft>
              <a:buClr>
                <a:schemeClr val="accent3"/>
              </a:buClr>
              <a:buSzPts val="1000"/>
              <a:buFont typeface="Arial" panose="020B0604020202020204" pitchFamily="34" charset="0"/>
              <a:buChar char="•"/>
              <a:tabLst>
                <a:tab pos="457200" algn="l"/>
              </a:tabLst>
            </a:pPr>
            <a:r>
              <a:rPr lang="en-US" sz="2000" dirty="0">
                <a:solidFill>
                  <a:srgbClr val="252223"/>
                </a:solidFill>
                <a:latin typeface="Calibri" panose="020F0502020204030204" pitchFamily="34" charset="0"/>
                <a:ea typeface="Calibri" panose="020F0502020204030204" pitchFamily="34" charset="0"/>
                <a:cs typeface="Calibri" panose="020F0502020204030204" pitchFamily="34" charset="0"/>
              </a:rPr>
              <a:t>Gérer les informations avec tact</a:t>
            </a:r>
            <a:endParaRPr lang="de-DE" sz="2000" dirty="0">
              <a:solidFill>
                <a:srgbClr val="252223"/>
              </a:solidFill>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11" name="Grafik 10">
            <a:extLst>
              <a:ext uri="{FF2B5EF4-FFF2-40B4-BE49-F238E27FC236}">
                <a16:creationId xmlns:a16="http://schemas.microsoft.com/office/drawing/2014/main" id="{DAA49EDB-1A43-EB82-9FBF-92864BDD4449}"/>
              </a:ext>
            </a:extLst>
          </p:cNvPr>
          <p:cNvPicPr>
            <a:picLocks noChangeAspect="1"/>
          </p:cNvPicPr>
          <p:nvPr/>
        </p:nvPicPr>
        <p:blipFill>
          <a:blip r:embed="rId2"/>
          <a:stretch>
            <a:fillRect/>
          </a:stretch>
        </p:blipFill>
        <p:spPr>
          <a:xfrm>
            <a:off x="531627" y="2433202"/>
            <a:ext cx="2043953" cy="2564100"/>
          </a:xfrm>
          <a:prstGeom prst="rect">
            <a:avLst/>
          </a:prstGeom>
        </p:spPr>
      </p:pic>
    </p:spTree>
    <p:extLst>
      <p:ext uri="{BB962C8B-B14F-4D97-AF65-F5344CB8AC3E}">
        <p14:creationId xmlns:p14="http://schemas.microsoft.com/office/powerpoint/2010/main" val="58876412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9EA0EE-F6BE-0EA0-9E9B-B07837890E28}"/>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44C6CA55-1AA8-3DA4-83A0-D4444F674B38}"/>
              </a:ext>
            </a:extLst>
          </p:cNvPr>
          <p:cNvSpPr>
            <a:spLocks noGrp="1"/>
          </p:cNvSpPr>
          <p:nvPr>
            <p:ph type="title"/>
          </p:nvPr>
        </p:nvSpPr>
        <p:spPr>
          <a:xfrm>
            <a:off x="149679" y="245053"/>
            <a:ext cx="11944351" cy="715879"/>
          </a:xfrm>
        </p:spPr>
        <p:txBody>
          <a:bodyPr/>
          <a:lstStyle/>
          <a:p>
            <a:r>
              <a:rPr lang="en-US" sz="2800" b="1" dirty="0"/>
              <a:t>Aspects liés à la mise en œuvre d'approches tenant compte des spécificités culturelles</a:t>
            </a:r>
            <a:br>
              <a:rPr lang="en-US" sz="2800" b="1" dirty="0"/>
            </a:br>
            <a:endParaRPr lang="de-DE" sz="2800" dirty="0"/>
          </a:p>
        </p:txBody>
      </p:sp>
      <p:sp>
        <p:nvSpPr>
          <p:cNvPr id="5" name="Textplatzhalter 4">
            <a:extLst>
              <a:ext uri="{FF2B5EF4-FFF2-40B4-BE49-F238E27FC236}">
                <a16:creationId xmlns:a16="http://schemas.microsoft.com/office/drawing/2014/main" id="{4B6C089B-91EB-6597-D10E-CBC56EC1B78C}"/>
              </a:ext>
            </a:extLst>
          </p:cNvPr>
          <p:cNvSpPr>
            <a:spLocks noGrp="1"/>
          </p:cNvSpPr>
          <p:nvPr>
            <p:ph type="body" sz="quarter" idx="10"/>
          </p:nvPr>
        </p:nvSpPr>
        <p:spPr>
          <a:xfrm>
            <a:off x="237018" y="1454398"/>
            <a:ext cx="5249384" cy="550862"/>
          </a:xfrm>
        </p:spPr>
        <p:txBody>
          <a:bodyPr/>
          <a:lstStyle/>
          <a:p>
            <a:r>
              <a:rPr lang="de-DE" dirty="0">
                <a:solidFill>
                  <a:srgbClr val="D33FB2"/>
                </a:solidFill>
                <a:latin typeface="Calibri" panose="020F0502020204030204" pitchFamily="34" charset="0"/>
                <a:ea typeface="Calibri" panose="020F0502020204030204" pitchFamily="34" charset="0"/>
                <a:cs typeface="Calibri" panose="020F0502020204030204" pitchFamily="34" charset="0"/>
              </a:rPr>
              <a:t>Orientation </a:t>
            </a:r>
            <a:r>
              <a:rPr lang="de-DE" dirty="0" err="1">
                <a:solidFill>
                  <a:srgbClr val="D33FB2"/>
                </a:solidFill>
                <a:latin typeface="Calibri" panose="020F0502020204030204" pitchFamily="34" charset="0"/>
                <a:ea typeface="Calibri" panose="020F0502020204030204" pitchFamily="34" charset="0"/>
                <a:cs typeface="Calibri" panose="020F0502020204030204" pitchFamily="34" charset="0"/>
              </a:rPr>
              <a:t>éthique</a:t>
            </a:r>
            <a:endParaRPr lang="de-DE" dirty="0">
              <a:solidFill>
                <a:srgbClr val="252223"/>
              </a:solidFill>
              <a:latin typeface="Calibri" panose="020F0502020204030204" pitchFamily="34" charset="0"/>
              <a:ea typeface="Calibri" panose="020F0502020204030204" pitchFamily="34" charset="0"/>
              <a:cs typeface="Times New Roman" panose="02020603050405020304" pitchFamily="18" charset="0"/>
            </a:endParaRPr>
          </a:p>
          <a:p>
            <a:endParaRPr lang="de-DE" dirty="0"/>
          </a:p>
        </p:txBody>
      </p:sp>
      <p:sp>
        <p:nvSpPr>
          <p:cNvPr id="4" name="Textfeld 3">
            <a:extLst>
              <a:ext uri="{FF2B5EF4-FFF2-40B4-BE49-F238E27FC236}">
                <a16:creationId xmlns:a16="http://schemas.microsoft.com/office/drawing/2014/main" id="{08634BD7-59FC-45A9-DC82-A5DE6E2F7025}"/>
              </a:ext>
            </a:extLst>
          </p:cNvPr>
          <p:cNvSpPr txBox="1"/>
          <p:nvPr/>
        </p:nvSpPr>
        <p:spPr>
          <a:xfrm>
            <a:off x="3689498" y="1288254"/>
            <a:ext cx="8265484" cy="3543984"/>
          </a:xfrm>
          <a:prstGeom prst="rect">
            <a:avLst/>
          </a:prstGeom>
          <a:noFill/>
        </p:spPr>
        <p:txBody>
          <a:bodyPr wrap="square">
            <a:spAutoFit/>
          </a:bodyPr>
          <a:lstStyle/>
          <a:p>
            <a:pPr>
              <a:lnSpc>
                <a:spcPct val="107000"/>
              </a:lnSpc>
              <a:spcAft>
                <a:spcPts val="800"/>
              </a:spcAft>
              <a:buNone/>
            </a:pPr>
            <a:r>
              <a:rPr lang="en-US" sz="2400" dirty="0">
                <a:solidFill>
                  <a:srgbClr val="252223"/>
                </a:solidFill>
                <a:latin typeface="Calibri" panose="020F0502020204030204" pitchFamily="34" charset="0"/>
                <a:ea typeface="Calibri" panose="020F0502020204030204" pitchFamily="34" charset="0"/>
                <a:cs typeface="Calibri" panose="020F0502020204030204" pitchFamily="34" charset="0"/>
              </a:rPr>
              <a:t>Les actions quotidiennes et les décisions qui les sous-tendent sont guidées par…</a:t>
            </a:r>
            <a:r>
              <a:rPr lang="de-DE" sz="2400" dirty="0">
                <a:solidFill>
                  <a:srgbClr val="252223"/>
                </a:solidFill>
                <a:effectLst/>
                <a:latin typeface="Calibri" panose="020F0502020204030204" pitchFamily="34" charset="0"/>
                <a:ea typeface="Calibri" panose="020F0502020204030204" pitchFamily="34" charset="0"/>
                <a:cs typeface="Calibri" panose="020F0502020204030204" pitchFamily="34" charset="0"/>
              </a:rPr>
              <a:t> </a:t>
            </a:r>
          </a:p>
          <a:p>
            <a:pPr marL="342900" indent="-342900">
              <a:lnSpc>
                <a:spcPct val="107000"/>
              </a:lnSpc>
              <a:spcAft>
                <a:spcPts val="800"/>
              </a:spcAft>
              <a:buClr>
                <a:schemeClr val="accent3"/>
              </a:buClr>
              <a:buFont typeface="Arial" panose="020B0604020202020204" pitchFamily="34" charset="0"/>
              <a:buChar char="•"/>
            </a:pPr>
            <a:r>
              <a:rPr lang="en-US" sz="2400" dirty="0">
                <a:solidFill>
                  <a:srgbClr val="252223"/>
                </a:solidFill>
                <a:latin typeface="Calibri" panose="020F0502020204030204" pitchFamily="34" charset="0"/>
                <a:ea typeface="Calibri" panose="020F0502020204030204" pitchFamily="34" charset="0"/>
                <a:cs typeface="Calibri" panose="020F0502020204030204" pitchFamily="34" charset="0"/>
              </a:rPr>
              <a:t>des principes éthiques tels que </a:t>
            </a:r>
            <a:r>
              <a:rPr lang="en-US" sz="2400" b="1" dirty="0">
                <a:solidFill>
                  <a:srgbClr val="252223"/>
                </a:solidFill>
                <a:latin typeface="Calibri" panose="020F0502020204030204" pitchFamily="34" charset="0"/>
                <a:ea typeface="Calibri" panose="020F0502020204030204" pitchFamily="34" charset="0"/>
                <a:cs typeface="Calibri" panose="020F0502020204030204" pitchFamily="34" charset="0"/>
              </a:rPr>
              <a:t>l’autonomie</a:t>
            </a:r>
            <a:r>
              <a:rPr lang="en-US" sz="2400" dirty="0">
                <a:solidFill>
                  <a:srgbClr val="252223"/>
                </a:solidFill>
                <a:latin typeface="Calibri" panose="020F0502020204030204" pitchFamily="34" charset="0"/>
                <a:ea typeface="Calibri" panose="020F0502020204030204" pitchFamily="34" charset="0"/>
                <a:cs typeface="Calibri" panose="020F0502020204030204" pitchFamily="34" charset="0"/>
              </a:rPr>
              <a:t>, la bienfaisance, </a:t>
            </a:r>
            <a:r>
              <a:rPr lang="en-US" sz="2400" b="1" dirty="0">
                <a:solidFill>
                  <a:srgbClr val="252223"/>
                </a:solidFill>
                <a:latin typeface="Calibri" panose="020F0502020204030204" pitchFamily="34" charset="0"/>
                <a:ea typeface="Calibri" panose="020F0502020204030204" pitchFamily="34" charset="0"/>
                <a:cs typeface="Calibri" panose="020F0502020204030204" pitchFamily="34" charset="0"/>
              </a:rPr>
              <a:t>la justice </a:t>
            </a:r>
            <a:r>
              <a:rPr lang="en-US" sz="2400" dirty="0">
                <a:solidFill>
                  <a:srgbClr val="252223"/>
                </a:solidFill>
                <a:latin typeface="Calibri" panose="020F0502020204030204" pitchFamily="34" charset="0"/>
                <a:ea typeface="Calibri" panose="020F0502020204030204" pitchFamily="34" charset="0"/>
                <a:cs typeface="Calibri" panose="020F0502020204030204" pitchFamily="34" charset="0"/>
              </a:rPr>
              <a:t>et la non-malfaisance ; chacun étant adapté à la </a:t>
            </a:r>
            <a:r>
              <a:rPr lang="en-US" sz="2400" b="1" dirty="0">
                <a:solidFill>
                  <a:srgbClr val="252223"/>
                </a:solidFill>
                <a:latin typeface="Calibri" panose="020F0502020204030204" pitchFamily="34" charset="0"/>
                <a:ea typeface="Calibri" panose="020F0502020204030204" pitchFamily="34" charset="0"/>
                <a:cs typeface="Calibri" panose="020F0502020204030204" pitchFamily="34" charset="0"/>
              </a:rPr>
              <a:t>situation personnelle de chaque individu. </a:t>
            </a:r>
          </a:p>
          <a:p>
            <a:pPr marL="342900" indent="-342900">
              <a:lnSpc>
                <a:spcPct val="107000"/>
              </a:lnSpc>
              <a:spcAft>
                <a:spcPts val="800"/>
              </a:spcAft>
              <a:buClr>
                <a:schemeClr val="accent3"/>
              </a:buClr>
              <a:buFont typeface="Arial" panose="020B0604020202020204" pitchFamily="34" charset="0"/>
              <a:buChar char="•"/>
            </a:pPr>
            <a:endParaRPr lang="en-US" sz="2400" dirty="0">
              <a:solidFill>
                <a:srgbClr val="252223"/>
              </a:solidFill>
              <a:effectLst/>
              <a:latin typeface="Calibri" panose="020F0502020204030204" pitchFamily="34" charset="0"/>
              <a:ea typeface="Calibri" panose="020F0502020204030204" pitchFamily="34" charset="0"/>
              <a:cs typeface="Calibri" panose="020F0502020204030204" pitchFamily="34" charset="0"/>
            </a:endParaRPr>
          </a:p>
          <a:p>
            <a:pPr>
              <a:lnSpc>
                <a:spcPct val="107000"/>
              </a:lnSpc>
              <a:spcAft>
                <a:spcPts val="800"/>
              </a:spcAft>
              <a:buClr>
                <a:schemeClr val="accent3"/>
              </a:buClr>
            </a:pPr>
            <a:r>
              <a:rPr lang="en-US" sz="2400" dirty="0">
                <a:solidFill>
                  <a:srgbClr val="252223"/>
                </a:solidFill>
                <a:latin typeface="Calibri" panose="020F0502020204030204" pitchFamily="34" charset="0"/>
                <a:ea typeface="Calibri" panose="020F0502020204030204" pitchFamily="34" charset="0"/>
                <a:cs typeface="Calibri" panose="020F0502020204030204" pitchFamily="34" charset="0"/>
              </a:rPr>
              <a:t>Un cadre éthique garantit ainsi que les soins adaptés à la culture ne se limitent pas à une simple « politesse », mais sont systématiquement mis en œuvre de manière moralement responsable, centrée sur la personne et équitable. </a:t>
            </a:r>
            <a:endParaRPr lang="de-DE" sz="2400" dirty="0">
              <a:solidFill>
                <a:srgbClr val="252223"/>
              </a:solidFill>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8" name="Textfeld 7">
            <a:extLst>
              <a:ext uri="{FF2B5EF4-FFF2-40B4-BE49-F238E27FC236}">
                <a16:creationId xmlns:a16="http://schemas.microsoft.com/office/drawing/2014/main" id="{B6AA01A9-B7C1-3C13-54DF-FADA20C71F8F}"/>
              </a:ext>
            </a:extLst>
          </p:cNvPr>
          <p:cNvSpPr txBox="1"/>
          <p:nvPr/>
        </p:nvSpPr>
        <p:spPr>
          <a:xfrm>
            <a:off x="149679" y="3700054"/>
            <a:ext cx="3232297" cy="1938992"/>
          </a:xfrm>
          <a:prstGeom prst="rect">
            <a:avLst/>
          </a:prstGeom>
          <a:noFill/>
        </p:spPr>
        <p:txBody>
          <a:bodyPr wrap="square">
            <a:spAutoFit/>
          </a:bodyPr>
          <a:lstStyle/>
          <a:p>
            <a:pPr algn="ctr"/>
            <a:r>
              <a:rPr lang="en-US" sz="2400" dirty="0">
                <a:solidFill>
                  <a:srgbClr val="252223"/>
                </a:solidFill>
                <a:latin typeface="Calibri" panose="020F0502020204030204" pitchFamily="34" charset="0"/>
                <a:ea typeface="Calibri" panose="020F0502020204030204" pitchFamily="34" charset="0"/>
                <a:cs typeface="Calibri" panose="020F0502020204030204" pitchFamily="34" charset="0"/>
              </a:rPr>
              <a:t>Il sert de passerelle entre </a:t>
            </a:r>
            <a:r>
              <a:rPr lang="en-US" sz="2400" b="1" dirty="0">
                <a:solidFill>
                  <a:srgbClr val="252223"/>
                </a:solidFill>
                <a:latin typeface="Calibri" panose="020F0502020204030204" pitchFamily="34" charset="0"/>
                <a:ea typeface="Calibri" panose="020F0502020204030204" pitchFamily="34" charset="0"/>
                <a:cs typeface="Calibri" panose="020F0502020204030204" pitchFamily="34" charset="0"/>
              </a:rPr>
              <a:t>la théorie </a:t>
            </a:r>
            <a:r>
              <a:rPr lang="en-US" sz="2400" dirty="0">
                <a:solidFill>
                  <a:srgbClr val="252223"/>
                </a:solidFill>
                <a:latin typeface="Calibri" panose="020F0502020204030204" pitchFamily="34" charset="0"/>
                <a:ea typeface="Calibri" panose="020F0502020204030204" pitchFamily="34" charset="0"/>
                <a:cs typeface="Calibri" panose="020F0502020204030204" pitchFamily="34" charset="0"/>
              </a:rPr>
              <a:t>(les principes éthiques) et </a:t>
            </a:r>
            <a:r>
              <a:rPr lang="en-US" sz="2400" b="1" dirty="0">
                <a:solidFill>
                  <a:srgbClr val="252223"/>
                </a:solidFill>
                <a:latin typeface="Calibri" panose="020F0502020204030204" pitchFamily="34" charset="0"/>
                <a:ea typeface="Calibri" panose="020F0502020204030204" pitchFamily="34" charset="0"/>
                <a:cs typeface="Calibri" panose="020F0502020204030204" pitchFamily="34" charset="0"/>
              </a:rPr>
              <a:t>la pratique </a:t>
            </a:r>
            <a:r>
              <a:rPr lang="en-US" sz="2400" dirty="0">
                <a:solidFill>
                  <a:srgbClr val="252223"/>
                </a:solidFill>
                <a:latin typeface="Calibri" panose="020F0502020204030204" pitchFamily="34" charset="0"/>
                <a:ea typeface="Calibri" panose="020F0502020204030204" pitchFamily="34" charset="0"/>
                <a:cs typeface="Calibri" panose="020F0502020204030204" pitchFamily="34" charset="0"/>
              </a:rPr>
              <a:t>(la gestion quotidienne de la diversité). </a:t>
            </a:r>
            <a:endParaRPr lang="de-DE" sz="2400" dirty="0"/>
          </a:p>
        </p:txBody>
      </p:sp>
      <p:pic>
        <p:nvPicPr>
          <p:cNvPr id="11" name="Grafik 10">
            <a:extLst>
              <a:ext uri="{FF2B5EF4-FFF2-40B4-BE49-F238E27FC236}">
                <a16:creationId xmlns:a16="http://schemas.microsoft.com/office/drawing/2014/main" id="{80C82D41-67F7-445F-85BE-7E6BE0C61E97}"/>
              </a:ext>
            </a:extLst>
          </p:cNvPr>
          <p:cNvPicPr>
            <a:picLocks noChangeAspect="1"/>
          </p:cNvPicPr>
          <p:nvPr/>
        </p:nvPicPr>
        <p:blipFill>
          <a:blip r:embed="rId2"/>
          <a:stretch>
            <a:fillRect/>
          </a:stretch>
        </p:blipFill>
        <p:spPr>
          <a:xfrm>
            <a:off x="350049" y="2276314"/>
            <a:ext cx="2305372" cy="1152686"/>
          </a:xfrm>
          <a:prstGeom prst="rect">
            <a:avLst/>
          </a:prstGeom>
        </p:spPr>
      </p:pic>
    </p:spTree>
    <p:extLst>
      <p:ext uri="{BB962C8B-B14F-4D97-AF65-F5344CB8AC3E}">
        <p14:creationId xmlns:p14="http://schemas.microsoft.com/office/powerpoint/2010/main" val="32604670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4FDD911-3695-FBE5-4305-7A0E0A0E017E}"/>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F348E1ED-1534-AB08-BC5B-DC5757A15510}"/>
              </a:ext>
            </a:extLst>
          </p:cNvPr>
          <p:cNvSpPr>
            <a:spLocks noGrp="1"/>
          </p:cNvSpPr>
          <p:nvPr>
            <p:ph type="title"/>
          </p:nvPr>
        </p:nvSpPr>
        <p:spPr/>
        <p:txBody>
          <a:bodyPr/>
          <a:lstStyle/>
          <a:p>
            <a:r>
              <a:rPr lang="en-US" sz="2400" b="1" dirty="0"/>
              <a:t>Recommandations à l'intention des professionnels de l'enseignement et des soins infirmiers</a:t>
            </a:r>
            <a:endParaRPr lang="de-DE" sz="2400" b="1" dirty="0"/>
          </a:p>
        </p:txBody>
      </p:sp>
      <p:sp>
        <p:nvSpPr>
          <p:cNvPr id="4" name="Textfeld 3">
            <a:extLst>
              <a:ext uri="{FF2B5EF4-FFF2-40B4-BE49-F238E27FC236}">
                <a16:creationId xmlns:a16="http://schemas.microsoft.com/office/drawing/2014/main" id="{9445F797-C6D6-117F-BD9B-26E8B99AFFE9}"/>
              </a:ext>
            </a:extLst>
          </p:cNvPr>
          <p:cNvSpPr txBox="1"/>
          <p:nvPr/>
        </p:nvSpPr>
        <p:spPr>
          <a:xfrm>
            <a:off x="2573079" y="984447"/>
            <a:ext cx="6119036" cy="558743"/>
          </a:xfrm>
          <a:prstGeom prst="rect">
            <a:avLst/>
          </a:prstGeom>
          <a:noFill/>
        </p:spPr>
        <p:txBody>
          <a:bodyPr wrap="square">
            <a:spAutoFit/>
          </a:bodyPr>
          <a:lstStyle/>
          <a:p>
            <a:pPr>
              <a:lnSpc>
                <a:spcPct val="115000"/>
              </a:lnSpc>
              <a:spcAft>
                <a:spcPts val="800"/>
              </a:spcAft>
              <a:buNone/>
            </a:pPr>
            <a:r>
              <a:rPr lang="de-DE" sz="2800" b="1" dirty="0">
                <a:solidFill>
                  <a:srgbClr val="D33FB2"/>
                </a:solidFill>
                <a:effectLst/>
                <a:latin typeface="Calibri" panose="020F0502020204030204" pitchFamily="34" charset="0"/>
                <a:ea typeface="Calibri" panose="020F0502020204030204" pitchFamily="34" charset="0"/>
                <a:cs typeface="Calibri" panose="020F0502020204030204" pitchFamily="34" charset="0"/>
              </a:rPr>
              <a:t>Principes clés</a:t>
            </a:r>
            <a:endParaRPr lang="de-DE" sz="2800" dirty="0">
              <a:solidFill>
                <a:srgbClr val="252223"/>
              </a:solidFill>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0" name="Textfeld 9">
            <a:extLst>
              <a:ext uri="{FF2B5EF4-FFF2-40B4-BE49-F238E27FC236}">
                <a16:creationId xmlns:a16="http://schemas.microsoft.com/office/drawing/2014/main" id="{40270FC7-7DFC-4964-104A-C7F038E6A926}"/>
              </a:ext>
            </a:extLst>
          </p:cNvPr>
          <p:cNvSpPr txBox="1"/>
          <p:nvPr/>
        </p:nvSpPr>
        <p:spPr>
          <a:xfrm>
            <a:off x="2573079" y="1730117"/>
            <a:ext cx="9194851" cy="5109860"/>
          </a:xfrm>
          <a:prstGeom prst="rect">
            <a:avLst/>
          </a:prstGeom>
          <a:noFill/>
        </p:spPr>
        <p:txBody>
          <a:bodyPr wrap="square">
            <a:spAutoFit/>
          </a:bodyPr>
          <a:lstStyle/>
          <a:p>
            <a:r>
              <a:rPr lang="de-DE" sz="2000" b="1" dirty="0">
                <a:solidFill>
                  <a:srgbClr val="252223"/>
                </a:solidFill>
                <a:ea typeface="Calibri" panose="020F0502020204030204" pitchFamily="34" charset="0"/>
                <a:cs typeface="Calibri" panose="020F0502020204030204" pitchFamily="34" charset="0"/>
              </a:rPr>
              <a:t>1. </a:t>
            </a:r>
            <a:r>
              <a:rPr lang="en-US" sz="2000" b="1" dirty="0">
                <a:solidFill>
                  <a:srgbClr val="252223"/>
                </a:solidFill>
                <a:ea typeface="Calibri" panose="020F0502020204030204" pitchFamily="34" charset="0"/>
                <a:cs typeface="Calibri" panose="020F0502020204030204" pitchFamily="34" charset="0"/>
              </a:rPr>
              <a:t>Engager un changement structurel : analyser de manière critique les institutions en ce qui concerne :</a:t>
            </a:r>
            <a:endParaRPr lang="de-DE" sz="2000" dirty="0"/>
          </a:p>
          <a:p>
            <a:pPr marL="342900" indent="-342900">
              <a:buClr>
                <a:schemeClr val="accent3"/>
              </a:buClr>
              <a:buFont typeface="Arial" panose="020B0604020202020204" pitchFamily="34" charset="0"/>
              <a:buChar char="•"/>
            </a:pPr>
            <a:r>
              <a:rPr lang="en-US" sz="2000" dirty="0"/>
              <a:t>Langage et formulaires </a:t>
            </a:r>
          </a:p>
          <a:p>
            <a:pPr marL="342900" indent="-342900">
              <a:buClr>
                <a:schemeClr val="accent3"/>
              </a:buClr>
              <a:buFont typeface="Arial" panose="020B0604020202020204" pitchFamily="34" charset="0"/>
              <a:buChar char="•"/>
            </a:pPr>
            <a:r>
              <a:rPr lang="en-US" sz="2000" dirty="0"/>
              <a:t>Règles et procédures </a:t>
            </a:r>
          </a:p>
          <a:p>
            <a:pPr marL="342900" indent="-342900">
              <a:buClr>
                <a:schemeClr val="accent3"/>
              </a:buClr>
              <a:buFont typeface="Arial" panose="020B0604020202020204" pitchFamily="34" charset="0"/>
              <a:buChar char="•"/>
            </a:pPr>
            <a:r>
              <a:rPr lang="en-US" sz="2000" dirty="0"/>
              <a:t>Procédures de réclamation</a:t>
            </a:r>
          </a:p>
          <a:p>
            <a:pPr>
              <a:buClr>
                <a:schemeClr val="accent3"/>
              </a:buClr>
            </a:pPr>
            <a:r>
              <a:rPr lang="de-DE" sz="2000" b="1" dirty="0">
                <a:solidFill>
                  <a:srgbClr val="252223"/>
                </a:solidFill>
                <a:ea typeface="Calibri" panose="020F0502020204030204" pitchFamily="34" charset="0"/>
                <a:cs typeface="Calibri" panose="020F0502020204030204" pitchFamily="34" charset="0"/>
              </a:rPr>
              <a:t>2. </a:t>
            </a:r>
            <a:r>
              <a:rPr lang="de-DE" sz="2000" b="1" dirty="0" err="1">
                <a:solidFill>
                  <a:srgbClr val="252223"/>
                </a:solidFill>
                <a:ea typeface="Calibri" panose="020F0502020204030204" pitchFamily="34" charset="0"/>
                <a:cs typeface="Calibri" panose="020F0502020204030204" pitchFamily="34" charset="0"/>
              </a:rPr>
              <a:t>Promouvoir </a:t>
            </a:r>
            <a:r>
              <a:rPr lang="de-DE" sz="2000" b="1" dirty="0">
                <a:solidFill>
                  <a:srgbClr val="252223"/>
                </a:solidFill>
                <a:ea typeface="Calibri" panose="020F0502020204030204" pitchFamily="34" charset="0"/>
                <a:cs typeface="Calibri" panose="020F0502020204030204" pitchFamily="34" charset="0"/>
              </a:rPr>
              <a:t>une prise de décision </a:t>
            </a:r>
            <a:r>
              <a:rPr lang="de-DE" sz="2000" b="1" dirty="0" err="1">
                <a:solidFill>
                  <a:srgbClr val="252223"/>
                </a:solidFill>
                <a:ea typeface="Calibri" panose="020F0502020204030204" pitchFamily="34" charset="0"/>
                <a:cs typeface="Calibri" panose="020F0502020204030204" pitchFamily="34" charset="0"/>
              </a:rPr>
              <a:t>éthique</a:t>
            </a:r>
          </a:p>
          <a:p>
            <a:pPr marL="342900" lvl="0" indent="-342900">
              <a:buClr>
                <a:schemeClr val="accent3"/>
              </a:buClr>
              <a:buFont typeface="Arial" panose="020B0604020202020204" pitchFamily="34" charset="0"/>
              <a:buChar char="•"/>
            </a:pPr>
            <a:r>
              <a:rPr lang="en-US" sz="2000" dirty="0"/>
              <a:t>Application des principes fondamentaux : autonomie, bienfaisance, non-malfaisance, justice</a:t>
            </a:r>
          </a:p>
          <a:p>
            <a:pPr marL="342900" lvl="0" indent="-342900">
              <a:buClr>
                <a:schemeClr val="accent3"/>
              </a:buClr>
              <a:buFont typeface="Arial" panose="020B0604020202020204" pitchFamily="34" charset="0"/>
              <a:buChar char="•"/>
            </a:pPr>
            <a:r>
              <a:rPr lang="en-US" sz="2000" dirty="0"/>
              <a:t>Gestion des dilemmes (par exemple, capacité de consentement, concepts de protection).</a:t>
            </a:r>
            <a:r>
              <a:rPr lang="de-DE" sz="2000" dirty="0"/>
              <a:t> </a:t>
            </a:r>
            <a:endParaRPr lang="de-DE" sz="2000" b="1" dirty="0">
              <a:solidFill>
                <a:srgbClr val="252223"/>
              </a:solidFill>
              <a:ea typeface="Calibri" panose="020F0502020204030204" pitchFamily="34" charset="0"/>
              <a:cs typeface="Calibri" panose="020F0502020204030204" pitchFamily="34" charset="0"/>
            </a:endParaRPr>
          </a:p>
          <a:p>
            <a:pPr lvl="0">
              <a:lnSpc>
                <a:spcPct val="107000"/>
              </a:lnSpc>
              <a:spcAft>
                <a:spcPts val="800"/>
              </a:spcAft>
              <a:tabLst>
                <a:tab pos="457200" algn="l"/>
              </a:tabLst>
            </a:pPr>
            <a:r>
              <a:rPr lang="de-DE" sz="2000" b="1" dirty="0"/>
              <a:t>3. </a:t>
            </a:r>
            <a:r>
              <a:rPr lang="de-DE" sz="2000" b="1" dirty="0" err="1"/>
              <a:t>La discrimination persiste tout au long de la vie</a:t>
            </a:r>
            <a:endParaRPr lang="de-DE" sz="2000" dirty="0"/>
          </a:p>
          <a:p>
            <a:pPr marL="342900" indent="-342900">
              <a:lnSpc>
                <a:spcPct val="107000"/>
              </a:lnSpc>
              <a:spcAft>
                <a:spcPts val="800"/>
              </a:spcAft>
              <a:buClr>
                <a:schemeClr val="accent3"/>
              </a:buClr>
              <a:buFont typeface="Arial" panose="020B0604020202020204" pitchFamily="34" charset="0"/>
              <a:buChar char="•"/>
            </a:pPr>
            <a:r>
              <a:rPr lang="en-US" sz="2000" dirty="0">
                <a:solidFill>
                  <a:srgbClr val="252223"/>
                </a:solidFill>
                <a:ea typeface="Calibri" panose="020F0502020204030204" pitchFamily="34" charset="0"/>
                <a:cs typeface="Calibri" panose="020F0502020204030204" pitchFamily="34" charset="0"/>
              </a:rPr>
              <a:t>Comprendre les expériences de vie individuelles plutôt que de se fier à des étiquettes stéréotypées. </a:t>
            </a:r>
            <a:r>
              <a:rPr lang="de-DE" sz="2000" dirty="0">
                <a:solidFill>
                  <a:srgbClr val="252223"/>
                </a:solidFill>
                <a:ea typeface="Calibri" panose="020F0502020204030204" pitchFamily="34" charset="0"/>
                <a:cs typeface="Calibri" panose="020F0502020204030204" pitchFamily="34" charset="0"/>
              </a:rPr>
              <a:t> </a:t>
            </a:r>
            <a:endParaRPr lang="de-DE" sz="2000" dirty="0">
              <a:solidFill>
                <a:srgbClr val="252223"/>
              </a:solidFill>
              <a:ea typeface="Calibri" panose="020F0502020204030204" pitchFamily="34" charset="0"/>
              <a:cs typeface="Times New Roman" panose="02020603050405020304" pitchFamily="18" charset="0"/>
            </a:endParaRPr>
          </a:p>
          <a:p>
            <a:pPr lvl="1">
              <a:lnSpc>
                <a:spcPct val="107000"/>
              </a:lnSpc>
              <a:spcAft>
                <a:spcPts val="800"/>
              </a:spcAft>
              <a:buSzPts val="1000"/>
              <a:tabLst>
                <a:tab pos="914400" algn="l"/>
              </a:tabLst>
            </a:pPr>
            <a:endParaRPr lang="de-DE" sz="2000" b="1" dirty="0">
              <a:solidFill>
                <a:srgbClr val="252223"/>
              </a:solidFill>
              <a:effectLst/>
              <a:ea typeface="Calibri" panose="020F0502020204030204" pitchFamily="34" charset="0"/>
              <a:cs typeface="Calibri" panose="020F0502020204030204" pitchFamily="34" charset="0"/>
            </a:endParaRPr>
          </a:p>
          <a:p>
            <a:pPr lvl="1">
              <a:lnSpc>
                <a:spcPct val="107000"/>
              </a:lnSpc>
              <a:spcAft>
                <a:spcPts val="800"/>
              </a:spcAft>
              <a:buSzPts val="1000"/>
              <a:tabLst>
                <a:tab pos="914400" algn="l"/>
              </a:tabLst>
            </a:pPr>
            <a:endParaRPr lang="de-DE" sz="2000" dirty="0">
              <a:solidFill>
                <a:srgbClr val="252223"/>
              </a:solidFill>
              <a:effectLst/>
              <a:ea typeface="Calibri" panose="020F0502020204030204" pitchFamily="34" charset="0"/>
              <a:cs typeface="Times New Roman" panose="02020603050405020304" pitchFamily="18" charset="0"/>
            </a:endParaRPr>
          </a:p>
        </p:txBody>
      </p:sp>
      <p:pic>
        <p:nvPicPr>
          <p:cNvPr id="14" name="Grafik 13">
            <a:extLst>
              <a:ext uri="{FF2B5EF4-FFF2-40B4-BE49-F238E27FC236}">
                <a16:creationId xmlns:a16="http://schemas.microsoft.com/office/drawing/2014/main" id="{2827ED48-0D2A-D4DD-902A-88901C1BF58A}"/>
              </a:ext>
            </a:extLst>
          </p:cNvPr>
          <p:cNvPicPr>
            <a:picLocks noChangeAspect="1"/>
          </p:cNvPicPr>
          <p:nvPr/>
        </p:nvPicPr>
        <p:blipFill>
          <a:blip r:embed="rId2"/>
          <a:stretch>
            <a:fillRect/>
          </a:stretch>
        </p:blipFill>
        <p:spPr>
          <a:xfrm>
            <a:off x="26580" y="2687573"/>
            <a:ext cx="2375780" cy="1841897"/>
          </a:xfrm>
          <a:prstGeom prst="rect">
            <a:avLst/>
          </a:prstGeom>
        </p:spPr>
      </p:pic>
    </p:spTree>
    <p:extLst>
      <p:ext uri="{BB962C8B-B14F-4D97-AF65-F5344CB8AC3E}">
        <p14:creationId xmlns:p14="http://schemas.microsoft.com/office/powerpoint/2010/main" val="54744046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4F1478-5513-1D52-669F-0DA191426AAF}"/>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78139ABC-0E6A-82FF-E881-47254986E935}"/>
              </a:ext>
            </a:extLst>
          </p:cNvPr>
          <p:cNvSpPr>
            <a:spLocks noGrp="1"/>
          </p:cNvSpPr>
          <p:nvPr>
            <p:ph type="title"/>
          </p:nvPr>
        </p:nvSpPr>
        <p:spPr/>
        <p:txBody>
          <a:bodyPr/>
          <a:lstStyle/>
          <a:p>
            <a:r>
              <a:rPr lang="en-US" sz="2400" b="1" dirty="0"/>
              <a:t>Recommandations à l'intention des professionnels de l'enseignement et des soins infirmiers</a:t>
            </a:r>
            <a:endParaRPr lang="de-DE" sz="2400" b="1" dirty="0"/>
          </a:p>
        </p:txBody>
      </p:sp>
      <p:sp>
        <p:nvSpPr>
          <p:cNvPr id="4" name="Textfeld 3">
            <a:extLst>
              <a:ext uri="{FF2B5EF4-FFF2-40B4-BE49-F238E27FC236}">
                <a16:creationId xmlns:a16="http://schemas.microsoft.com/office/drawing/2014/main" id="{0478DD94-97D1-CE00-5F67-635AA133B537}"/>
              </a:ext>
            </a:extLst>
          </p:cNvPr>
          <p:cNvSpPr txBox="1"/>
          <p:nvPr/>
        </p:nvSpPr>
        <p:spPr>
          <a:xfrm>
            <a:off x="3456912" y="1062783"/>
            <a:ext cx="6119036" cy="558743"/>
          </a:xfrm>
          <a:prstGeom prst="rect">
            <a:avLst/>
          </a:prstGeom>
          <a:noFill/>
        </p:spPr>
        <p:txBody>
          <a:bodyPr wrap="square">
            <a:spAutoFit/>
          </a:bodyPr>
          <a:lstStyle/>
          <a:p>
            <a:pPr>
              <a:lnSpc>
                <a:spcPct val="115000"/>
              </a:lnSpc>
              <a:spcAft>
                <a:spcPts val="800"/>
              </a:spcAft>
            </a:pPr>
            <a:endParaRPr lang="de-DE" sz="2800" b="1" dirty="0">
              <a:solidFill>
                <a:srgbClr val="D33FB2"/>
              </a:solidFill>
              <a:latin typeface="Calibri" panose="020F0502020204030204" pitchFamily="34" charset="0"/>
              <a:ea typeface="Calibri" panose="020F0502020204030204" pitchFamily="34" charset="0"/>
              <a:cs typeface="Calibri" panose="020F0502020204030204" pitchFamily="34" charset="0"/>
            </a:endParaRPr>
          </a:p>
        </p:txBody>
      </p:sp>
      <p:pic>
        <p:nvPicPr>
          <p:cNvPr id="3" name="Grafik 2">
            <a:extLst>
              <a:ext uri="{FF2B5EF4-FFF2-40B4-BE49-F238E27FC236}">
                <a16:creationId xmlns:a16="http://schemas.microsoft.com/office/drawing/2014/main" id="{64331251-50D0-3107-3A41-4F1782CAFE08}"/>
              </a:ext>
            </a:extLst>
          </p:cNvPr>
          <p:cNvPicPr>
            <a:picLocks noChangeAspect="1"/>
          </p:cNvPicPr>
          <p:nvPr/>
        </p:nvPicPr>
        <p:blipFill>
          <a:blip r:embed="rId2"/>
          <a:stretch>
            <a:fillRect/>
          </a:stretch>
        </p:blipFill>
        <p:spPr>
          <a:xfrm>
            <a:off x="728329" y="2688513"/>
            <a:ext cx="2375780" cy="1841897"/>
          </a:xfrm>
          <a:prstGeom prst="rect">
            <a:avLst/>
          </a:prstGeom>
        </p:spPr>
      </p:pic>
      <p:sp>
        <p:nvSpPr>
          <p:cNvPr id="7" name="Textfeld 6">
            <a:extLst>
              <a:ext uri="{FF2B5EF4-FFF2-40B4-BE49-F238E27FC236}">
                <a16:creationId xmlns:a16="http://schemas.microsoft.com/office/drawing/2014/main" id="{38263435-F86C-1689-4E07-720A7F7F8ABC}"/>
              </a:ext>
            </a:extLst>
          </p:cNvPr>
          <p:cNvSpPr txBox="1"/>
          <p:nvPr/>
        </p:nvSpPr>
        <p:spPr>
          <a:xfrm>
            <a:off x="3346597" y="1886788"/>
            <a:ext cx="8695724" cy="3790846"/>
          </a:xfrm>
          <a:prstGeom prst="rect">
            <a:avLst/>
          </a:prstGeom>
          <a:noFill/>
        </p:spPr>
        <p:txBody>
          <a:bodyPr wrap="square">
            <a:spAutoFit/>
          </a:bodyPr>
          <a:lstStyle/>
          <a:p>
            <a:pPr marL="114300" lvl="1">
              <a:lnSpc>
                <a:spcPct val="107000"/>
              </a:lnSpc>
              <a:spcAft>
                <a:spcPts val="800"/>
              </a:spcAft>
              <a:tabLst>
                <a:tab pos="457200" algn="l"/>
              </a:tabLst>
            </a:pPr>
            <a:r>
              <a:rPr lang="de-DE" sz="2250" b="1" dirty="0"/>
              <a:t>4. </a:t>
            </a:r>
            <a:r>
              <a:rPr lang="en-US" sz="2250" b="1" dirty="0"/>
              <a:t>Développer des compétences pratiques pour la vie quotidienne</a:t>
            </a:r>
          </a:p>
          <a:p>
            <a:pPr marL="114300" lvl="1">
              <a:lnSpc>
                <a:spcPct val="107000"/>
              </a:lnSpc>
              <a:spcAft>
                <a:spcPts val="800"/>
              </a:spcAft>
              <a:tabLst>
                <a:tab pos="457200" algn="l"/>
              </a:tabLst>
            </a:pPr>
            <a:r>
              <a:rPr lang="en-US" sz="2400" dirty="0"/>
              <a:t>Être capable de mettre en œuvre des stratégies spécifiques, telles que : </a:t>
            </a:r>
          </a:p>
          <a:p>
            <a:pPr marL="800100" lvl="1" indent="-342900">
              <a:buClr>
                <a:schemeClr val="accent3"/>
              </a:buClr>
              <a:buFont typeface="Arial" panose="020B0604020202020204" pitchFamily="34" charset="0"/>
              <a:buChar char="•"/>
            </a:pPr>
            <a:r>
              <a:rPr lang="en-US" sz="2400" dirty="0"/>
              <a:t>utiliser un langage non discriminatoire, </a:t>
            </a:r>
          </a:p>
          <a:p>
            <a:pPr marL="800100" lvl="1" indent="-342900">
              <a:buClr>
                <a:schemeClr val="accent3"/>
              </a:buClr>
              <a:buFont typeface="Arial" panose="020B0604020202020204" pitchFamily="34" charset="0"/>
              <a:buChar char="•"/>
            </a:pPr>
            <a:r>
              <a:rPr lang="en-US" sz="2400" dirty="0"/>
              <a:t>« décrire plutôt que juger », </a:t>
            </a:r>
          </a:p>
          <a:p>
            <a:pPr marL="800100" lvl="1" indent="-342900">
              <a:buClr>
                <a:schemeClr val="accent3"/>
              </a:buClr>
              <a:buFont typeface="Arial" panose="020B0604020202020204" pitchFamily="34" charset="0"/>
              <a:buChar char="•"/>
            </a:pPr>
            <a:r>
              <a:rPr lang="en-US" sz="2400" dirty="0"/>
              <a:t>une communication centrée sur la personne.</a:t>
            </a:r>
            <a:r>
              <a:rPr lang="de-DE" sz="2400" dirty="0"/>
              <a:t> </a:t>
            </a:r>
          </a:p>
          <a:p>
            <a:pPr marL="800100" lvl="1" indent="-342900">
              <a:buClr>
                <a:schemeClr val="accent3"/>
              </a:buClr>
              <a:buFont typeface="Arial" panose="020B0604020202020204" pitchFamily="34" charset="0"/>
              <a:buChar char="•"/>
            </a:pPr>
            <a:r>
              <a:rPr lang="de-DE" sz="2400" dirty="0"/>
              <a:t>« décrire plutôt que juger »,</a:t>
            </a:r>
          </a:p>
          <a:p>
            <a:pPr marL="171450" lvl="1">
              <a:lnSpc>
                <a:spcPct val="107000"/>
              </a:lnSpc>
              <a:spcAft>
                <a:spcPts val="800"/>
              </a:spcAft>
              <a:buSzPts val="1000"/>
              <a:tabLst>
                <a:tab pos="914400" algn="l"/>
              </a:tabLst>
            </a:pPr>
            <a:endParaRPr lang="de-DE" sz="2250" dirty="0"/>
          </a:p>
          <a:p>
            <a:pPr lvl="0">
              <a:spcAft>
                <a:spcPts val="600"/>
              </a:spcAft>
            </a:pPr>
            <a:r>
              <a:rPr lang="de-DE" sz="2250" b="1" dirty="0"/>
              <a:t>5. </a:t>
            </a:r>
            <a:r>
              <a:rPr lang="de-DE" sz="2250" b="1" dirty="0" err="1"/>
              <a:t>Reconnaître </a:t>
            </a:r>
            <a:r>
              <a:rPr lang="de-DE" sz="2250" b="1" dirty="0"/>
              <a:t>et </a:t>
            </a:r>
            <a:r>
              <a:rPr lang="de-DE" sz="2250" b="1" dirty="0" err="1"/>
              <a:t>éviter le tokenisme</a:t>
            </a:r>
            <a:r>
              <a:rPr lang="de-DE" sz="2250" b="1" dirty="0"/>
              <a:t> </a:t>
            </a:r>
            <a:endParaRPr lang="de-DE" sz="2250" dirty="0">
              <a:solidFill>
                <a:srgbClr val="252223"/>
              </a:solidFill>
              <a:effectLst/>
              <a:ea typeface="Calibri" panose="020F0502020204030204" pitchFamily="34" charset="0"/>
              <a:cs typeface="Calibri" panose="020F0502020204030204" pitchFamily="34" charset="0"/>
            </a:endParaRPr>
          </a:p>
          <a:p>
            <a:pPr marL="742950" lvl="1" indent="-285750" algn="just">
              <a:lnSpc>
                <a:spcPct val="107000"/>
              </a:lnSpc>
              <a:spcAft>
                <a:spcPts val="800"/>
              </a:spcAft>
              <a:buSzPts val="1000"/>
              <a:buFont typeface="Courier New" panose="02070309020205020404" pitchFamily="49" charset="0"/>
              <a:buChar char="o"/>
              <a:tabLst>
                <a:tab pos="914400" algn="l"/>
              </a:tabLst>
            </a:pPr>
            <a:r>
              <a:rPr lang="de-DE" sz="2250" dirty="0">
                <a:solidFill>
                  <a:srgbClr val="252223"/>
                </a:solidFill>
                <a:effectLst/>
                <a:ea typeface="Calibri" panose="020F0502020204030204" pitchFamily="34" charset="0"/>
                <a:cs typeface="Calibri" panose="020F0502020204030204" pitchFamily="34" charset="0"/>
              </a:rPr>
              <a:t> </a:t>
            </a:r>
            <a:endParaRPr lang="de-DE" sz="2250" dirty="0">
              <a:solidFill>
                <a:srgbClr val="252223"/>
              </a:solidFill>
              <a:effectLst/>
              <a:ea typeface="Calibri" panose="020F0502020204030204" pitchFamily="34" charset="0"/>
              <a:cs typeface="Times New Roman" panose="02020603050405020304" pitchFamily="18" charset="0"/>
            </a:endParaRPr>
          </a:p>
        </p:txBody>
      </p:sp>
      <p:sp>
        <p:nvSpPr>
          <p:cNvPr id="10" name="Textfeld 9">
            <a:extLst>
              <a:ext uri="{FF2B5EF4-FFF2-40B4-BE49-F238E27FC236}">
                <a16:creationId xmlns:a16="http://schemas.microsoft.com/office/drawing/2014/main" id="{07EB0B9C-F6D8-684C-88EB-2B866E76590C}"/>
              </a:ext>
            </a:extLst>
          </p:cNvPr>
          <p:cNvSpPr txBox="1"/>
          <p:nvPr/>
        </p:nvSpPr>
        <p:spPr>
          <a:xfrm>
            <a:off x="3346597" y="1062783"/>
            <a:ext cx="6119036" cy="492122"/>
          </a:xfrm>
          <a:prstGeom prst="rect">
            <a:avLst/>
          </a:prstGeom>
          <a:noFill/>
        </p:spPr>
        <p:txBody>
          <a:bodyPr wrap="square">
            <a:spAutoFit/>
          </a:bodyPr>
          <a:lstStyle/>
          <a:p>
            <a:pPr>
              <a:lnSpc>
                <a:spcPct val="115000"/>
              </a:lnSpc>
              <a:spcAft>
                <a:spcPts val="800"/>
              </a:spcAft>
              <a:buNone/>
            </a:pPr>
            <a:r>
              <a:rPr lang="de-DE" sz="2400" b="1" dirty="0">
                <a:solidFill>
                  <a:srgbClr val="D33FB2"/>
                </a:solidFill>
                <a:effectLst/>
                <a:latin typeface="Calibri" panose="020F0502020204030204" pitchFamily="34" charset="0"/>
                <a:ea typeface="Calibri" panose="020F0502020204030204" pitchFamily="34" charset="0"/>
                <a:cs typeface="Calibri" panose="020F0502020204030204" pitchFamily="34" charset="0"/>
              </a:rPr>
              <a:t>Principes clés</a:t>
            </a:r>
            <a:endParaRPr lang="de-DE" sz="2400" dirty="0">
              <a:solidFill>
                <a:srgbClr val="252223"/>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62788421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1C329A6-55DC-F704-2DC2-9BA01C5DE2AA}"/>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7751AC93-36D6-6B91-14CF-7D75DCB12663}"/>
              </a:ext>
            </a:extLst>
          </p:cNvPr>
          <p:cNvSpPr>
            <a:spLocks noGrp="1"/>
          </p:cNvSpPr>
          <p:nvPr>
            <p:ph type="title"/>
          </p:nvPr>
        </p:nvSpPr>
        <p:spPr/>
        <p:txBody>
          <a:bodyPr/>
          <a:lstStyle/>
          <a:p>
            <a:r>
              <a:rPr lang="en-US" sz="2400" b="1" dirty="0"/>
              <a:t>Recommandations à l'intention des professionnels de l'enseignement et des soins infirmiers</a:t>
            </a:r>
            <a:endParaRPr lang="de-DE" sz="2400" b="1" dirty="0"/>
          </a:p>
        </p:txBody>
      </p:sp>
      <p:sp>
        <p:nvSpPr>
          <p:cNvPr id="4" name="Textfeld 3">
            <a:extLst>
              <a:ext uri="{FF2B5EF4-FFF2-40B4-BE49-F238E27FC236}">
                <a16:creationId xmlns:a16="http://schemas.microsoft.com/office/drawing/2014/main" id="{211DF4AF-3797-DFB2-C133-EB6E2A5C5849}"/>
              </a:ext>
            </a:extLst>
          </p:cNvPr>
          <p:cNvSpPr txBox="1"/>
          <p:nvPr/>
        </p:nvSpPr>
        <p:spPr>
          <a:xfrm>
            <a:off x="2953192" y="1105313"/>
            <a:ext cx="6119036" cy="558743"/>
          </a:xfrm>
          <a:prstGeom prst="rect">
            <a:avLst/>
          </a:prstGeom>
          <a:noFill/>
        </p:spPr>
        <p:txBody>
          <a:bodyPr wrap="square">
            <a:spAutoFit/>
          </a:bodyPr>
          <a:lstStyle/>
          <a:p>
            <a:pPr>
              <a:lnSpc>
                <a:spcPct val="115000"/>
              </a:lnSpc>
              <a:spcAft>
                <a:spcPts val="800"/>
              </a:spcAft>
              <a:buNone/>
            </a:pPr>
            <a:r>
              <a:rPr lang="de-DE" sz="2800" b="1" dirty="0">
                <a:solidFill>
                  <a:srgbClr val="D33FB2"/>
                </a:solidFill>
                <a:latin typeface="Calibri" panose="020F0502020204030204" pitchFamily="34" charset="0"/>
                <a:ea typeface="Calibri" panose="020F0502020204030204" pitchFamily="34" charset="0"/>
                <a:cs typeface="Calibri" panose="020F0502020204030204" pitchFamily="34" charset="0"/>
              </a:rPr>
              <a:t>Principes clés</a:t>
            </a:r>
            <a:endParaRPr lang="de-DE" sz="2800" dirty="0">
              <a:solidFill>
                <a:srgbClr val="252223"/>
              </a:solidFill>
              <a:latin typeface="Calibri" panose="020F0502020204030204" pitchFamily="34" charset="0"/>
              <a:ea typeface="Calibri" panose="020F0502020204030204" pitchFamily="34" charset="0"/>
              <a:cs typeface="Times New Roman" panose="02020603050405020304" pitchFamily="18" charset="0"/>
            </a:endParaRPr>
          </a:p>
        </p:txBody>
      </p:sp>
      <p:sp>
        <p:nvSpPr>
          <p:cNvPr id="7" name="Textfeld 6">
            <a:extLst>
              <a:ext uri="{FF2B5EF4-FFF2-40B4-BE49-F238E27FC236}">
                <a16:creationId xmlns:a16="http://schemas.microsoft.com/office/drawing/2014/main" id="{030DDA32-7BA6-B1DB-2BC1-54526E1FA725}"/>
              </a:ext>
            </a:extLst>
          </p:cNvPr>
          <p:cNvSpPr txBox="1"/>
          <p:nvPr/>
        </p:nvSpPr>
        <p:spPr>
          <a:xfrm>
            <a:off x="2953192" y="1812360"/>
            <a:ext cx="8695724" cy="3300904"/>
          </a:xfrm>
          <a:prstGeom prst="rect">
            <a:avLst/>
          </a:prstGeom>
          <a:noFill/>
        </p:spPr>
        <p:txBody>
          <a:bodyPr wrap="square">
            <a:spAutoFit/>
          </a:bodyPr>
          <a:lstStyle/>
          <a:p>
            <a:pPr lvl="0"/>
            <a:r>
              <a:rPr lang="en-US" sz="2400" b="1" dirty="0"/>
              <a:t>Les approches respectueuses des différences culturelles et centrées sur la personne réduisent la marginalisation </a:t>
            </a:r>
            <a:r>
              <a:rPr lang="de-DE" sz="2400" b="1" dirty="0"/>
              <a:t> </a:t>
            </a:r>
            <a:endParaRPr lang="de-DE" sz="2400" dirty="0"/>
          </a:p>
          <a:p>
            <a:pPr marL="342900" indent="-342900">
              <a:buClr>
                <a:schemeClr val="accent3"/>
              </a:buClr>
              <a:buFont typeface="Arial" panose="020B0604020202020204" pitchFamily="34" charset="0"/>
              <a:buChar char="•"/>
            </a:pPr>
            <a:r>
              <a:rPr lang="en-US" sz="2250" dirty="0"/>
              <a:t>S'informer activement des besoins individuels, des origines culturelles et des significations personnelles. </a:t>
            </a:r>
          </a:p>
          <a:p>
            <a:pPr marL="342900" indent="-342900">
              <a:buClr>
                <a:schemeClr val="accent3"/>
              </a:buClr>
              <a:buFont typeface="Arial" panose="020B0604020202020204" pitchFamily="34" charset="0"/>
              <a:buChar char="•"/>
            </a:pPr>
            <a:r>
              <a:rPr lang="en-US" sz="2250" dirty="0"/>
              <a:t>Les principes éthiques servent de cadre de référence pour la prise de décision en soins infirmiers. </a:t>
            </a:r>
          </a:p>
          <a:p>
            <a:pPr marL="342900" indent="-342900">
              <a:buClr>
                <a:schemeClr val="accent3"/>
              </a:buClr>
              <a:buFont typeface="Arial" panose="020B0604020202020204" pitchFamily="34" charset="0"/>
              <a:buChar char="•"/>
            </a:pPr>
            <a:r>
              <a:rPr lang="en-US" sz="2250" dirty="0"/>
              <a:t>Tenez compte des considérations de sécurité. </a:t>
            </a:r>
            <a:endParaRPr lang="de-DE" sz="2250" dirty="0"/>
          </a:p>
          <a:p>
            <a:pPr marL="342900" indent="-342900">
              <a:buClr>
                <a:schemeClr val="accent3"/>
              </a:buClr>
              <a:buFont typeface="Arial" panose="020B0604020202020204" pitchFamily="34" charset="0"/>
              <a:buChar char="•"/>
            </a:pPr>
            <a:endParaRPr lang="de-DE" sz="2400" dirty="0"/>
          </a:p>
          <a:p>
            <a:pPr lvl="1"/>
            <a:endParaRPr lang="de-DE" sz="2400" dirty="0"/>
          </a:p>
        </p:txBody>
      </p:sp>
      <p:pic>
        <p:nvPicPr>
          <p:cNvPr id="5" name="Grafik 4">
            <a:extLst>
              <a:ext uri="{FF2B5EF4-FFF2-40B4-BE49-F238E27FC236}">
                <a16:creationId xmlns:a16="http://schemas.microsoft.com/office/drawing/2014/main" id="{58D36EB8-452D-2E40-679F-A2EB4157D005}"/>
              </a:ext>
            </a:extLst>
          </p:cNvPr>
          <p:cNvPicPr>
            <a:picLocks noChangeAspect="1"/>
          </p:cNvPicPr>
          <p:nvPr/>
        </p:nvPicPr>
        <p:blipFill>
          <a:blip r:embed="rId2"/>
          <a:stretch>
            <a:fillRect/>
          </a:stretch>
        </p:blipFill>
        <p:spPr>
          <a:xfrm>
            <a:off x="366822" y="2699146"/>
            <a:ext cx="2375780" cy="1841897"/>
          </a:xfrm>
          <a:prstGeom prst="rect">
            <a:avLst/>
          </a:prstGeom>
        </p:spPr>
      </p:pic>
    </p:spTree>
    <p:extLst>
      <p:ext uri="{BB962C8B-B14F-4D97-AF65-F5344CB8AC3E}">
        <p14:creationId xmlns:p14="http://schemas.microsoft.com/office/powerpoint/2010/main" val="1881271080"/>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3FF717-6F38-4991-5227-7BC3F3C474E3}"/>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A9D427DF-9A13-0C30-FF68-0311B03018C5}"/>
              </a:ext>
            </a:extLst>
          </p:cNvPr>
          <p:cNvSpPr>
            <a:spLocks noGrp="1"/>
          </p:cNvSpPr>
          <p:nvPr>
            <p:ph type="title"/>
          </p:nvPr>
        </p:nvSpPr>
        <p:spPr/>
        <p:txBody>
          <a:bodyPr/>
          <a:lstStyle/>
          <a:p>
            <a:r>
              <a:rPr lang="en-US" sz="2400" b="1" dirty="0"/>
              <a:t>Recommandations à l'intention des professionnels de l'enseignement et des soins infirmiers</a:t>
            </a:r>
            <a:endParaRPr lang="de-DE" sz="2400" b="1" dirty="0"/>
          </a:p>
        </p:txBody>
      </p:sp>
      <p:sp>
        <p:nvSpPr>
          <p:cNvPr id="4" name="Textfeld 3">
            <a:extLst>
              <a:ext uri="{FF2B5EF4-FFF2-40B4-BE49-F238E27FC236}">
                <a16:creationId xmlns:a16="http://schemas.microsoft.com/office/drawing/2014/main" id="{BF8102A4-CD4E-B2EF-2480-4FF6A4B7D9B3}"/>
              </a:ext>
            </a:extLst>
          </p:cNvPr>
          <p:cNvSpPr txBox="1"/>
          <p:nvPr/>
        </p:nvSpPr>
        <p:spPr>
          <a:xfrm>
            <a:off x="2953192" y="1105313"/>
            <a:ext cx="6119036" cy="558743"/>
          </a:xfrm>
          <a:prstGeom prst="rect">
            <a:avLst/>
          </a:prstGeom>
          <a:noFill/>
        </p:spPr>
        <p:txBody>
          <a:bodyPr wrap="square">
            <a:spAutoFit/>
          </a:bodyPr>
          <a:lstStyle/>
          <a:p>
            <a:pPr>
              <a:lnSpc>
                <a:spcPct val="115000"/>
              </a:lnSpc>
              <a:spcAft>
                <a:spcPts val="800"/>
              </a:spcAft>
              <a:buNone/>
            </a:pPr>
            <a:r>
              <a:rPr lang="de-DE" sz="2800" b="1" dirty="0">
                <a:solidFill>
                  <a:srgbClr val="D33FB2"/>
                </a:solidFill>
                <a:latin typeface="Calibri" panose="020F0502020204030204" pitchFamily="34" charset="0"/>
                <a:ea typeface="Calibri" panose="020F0502020204030204" pitchFamily="34" charset="0"/>
                <a:cs typeface="Calibri" panose="020F0502020204030204" pitchFamily="34" charset="0"/>
              </a:rPr>
              <a:t>Principes clés</a:t>
            </a:r>
            <a:endParaRPr lang="de-DE" sz="2800" dirty="0">
              <a:solidFill>
                <a:srgbClr val="252223"/>
              </a:solidFill>
              <a:latin typeface="Calibri" panose="020F0502020204030204" pitchFamily="34" charset="0"/>
              <a:ea typeface="Calibri" panose="020F0502020204030204" pitchFamily="34" charset="0"/>
              <a:cs typeface="Times New Roman" panose="02020603050405020304" pitchFamily="18" charset="0"/>
            </a:endParaRPr>
          </a:p>
        </p:txBody>
      </p:sp>
      <p:sp>
        <p:nvSpPr>
          <p:cNvPr id="7" name="Textfeld 6">
            <a:extLst>
              <a:ext uri="{FF2B5EF4-FFF2-40B4-BE49-F238E27FC236}">
                <a16:creationId xmlns:a16="http://schemas.microsoft.com/office/drawing/2014/main" id="{1C542EDB-A269-7DA5-8D25-721AF9418B22}"/>
              </a:ext>
            </a:extLst>
          </p:cNvPr>
          <p:cNvSpPr txBox="1"/>
          <p:nvPr/>
        </p:nvSpPr>
        <p:spPr>
          <a:xfrm>
            <a:off x="2953192" y="1812360"/>
            <a:ext cx="8695724" cy="2215991"/>
          </a:xfrm>
          <a:prstGeom prst="rect">
            <a:avLst/>
          </a:prstGeom>
          <a:noFill/>
        </p:spPr>
        <p:txBody>
          <a:bodyPr wrap="square">
            <a:spAutoFit/>
          </a:bodyPr>
          <a:lstStyle/>
          <a:p>
            <a:pPr marL="342900" indent="-342900">
              <a:buClr>
                <a:schemeClr val="accent3"/>
              </a:buClr>
              <a:buFont typeface="Arial" panose="020B0604020202020204" pitchFamily="34" charset="0"/>
              <a:buChar char="•"/>
            </a:pPr>
            <a:endParaRPr lang="de-DE" sz="2400" dirty="0"/>
          </a:p>
          <a:p>
            <a:pPr lvl="0"/>
            <a:r>
              <a:rPr lang="en-US" sz="2400" b="1" dirty="0"/>
              <a:t>Il est essentiel de mener une réflexion sur ses propres normes et sur les processus au sein de l’équipe </a:t>
            </a:r>
            <a:r>
              <a:rPr lang="de-DE" sz="2400" b="1" dirty="0"/>
              <a:t> </a:t>
            </a:r>
            <a:endParaRPr lang="de-DE" sz="2400" dirty="0"/>
          </a:p>
          <a:p>
            <a:pPr marL="342900" indent="-342900">
              <a:buClr>
                <a:schemeClr val="accent3"/>
              </a:buClr>
              <a:buFont typeface="Arial" panose="020B0604020202020204" pitchFamily="34" charset="0"/>
              <a:buChar char="•"/>
            </a:pPr>
            <a:r>
              <a:rPr lang="en-US" sz="2250" dirty="0"/>
              <a:t>Une réflexion régulière au sein des équipes sur leurs propres présupposés, jugements moraux et normes institutionnelles.</a:t>
            </a:r>
          </a:p>
          <a:p>
            <a:pPr marL="342900" indent="-342900">
              <a:buClr>
                <a:schemeClr val="accent3"/>
              </a:buClr>
              <a:buFont typeface="Arial" panose="020B0604020202020204" pitchFamily="34" charset="0"/>
              <a:buChar char="•"/>
            </a:pPr>
            <a:r>
              <a:rPr lang="en-US" sz="2250" dirty="0"/>
              <a:t>Dans la communication et la documentation, « décrire plutôt que juger » permet de réduire les formes subtiles d’altérisation. </a:t>
            </a:r>
            <a:endParaRPr lang="de-DE" sz="2400" dirty="0"/>
          </a:p>
        </p:txBody>
      </p:sp>
      <p:pic>
        <p:nvPicPr>
          <p:cNvPr id="5" name="Grafik 4">
            <a:extLst>
              <a:ext uri="{FF2B5EF4-FFF2-40B4-BE49-F238E27FC236}">
                <a16:creationId xmlns:a16="http://schemas.microsoft.com/office/drawing/2014/main" id="{8D4D344C-E1C4-D5EB-8767-482D8FB2F33D}"/>
              </a:ext>
            </a:extLst>
          </p:cNvPr>
          <p:cNvPicPr>
            <a:picLocks noChangeAspect="1"/>
          </p:cNvPicPr>
          <p:nvPr/>
        </p:nvPicPr>
        <p:blipFill>
          <a:blip r:embed="rId2"/>
          <a:stretch>
            <a:fillRect/>
          </a:stretch>
        </p:blipFill>
        <p:spPr>
          <a:xfrm>
            <a:off x="366822" y="2699146"/>
            <a:ext cx="2375780" cy="1841897"/>
          </a:xfrm>
          <a:prstGeom prst="rect">
            <a:avLst/>
          </a:prstGeom>
        </p:spPr>
      </p:pic>
    </p:spTree>
    <p:extLst>
      <p:ext uri="{BB962C8B-B14F-4D97-AF65-F5344CB8AC3E}">
        <p14:creationId xmlns:p14="http://schemas.microsoft.com/office/powerpoint/2010/main" val="3255354230"/>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sz="4000" dirty="0"/>
              <a:t>Merci</a:t>
            </a:r>
          </a:p>
        </p:txBody>
      </p:sp>
    </p:spTree>
    <p:extLst>
      <p:ext uri="{BB962C8B-B14F-4D97-AF65-F5344CB8AC3E}">
        <p14:creationId xmlns:p14="http://schemas.microsoft.com/office/powerpoint/2010/main" val="1402781489"/>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E321B01-5D54-09EE-411E-69F728947F4E}"/>
              </a:ext>
            </a:extLst>
          </p:cNvPr>
          <p:cNvSpPr>
            <a:spLocks noGrp="1"/>
          </p:cNvSpPr>
          <p:nvPr>
            <p:ph type="title"/>
          </p:nvPr>
        </p:nvSpPr>
        <p:spPr/>
        <p:txBody>
          <a:bodyPr/>
          <a:lstStyle/>
          <a:p>
            <a:r>
              <a:rPr lang="de-DE" dirty="0"/>
              <a:t>Références</a:t>
            </a:r>
          </a:p>
        </p:txBody>
      </p:sp>
      <p:sp>
        <p:nvSpPr>
          <p:cNvPr id="4" name="Inhaltsplatzhalter 3">
            <a:extLst>
              <a:ext uri="{FF2B5EF4-FFF2-40B4-BE49-F238E27FC236}">
                <a16:creationId xmlns:a16="http://schemas.microsoft.com/office/drawing/2014/main" id="{0FAD8D10-6C80-EAA1-9335-2FD64B2FEB8C}"/>
              </a:ext>
            </a:extLst>
          </p:cNvPr>
          <p:cNvSpPr>
            <a:spLocks noGrp="1"/>
          </p:cNvSpPr>
          <p:nvPr>
            <p:ph sz="quarter" idx="12"/>
          </p:nvPr>
        </p:nvSpPr>
        <p:spPr>
          <a:xfrm>
            <a:off x="97970" y="941690"/>
            <a:ext cx="12094030" cy="5916310"/>
          </a:xfrm>
        </p:spPr>
        <p:txBody>
          <a:bodyPr/>
          <a:lstStyle/>
          <a:p>
            <a:r>
              <a:rPr lang="de-DE" sz="1600" b="1" dirty="0"/>
              <a:t>Groupe de travail des commissions d'éthique médicale </a:t>
            </a:r>
            <a:r>
              <a:rPr lang="de-DE" sz="1600" dirty="0"/>
              <a:t>de la République fédérale d'Allemagne e.V. et capacité de discernement (2026) : https://www.akek.de/faq/6-informierte-einwilligung/ (dernière consultation : 05/02/2026).</a:t>
            </a:r>
          </a:p>
          <a:p>
            <a:r>
              <a:rPr lang="en-US" sz="1600" b="1" dirty="0"/>
              <a:t>Beauchamp, T. L., &amp; Childress, J. F. </a:t>
            </a:r>
            <a:r>
              <a:rPr lang="en-US" sz="1600" dirty="0"/>
              <a:t>(2019). Principes d’éthique biomédicale (8e éd.). Oxford University Press.</a:t>
            </a:r>
            <a:endParaRPr lang="de-DE" sz="1600" dirty="0"/>
          </a:p>
          <a:p>
            <a:r>
              <a:rPr lang="en-US" sz="1600" b="1" dirty="0"/>
              <a:t>Butler</a:t>
            </a:r>
            <a:r>
              <a:rPr lang="en-US" sz="1600" dirty="0"/>
              <a:t>, R. N. (1969). « Age-Ism : Another Form of Bigotry ». The Gerontologist, 9(4, partie 1), p. 243 et suivantes.</a:t>
            </a:r>
            <a:endParaRPr lang="de-DE" sz="1600" dirty="0"/>
          </a:p>
          <a:p>
            <a:r>
              <a:rPr lang="en-US" sz="1600" b="1" dirty="0"/>
              <a:t>Calasanti, </a:t>
            </a:r>
            <a:r>
              <a:rPr lang="en-US" sz="1600" dirty="0"/>
              <a:t>T. M., &amp; Slevin, K. F. (2001). Genre, inégalités sociales et vieillissement. AltaMira Press.</a:t>
            </a:r>
            <a:endParaRPr lang="de-DE" sz="1600" dirty="0"/>
          </a:p>
          <a:p>
            <a:r>
              <a:rPr lang="en-US" sz="1600" b="1" dirty="0"/>
              <a:t>Campbell</a:t>
            </a:r>
            <a:r>
              <a:rPr lang="en-US" sz="1600" dirty="0"/>
              <a:t>, F. K. (2009). Les contours de l'ableisme : la construction du handicap et de la capacité physique. Palgrave Macmillan.</a:t>
            </a:r>
            <a:endParaRPr lang="de-DE" sz="1600" dirty="0"/>
          </a:p>
          <a:p>
            <a:r>
              <a:rPr lang="en-US" sz="1600" b="1" dirty="0"/>
              <a:t>Collins, </a:t>
            </a:r>
            <a:r>
              <a:rPr lang="en-US" sz="1600" dirty="0"/>
              <a:t>P. H., &amp; Bilge, S. (2016). L’intersectionnalité. Polity Press.</a:t>
            </a:r>
            <a:endParaRPr lang="de-DE" sz="1600" dirty="0"/>
          </a:p>
          <a:p>
            <a:r>
              <a:rPr lang="en-US" sz="1600" b="1" dirty="0"/>
              <a:t>Crenshaw, </a:t>
            </a:r>
            <a:r>
              <a:rPr lang="en-US" sz="1600" dirty="0"/>
              <a:t>K. W. (1989). Démarginaliser l’intersection entre race et sexe : une critique féministe noire de la doctrine antidiscriminatoire, de la théorie féministe et de la politique antiraciste. University of Chicago Legal Forum, 1989, p. 139–167.</a:t>
            </a:r>
            <a:endParaRPr lang="de-DE" sz="1600" dirty="0"/>
          </a:p>
          <a:p>
            <a:r>
              <a:rPr lang="en-US" sz="1600" b="1" dirty="0"/>
              <a:t>Dannefer, </a:t>
            </a:r>
            <a:r>
              <a:rPr lang="en-US" sz="1600" dirty="0"/>
              <a:t>D. (2003). Avantages/désavantages cumulatifs et parcours de vie : une fertilisation croisée entre la théorie de la gérontologie et celle des sciences sociales. The Journals of Gerontology : Série B, 58(6), p. S327–S337.</a:t>
            </a:r>
            <a:endParaRPr lang="de-DE" sz="1600" dirty="0"/>
          </a:p>
          <a:p>
            <a:r>
              <a:rPr lang="en-US" sz="1600" b="1" dirty="0"/>
              <a:t>Dewing, J. </a:t>
            </a:r>
            <a:r>
              <a:rPr lang="en-US" sz="1600" dirty="0"/>
              <a:t>(2007). La recherche participative : une méthode pour obtenir le consentement des personnes </a:t>
            </a:r>
            <a:r>
              <a:rPr lang="de-DE" sz="1600" dirty="0"/>
              <a:t>atteintes de démence. </a:t>
            </a:r>
            <a:r>
              <a:rPr lang="de-DE" sz="1600" i="1" dirty="0"/>
              <a:t>Dementia</a:t>
            </a:r>
            <a:r>
              <a:rPr lang="de-DE" sz="1600" dirty="0"/>
              <a:t>, 6(1), p. 11–25.</a:t>
            </a:r>
          </a:p>
          <a:p>
            <a:r>
              <a:rPr lang="de-DE" sz="1600" b="1" dirty="0"/>
              <a:t>Dorsch Lexikon der Psychologie :  </a:t>
            </a:r>
            <a:r>
              <a:rPr lang="de-DE" sz="1600" dirty="0"/>
              <a:t>https://dorsch.hogrefe.com/stichwort/identitaet (dernière consultation : 05/02/2026).</a:t>
            </a:r>
          </a:p>
          <a:p>
            <a:r>
              <a:rPr lang="de-DE" sz="1600" b="1" dirty="0"/>
              <a:t>Foucault, </a:t>
            </a:r>
            <a:r>
              <a:rPr lang="de-DE" sz="1600" dirty="0"/>
              <a:t>M. (1976). Surveiller et punir : Naissance de la prison. Francfort-sur-le-Main : Suhrkamp.</a:t>
            </a:r>
          </a:p>
          <a:p>
            <a:r>
              <a:rPr lang="de-DE" sz="1600" b="1" dirty="0"/>
              <a:t>Foucault</a:t>
            </a:r>
            <a:r>
              <a:rPr lang="de-DE" sz="1600" dirty="0"/>
              <a:t>, M. (1983). Sexualité et vérité 1 : La volonté de savoir. Francfort-sur-le-Main : Suhrkamp.</a:t>
            </a:r>
          </a:p>
          <a:p>
            <a:r>
              <a:rPr lang="de-DE" sz="1600" b="1" dirty="0" err="1"/>
              <a:t>Fredriksen-Goldsen</a:t>
            </a:r>
            <a:r>
              <a:rPr lang="de-DE" sz="1600" b="1" dirty="0"/>
              <a:t>, K. I., Jen, S., Bryan, A. E. B., &amp; </a:t>
            </a:r>
            <a:r>
              <a:rPr lang="de-DE" sz="1600" b="1" dirty="0" err="1"/>
              <a:t>Goldsen</a:t>
            </a:r>
            <a:r>
              <a:rPr lang="de-DE" sz="1600" b="1" dirty="0"/>
              <a:t>, J</a:t>
            </a:r>
            <a:r>
              <a:rPr lang="de-DE" sz="1600" dirty="0"/>
              <a:t>. (2017). </a:t>
            </a:r>
            <a:r>
              <a:rPr lang="en-US" sz="1600" dirty="0"/>
              <a:t>Déficience cognitive, maladie d’Alzheimer et autres démences dans la vie des personnes âgées lesbiennes, gays, bisexuelles et transgenres et de leurs aidants. </a:t>
            </a:r>
            <a:r>
              <a:rPr lang="en-US" sz="1600" i="1" dirty="0"/>
              <a:t>Journal of Applied Gerontology</a:t>
            </a:r>
            <a:r>
              <a:rPr lang="en-US" sz="1600" dirty="0"/>
              <a:t>, 37(5), p. 545–569.</a:t>
            </a:r>
            <a:endParaRPr lang="de-DE" sz="1600" dirty="0"/>
          </a:p>
        </p:txBody>
      </p:sp>
    </p:spTree>
    <p:extLst>
      <p:ext uri="{BB962C8B-B14F-4D97-AF65-F5344CB8AC3E}">
        <p14:creationId xmlns:p14="http://schemas.microsoft.com/office/powerpoint/2010/main" val="1756618234"/>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5B7F4C-1766-57A0-4590-6B6CEF49509A}"/>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58ABD765-EFC5-0E76-8217-AE868197263E}"/>
              </a:ext>
            </a:extLst>
          </p:cNvPr>
          <p:cNvSpPr>
            <a:spLocks noGrp="1"/>
          </p:cNvSpPr>
          <p:nvPr>
            <p:ph type="title"/>
          </p:nvPr>
        </p:nvSpPr>
        <p:spPr/>
        <p:txBody>
          <a:bodyPr/>
          <a:lstStyle/>
          <a:p>
            <a:r>
              <a:rPr lang="de-DE" dirty="0"/>
              <a:t>Références</a:t>
            </a:r>
          </a:p>
        </p:txBody>
      </p:sp>
      <p:sp>
        <p:nvSpPr>
          <p:cNvPr id="4" name="Inhaltsplatzhalter 3">
            <a:extLst>
              <a:ext uri="{FF2B5EF4-FFF2-40B4-BE49-F238E27FC236}">
                <a16:creationId xmlns:a16="http://schemas.microsoft.com/office/drawing/2014/main" id="{69578FEE-C86D-0E0E-6EF6-4F4A1A390E67}"/>
              </a:ext>
            </a:extLst>
          </p:cNvPr>
          <p:cNvSpPr>
            <a:spLocks noGrp="1"/>
          </p:cNvSpPr>
          <p:nvPr>
            <p:ph sz="quarter" idx="12"/>
          </p:nvPr>
        </p:nvSpPr>
        <p:spPr>
          <a:xfrm>
            <a:off x="97970" y="1154341"/>
            <a:ext cx="11944350" cy="5289179"/>
          </a:xfrm>
        </p:spPr>
        <p:txBody>
          <a:bodyPr/>
          <a:lstStyle/>
          <a:p>
            <a:r>
              <a:rPr lang="en-US" sz="1600" b="1" dirty="0"/>
              <a:t>Gagnon</a:t>
            </a:r>
            <a:r>
              <a:rPr lang="en-US" sz="1600" dirty="0"/>
              <a:t>, J. H., &amp; Simon, W. (1973). Sexual Conduct: The Social Sources of Human Sexuality. Aldine Publishing Company.</a:t>
            </a:r>
            <a:endParaRPr lang="de-DE" sz="1600" dirty="0"/>
          </a:p>
          <a:p>
            <a:r>
              <a:rPr lang="en-US" sz="1600" b="1" dirty="0"/>
              <a:t>Goffman</a:t>
            </a:r>
            <a:r>
              <a:rPr lang="en-US" sz="1600" dirty="0"/>
              <a:t>, E. (1961). Les asiles : essais sur la situation sociale des malades mentaux et autres détenus. Anchor Books.</a:t>
            </a:r>
            <a:endParaRPr lang="de-DE" sz="1600" dirty="0"/>
          </a:p>
          <a:p>
            <a:r>
              <a:rPr lang="en-US" sz="1600" b="1" dirty="0"/>
              <a:t>Goffman, </a:t>
            </a:r>
            <a:r>
              <a:rPr lang="en-US" sz="1600" dirty="0"/>
              <a:t>E. (1963). Stigma : Notes sur la gestion d’une identité compromise. Prentice-Hall.</a:t>
            </a:r>
            <a:endParaRPr lang="de-DE" sz="1600" dirty="0"/>
          </a:p>
          <a:p>
            <a:r>
              <a:rPr lang="en-US" sz="1600" b="1" dirty="0"/>
              <a:t>Goodley, </a:t>
            </a:r>
            <a:r>
              <a:rPr lang="en-US" sz="1600" dirty="0"/>
              <a:t>D. (2014). Études sur le handicap : théorisation du « disablisme » et de l’« abilisme ». Routledge.</a:t>
            </a:r>
            <a:endParaRPr lang="de-DE" sz="1600" dirty="0"/>
          </a:p>
          <a:p>
            <a:r>
              <a:rPr lang="en-US" sz="1600" b="1" dirty="0"/>
              <a:t>Herek, </a:t>
            </a:r>
            <a:r>
              <a:rPr lang="en-US" sz="1600" dirty="0"/>
              <a:t>G. M. (2000). La psychologie des préjugés sexuels. Current Directions in Psychological </a:t>
            </a:r>
            <a:r>
              <a:rPr lang="de-DE" sz="1600" dirty="0"/>
              <a:t>Science, 9(1), p. 19–22.</a:t>
            </a:r>
          </a:p>
          <a:p>
            <a:r>
              <a:rPr lang="de-DE" sz="1600" b="1" dirty="0"/>
              <a:t>Ingrisch, D. </a:t>
            </a:r>
            <a:r>
              <a:rPr lang="de-DE" sz="1600" dirty="0"/>
              <a:t>(2022) : « Ça commence dès notre plus jeune âge ». Aging and Aging Trouble. Dans : mdw- Webmagazin. https://www.mdw.ac.at/magazin/2022/04/28/es-faengt-schon-an-wenn-wir-ganz-jung-sind/ (dernière consultation : 24/03/2026)</a:t>
            </a:r>
          </a:p>
          <a:p>
            <a:r>
              <a:rPr lang="pt-PT" sz="1600" b="1" dirty="0"/>
              <a:t>Levitas, </a:t>
            </a:r>
            <a:r>
              <a:rPr lang="pt-PT" sz="1600" dirty="0"/>
              <a:t>R., Pantazis, C., Fahmy, E., Gordon, D., Lloyd, E., &amp; Patsios, D. (2007). </a:t>
            </a:r>
            <a:r>
              <a:rPr lang="en-US" sz="1600" dirty="0"/>
              <a:t>L’analyse multidimensionnelle de l’exclusion sociale. Université de Bristol.</a:t>
            </a:r>
            <a:endParaRPr lang="de-DE" sz="1600" dirty="0"/>
          </a:p>
          <a:p>
            <a:r>
              <a:rPr lang="en-US" sz="1600" b="1" dirty="0"/>
              <a:t>Link</a:t>
            </a:r>
            <a:r>
              <a:rPr lang="en-US" sz="1600" dirty="0"/>
              <a:t>, B. G., &amp; Phelan, J. C. (2001). Conceptualiser la stigmatisation. Annual Review of Sociology, vol. 27, </a:t>
            </a:r>
            <a:r>
              <a:rPr lang="de-DE" sz="1600" dirty="0"/>
              <a:t>p. 363–385.</a:t>
            </a:r>
          </a:p>
          <a:p>
            <a:r>
              <a:rPr lang="de-DE" sz="1600" b="1" dirty="0"/>
              <a:t>Schahrzad, Farrokhzad </a:t>
            </a:r>
            <a:r>
              <a:rPr lang="de-DE" sz="1600" dirty="0"/>
              <a:t>(2019) : L’autonomisation des jeunes issus d’un milieu migratoire (attribué) entre « othering » et autonomisation. Éd. Centre d’information et de documentation pour la lutte contre le racisme e.V. (IDA). Düsseldorf. Lien vers la publication (dernière consultation : 10/11/2025).</a:t>
            </a:r>
          </a:p>
          <a:p>
            <a:r>
              <a:rPr lang="de-DE" sz="1600" b="1" dirty="0"/>
              <a:t>Schneider, G. ; Toyka-Seid, C. </a:t>
            </a:r>
            <a:r>
              <a:rPr lang="de-DE" sz="1600" dirty="0"/>
              <a:t>(2026) : Le petit lexique politique d’www.hanisauland.de, Bonn : Centre fédéral pour l’éducation politique. https://www.bpb.de/kurz-knapp/lexika/das-junge-politik-lexikon/321117/selbstbestimmung/ (dernière consultation : 23/03/2026).</a:t>
            </a:r>
          </a:p>
          <a:p>
            <a:r>
              <a:rPr lang="de-DE" sz="1600" b="1" dirty="0"/>
              <a:t>Schultz-Zehden, B</a:t>
            </a:r>
            <a:r>
              <a:rPr lang="de-DE" sz="1600" dirty="0"/>
              <a:t>. (2013) : La sexualité chez les personnes âgées. Dans : Centre fédéral pour l'éducation politique https://www.bpb.de/shop/zeitschriften/apuz/153140/sexualitaet-im-alter/ </a:t>
            </a:r>
            <a:r>
              <a:rPr lang="en-US" sz="1600" dirty="0" err="1"/>
              <a:t>Licence </a:t>
            </a:r>
            <a:r>
              <a:rPr lang="en-US" sz="1600" dirty="0"/>
              <a:t>CC BY-NC-ND 3.0 DE</a:t>
            </a:r>
            <a:endParaRPr lang="de-DE" sz="1600" dirty="0"/>
          </a:p>
          <a:p>
            <a:endParaRPr lang="de-DE" sz="1600" dirty="0"/>
          </a:p>
        </p:txBody>
      </p:sp>
    </p:spTree>
    <p:extLst>
      <p:ext uri="{BB962C8B-B14F-4D97-AF65-F5344CB8AC3E}">
        <p14:creationId xmlns:p14="http://schemas.microsoft.com/office/powerpoint/2010/main" val="1294078692"/>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6C362FC-DDE8-DDF5-43FF-2430BAFE56BE}"/>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F6C3A9B2-EE1B-8EAA-D0FF-5C818C9ACC0F}"/>
              </a:ext>
            </a:extLst>
          </p:cNvPr>
          <p:cNvSpPr>
            <a:spLocks noGrp="1"/>
          </p:cNvSpPr>
          <p:nvPr>
            <p:ph type="title"/>
          </p:nvPr>
        </p:nvSpPr>
        <p:spPr/>
        <p:txBody>
          <a:bodyPr/>
          <a:lstStyle/>
          <a:p>
            <a:r>
              <a:rPr lang="de-DE" dirty="0"/>
              <a:t>Références</a:t>
            </a:r>
          </a:p>
        </p:txBody>
      </p:sp>
      <p:sp>
        <p:nvSpPr>
          <p:cNvPr id="4" name="Inhaltsplatzhalter 3">
            <a:extLst>
              <a:ext uri="{FF2B5EF4-FFF2-40B4-BE49-F238E27FC236}">
                <a16:creationId xmlns:a16="http://schemas.microsoft.com/office/drawing/2014/main" id="{8B01C879-8F8A-61C3-EBD9-7859D1C4C4C5}"/>
              </a:ext>
            </a:extLst>
          </p:cNvPr>
          <p:cNvSpPr>
            <a:spLocks noGrp="1"/>
          </p:cNvSpPr>
          <p:nvPr>
            <p:ph sz="quarter" idx="12"/>
          </p:nvPr>
        </p:nvSpPr>
        <p:spPr>
          <a:xfrm>
            <a:off x="97971" y="1207503"/>
            <a:ext cx="11944350" cy="5289179"/>
          </a:xfrm>
        </p:spPr>
        <p:txBody>
          <a:bodyPr/>
          <a:lstStyle/>
          <a:p>
            <a:r>
              <a:rPr lang="en-US" sz="1600" b="1" dirty="0"/>
              <a:t>Serano, J. </a:t>
            </a:r>
            <a:r>
              <a:rPr lang="en-US" sz="1600" dirty="0"/>
              <a:t>(2007). Whipping Girl : Une femme transsexuelle s'exprime sur le sexisme et la féminité prise pour bouc émissaire. </a:t>
            </a:r>
            <a:r>
              <a:rPr lang="de-DE" sz="1600" dirty="0"/>
              <a:t>Seal Press.</a:t>
            </a:r>
          </a:p>
          <a:p>
            <a:r>
              <a:rPr lang="de-DE" sz="1600" b="1" dirty="0"/>
              <a:t>Sontag, S. </a:t>
            </a:r>
            <a:r>
              <a:rPr lang="de-DE" sz="1600" dirty="0"/>
              <a:t>(23 septembre 1972). « </a:t>
            </a:r>
            <a:r>
              <a:rPr lang="en-US" sz="1600" dirty="0"/>
              <a:t>The Double Standard of Aging ». The Saturday Review, p. 29 et suivantes.</a:t>
            </a:r>
            <a:endParaRPr lang="de-DE" sz="1600" dirty="0"/>
          </a:p>
          <a:p>
            <a:r>
              <a:rPr lang="en-US" sz="1600" b="1" dirty="0"/>
              <a:t>Spade, D. </a:t>
            </a:r>
            <a:r>
              <a:rPr lang="en-US" sz="1600" dirty="0"/>
              <a:t>(2015). Normal Life : Violence administrative, politique trans critique et limites du droit. Duke University Press.</a:t>
            </a:r>
            <a:endParaRPr lang="de-DE" sz="1600" dirty="0"/>
          </a:p>
          <a:p>
            <a:r>
              <a:rPr lang="en-US" sz="1600" b="1" dirty="0"/>
              <a:t>Stryker, S. </a:t>
            </a:r>
            <a:r>
              <a:rPr lang="en-US" sz="1600" dirty="0"/>
              <a:t>(2008). Transgender History. Seal Press.</a:t>
            </a:r>
            <a:endParaRPr lang="de-DE" sz="1600" dirty="0"/>
          </a:p>
          <a:p>
            <a:r>
              <a:rPr lang="en-US" sz="1600" b="1" dirty="0"/>
              <a:t>Warner</a:t>
            </a:r>
            <a:r>
              <a:rPr lang="en-US" sz="1600" dirty="0"/>
              <a:t>, M. (1991). Introduction : La peur d’une planète queer. Social Text, (29), p. 3–17.</a:t>
            </a:r>
            <a:endParaRPr lang="de-DE" sz="1600" dirty="0"/>
          </a:p>
          <a:p>
            <a:r>
              <a:rPr lang="en-US" sz="1600" b="1" dirty="0"/>
              <a:t>Organisation mondiale de la santé. </a:t>
            </a:r>
            <a:r>
              <a:rPr lang="en-US" sz="1600" dirty="0"/>
              <a:t>(2021). Rapport mondial sur l’âgisme. Organisation mondiale de la santé.</a:t>
            </a:r>
            <a:endParaRPr lang="de-DE" sz="1600" dirty="0"/>
          </a:p>
          <a:p>
            <a:r>
              <a:rPr lang="en-US" sz="1600" b="1" dirty="0"/>
              <a:t>Organisation mondiale de la santé (OMS).</a:t>
            </a:r>
            <a:r>
              <a:rPr lang="en-US" sz="1600" dirty="0"/>
              <a:t> (2015). Rapport mondial sur le vieillissement et la santé. </a:t>
            </a:r>
            <a:r>
              <a:rPr lang="de-DE" sz="1600" dirty="0"/>
              <a:t>Éditions de l’OMS. https://iris.who.int/server/api/core/bitstreams/5174879e-b0dc-43fc-b3a8-b1db31c51d4c/content (dernière consultation : 11/02/2026).</a:t>
            </a:r>
          </a:p>
          <a:p>
            <a:r>
              <a:rPr lang="de-DE" sz="1600" b="1" dirty="0"/>
              <a:t>« Repenser le vivre ensemble </a:t>
            </a:r>
            <a:r>
              <a:rPr lang="de-DE" sz="1600" dirty="0"/>
              <a:t>» (2022) : Une culture du conflit !?! Suggestions pour gérer l’« othering » et les hostilités. Éd. « Repenser le vivre ensemble ». Offres pour une communauté plurielle – Accompagnement de processus. Impulsions. Réflexions. Francfort-sur-le-Main. Lien vers la publication (dernière consultation : 10/11/2025).</a:t>
            </a:r>
          </a:p>
          <a:p>
            <a:endParaRPr lang="de-DE" sz="1600" dirty="0"/>
          </a:p>
        </p:txBody>
      </p:sp>
    </p:spTree>
    <p:extLst>
      <p:ext uri="{BB962C8B-B14F-4D97-AF65-F5344CB8AC3E}">
        <p14:creationId xmlns:p14="http://schemas.microsoft.com/office/powerpoint/2010/main" val="976934238"/>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ARTICULATE_PROJECT_OPEN" val="0"/>
</p:tagLst>
</file>

<file path=ppt/theme/theme1.xml><?xml version="1.0" encoding="utf-8"?>
<a:theme xmlns:a="http://schemas.openxmlformats.org/drawingml/2006/main" name="CARDET Course template">
  <a:themeElements>
    <a:clrScheme name="NeverGetsOld">
      <a:dk1>
        <a:srgbClr val="252223"/>
      </a:dk1>
      <a:lt1>
        <a:srgbClr val="D1D1D1"/>
      </a:lt1>
      <a:dk2>
        <a:srgbClr val="1D1D1B"/>
      </a:dk2>
      <a:lt2>
        <a:srgbClr val="F2F2F2"/>
      </a:lt2>
      <a:accent1>
        <a:srgbClr val="633EB1"/>
      </a:accent1>
      <a:accent2>
        <a:srgbClr val="252223"/>
      </a:accent2>
      <a:accent3>
        <a:srgbClr val="D33FB2"/>
      </a:accent3>
      <a:accent4>
        <a:srgbClr val="424244"/>
      </a:accent4>
      <a:accent5>
        <a:srgbClr val="6CAD48"/>
      </a:accent5>
      <a:accent6>
        <a:srgbClr val="424244"/>
      </a:accent6>
      <a:hlink>
        <a:srgbClr val="D33FB2"/>
      </a:hlink>
      <a:folHlink>
        <a:srgbClr val="489436"/>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CARDET Course template - Cover page">
  <a:themeElements>
    <a:clrScheme name="Custom 1">
      <a:dk1>
        <a:srgbClr val="252223"/>
      </a:dk1>
      <a:lt1>
        <a:srgbClr val="D1D1D1"/>
      </a:lt1>
      <a:dk2>
        <a:srgbClr val="1D1D1B"/>
      </a:dk2>
      <a:lt2>
        <a:srgbClr val="F2F2F2"/>
      </a:lt2>
      <a:accent1>
        <a:srgbClr val="633EB1"/>
      </a:accent1>
      <a:accent2>
        <a:srgbClr val="633EB1"/>
      </a:accent2>
      <a:accent3>
        <a:srgbClr val="D33FB2"/>
      </a:accent3>
      <a:accent4>
        <a:srgbClr val="D33FB1"/>
      </a:accent4>
      <a:accent5>
        <a:srgbClr val="6CAD48"/>
      </a:accent5>
      <a:accent6>
        <a:srgbClr val="6CAC47"/>
      </a:accent6>
      <a:hlink>
        <a:srgbClr val="D33FB2"/>
      </a:hlink>
      <a:folHlink>
        <a:srgbClr val="489436"/>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kument" ma:contentTypeID="0x0101006EE0A6C00C77214D8209623C313996D0" ma:contentTypeVersion="14" ma:contentTypeDescription="Ein neues Dokument erstellen." ma:contentTypeScope="" ma:versionID="ee2fc3b4fe5f9d97eb0fd85ecf374dda">
  <xsd:schema xmlns:xsd="http://www.w3.org/2001/XMLSchema" xmlns:xs="http://www.w3.org/2001/XMLSchema" xmlns:p="http://schemas.microsoft.com/office/2006/metadata/properties" xmlns:ns2="d26a33d8-8496-4dd0-bdb4-e7001d843bba" xmlns:ns3="d3294b56-e90c-47f0-a901-cbc2fa92cece" targetNamespace="http://schemas.microsoft.com/office/2006/metadata/properties" ma:root="true" ma:fieldsID="3c38a056eb196ad395679a14beb6de12" ns2:_="" ns3:_="">
    <xsd:import namespace="d26a33d8-8496-4dd0-bdb4-e7001d843bba"/>
    <xsd:import namespace="d3294b56-e90c-47f0-a901-cbc2fa92cece"/>
    <xsd:element name="properties">
      <xsd:complexType>
        <xsd:sequence>
          <xsd:element name="documentManagement">
            <xsd:complexType>
              <xsd:all>
                <xsd:element ref="ns2:lcf76f155ced4ddcb4097134ff3c332f" minOccurs="0"/>
                <xsd:element ref="ns3:TaxCatchAll" minOccurs="0"/>
                <xsd:element ref="ns2:MediaServiceMetadata" minOccurs="0"/>
                <xsd:element ref="ns2:MediaServiceFastMetadata" minOccurs="0"/>
                <xsd:element ref="ns2:MediaServiceSearchProperties" minOccurs="0"/>
                <xsd:element ref="ns2:MediaServiceDateTaken" minOccurs="0"/>
                <xsd:element ref="ns2:MediaServiceObjectDetectorVersions" minOccurs="0"/>
                <xsd:element ref="ns2:MediaServiceLocation" minOccurs="0"/>
                <xsd:element ref="ns2:MediaServiceGenerationTime" minOccurs="0"/>
                <xsd:element ref="ns2:MediaServiceEventHashCode" minOccurs="0"/>
                <xsd:element ref="ns2:MediaServiceOCR" minOccurs="0"/>
                <xsd:element ref="ns2:MediaLengthInSecond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26a33d8-8496-4dd0-bdb4-e7001d843bba" elementFormDefault="qualified">
    <xsd:import namespace="http://schemas.microsoft.com/office/2006/documentManagement/types"/>
    <xsd:import namespace="http://schemas.microsoft.com/office/infopath/2007/PartnerControls"/>
    <xsd:element name="lcf76f155ced4ddcb4097134ff3c332f" ma:index="9" nillable="true" ma:taxonomy="true" ma:internalName="lcf76f155ced4ddcb4097134ff3c332f" ma:taxonomyFieldName="MediaServiceImageTags" ma:displayName="Bildmarkierungen" ma:readOnly="false" ma:fieldId="{5cf76f15-5ced-4ddc-b409-7134ff3c332f}" ma:taxonomyMulti="true" ma:sspId="a61d46de-49b0-4243-96a3-a3e4bdd6abc7" ma:termSetId="09814cd3-568e-fe90-9814-8d621ff8fb84" ma:anchorId="fba54fb3-c3e1-fe81-a776-ca4b69148c4d" ma:open="true" ma:isKeyword="false">
      <xsd:complexType>
        <xsd:sequence>
          <xsd:element ref="pc:Terms" minOccurs="0" maxOccurs="1"/>
        </xsd:sequence>
      </xsd:complexType>
    </xsd:element>
    <xsd:element name="MediaServiceMetadata" ma:index="11" nillable="true" ma:displayName="MediaServiceMetadata" ma:hidden="true" ma:internalName="MediaServiceMetadata" ma:readOnly="true">
      <xsd:simpleType>
        <xsd:restriction base="dms:Note"/>
      </xsd:simpleType>
    </xsd:element>
    <xsd:element name="MediaServiceFastMetadata" ma:index="12" nillable="true" ma:displayName="MediaServiceFastMetadata" ma:hidden="true" ma:internalName="MediaServiceFastMetadata" ma:readOnly="true">
      <xsd:simpleType>
        <xsd:restriction base="dms:Note"/>
      </xsd:simpleType>
    </xsd:element>
    <xsd:element name="MediaServiceSearchProperties" ma:index="13" nillable="true" ma:displayName="MediaServiceSearchProperties" ma:hidden="true" ma:internalName="MediaServiceSearchProperties" ma:readOnly="true">
      <xsd:simpleType>
        <xsd:restriction base="dms:Note"/>
      </xsd:simpleType>
    </xsd:element>
    <xsd:element name="MediaServiceDateTaken" ma:index="14" nillable="true" ma:displayName="MediaServiceDateTaken" ma:hidden="true" ma:indexed="true" ma:internalName="MediaServiceDateTaken" ma:readOnly="true">
      <xsd:simpleType>
        <xsd:restriction base="dms:Text"/>
      </xsd:simpleType>
    </xsd:element>
    <xsd:element name="MediaServiceObjectDetectorVersions" ma:index="15" nillable="true" ma:displayName="MediaServiceObjectDetectorVersions" ma:hidden="true" ma:indexed="true" ma:internalName="MediaServiceObjectDetectorVersions" ma:readOnly="true">
      <xsd:simpleType>
        <xsd:restriction base="dms:Text"/>
      </xsd:simpleType>
    </xsd:element>
    <xsd:element name="MediaServiceLocation" ma:index="16" nillable="true" ma:displayName="Location" ma:indexed="true" ma:internalName="MediaServiceLocation" ma:readOnly="true">
      <xsd:simpleType>
        <xsd:restriction base="dms:Text"/>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OCR" ma:index="19" nillable="true" ma:displayName="Extracted Text" ma:internalName="MediaServiceOCR" ma:readOnly="true">
      <xsd:simpleType>
        <xsd:restriction base="dms:Note">
          <xsd:maxLength value="255"/>
        </xsd:restriction>
      </xsd:simpleType>
    </xsd:element>
    <xsd:element name="MediaLengthInSeconds" ma:index="20" nillable="true" ma:displayName="MediaLengthInSeconds" ma:hidden="true" ma:internalName="MediaLengthInSeconds" ma:readOnly="true">
      <xsd:simpleType>
        <xsd:restriction base="dms:Unknown"/>
      </xsd:simpleType>
    </xsd:element>
    <xsd:element name="MediaServiceBillingMetadata" ma:index="21"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d3294b56-e90c-47f0-a901-cbc2fa92cece" elementFormDefault="qualified">
    <xsd:import namespace="http://schemas.microsoft.com/office/2006/documentManagement/types"/>
    <xsd:import namespace="http://schemas.microsoft.com/office/infopath/2007/PartnerControls"/>
    <xsd:element name="TaxCatchAll" ma:index="10" nillable="true" ma:displayName="Taxonomy Catch All Column" ma:hidden="true" ma:list="{fa1f63a2-230f-4923-ae91-f8235b014c92}" ma:internalName="TaxCatchAll" ma:showField="CatchAllData" ma:web="d3294b56-e90c-47f0-a901-cbc2fa92cece">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haltstyp"/>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d26a33d8-8496-4dd0-bdb4-e7001d843bba">
      <Terms xmlns="http://schemas.microsoft.com/office/infopath/2007/PartnerControls"/>
    </lcf76f155ced4ddcb4097134ff3c332f>
    <TaxCatchAll xmlns="d3294b56-e90c-47f0-a901-cbc2fa92cece"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B2EC04F0-C73F-4E9B-9343-6CC1E0D23F58}"/>
</file>

<file path=customXml/itemProps2.xml><?xml version="1.0" encoding="utf-8"?>
<ds:datastoreItem xmlns:ds="http://schemas.openxmlformats.org/officeDocument/2006/customXml" ds:itemID="{874803D7-AC89-4F2F-AA66-341ACEC9063C}">
  <ds:schemaRefs>
    <ds:schemaRef ds:uri="http://purl.org/dc/terms/"/>
    <ds:schemaRef ds:uri="http://schemas.microsoft.com/office/2006/documentManagement/types"/>
    <ds:schemaRef ds:uri="http://schemas.microsoft.com/office/infopath/2007/PartnerControls"/>
    <ds:schemaRef ds:uri="http://www.w3.org/XML/1998/namespace"/>
    <ds:schemaRef ds:uri="http://purl.org/dc/elements/1.1/"/>
    <ds:schemaRef ds:uri="d26a33d8-8496-4dd0-bdb4-e7001d843bba"/>
    <ds:schemaRef ds:uri="http://schemas.microsoft.com/office/2006/metadata/properties"/>
    <ds:schemaRef ds:uri="http://schemas.openxmlformats.org/package/2006/metadata/core-properties"/>
    <ds:schemaRef ds:uri="d3294b56-e90c-47f0-a901-cbc2fa92cece"/>
    <ds:schemaRef ds:uri="http://purl.org/dc/dcmitype/"/>
    <ds:schemaRef ds:uri="086c1f1e-be45-4afa-8a09-52931cbad540"/>
    <ds:schemaRef ds:uri="a6a800ba-02ae-487c-bb41-f1562ec37439"/>
  </ds:schemaRefs>
</ds:datastoreItem>
</file>

<file path=customXml/itemProps3.xml><?xml version="1.0" encoding="utf-8"?>
<ds:datastoreItem xmlns:ds="http://schemas.openxmlformats.org/officeDocument/2006/customXml" ds:itemID="{994986C0-844D-4D57-9CAF-E67D6CD396DD}">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17</TotalTime>
  <Words>5359</Words>
  <Application>Microsoft Macintosh PowerPoint</Application>
  <PresentationFormat>Grand écran</PresentationFormat>
  <Paragraphs>364</Paragraphs>
  <Slides>49</Slides>
  <Notes>3</Notes>
  <HiddenSlides>0</HiddenSlides>
  <MMClips>0</MMClips>
  <ScaleCrop>false</ScaleCrop>
  <HeadingPairs>
    <vt:vector size="6" baseType="variant">
      <vt:variant>
        <vt:lpstr>Polices utilisées</vt:lpstr>
      </vt:variant>
      <vt:variant>
        <vt:i4>7</vt:i4>
      </vt:variant>
      <vt:variant>
        <vt:lpstr>Thème</vt:lpstr>
      </vt:variant>
      <vt:variant>
        <vt:i4>2</vt:i4>
      </vt:variant>
      <vt:variant>
        <vt:lpstr>Titres des diapositives</vt:lpstr>
      </vt:variant>
      <vt:variant>
        <vt:i4>49</vt:i4>
      </vt:variant>
    </vt:vector>
  </HeadingPairs>
  <TitlesOfParts>
    <vt:vector size="58" baseType="lpstr">
      <vt:lpstr>Arial</vt:lpstr>
      <vt:lpstr>Calibri</vt:lpstr>
      <vt:lpstr>Courier New</vt:lpstr>
      <vt:lpstr>Open Sans</vt:lpstr>
      <vt:lpstr>Pier Sans Light</vt:lpstr>
      <vt:lpstr>Symbol</vt:lpstr>
      <vt:lpstr>Wingdings</vt:lpstr>
      <vt:lpstr>CARDET Course template</vt:lpstr>
      <vt:lpstr>CARDET Course template - Cover page</vt:lpstr>
      <vt:lpstr>Guide AgeWise   Module 6 Autres aspects à prendre en compte dans le travail avec les personnes âgées et très âgées  </vt:lpstr>
      <vt:lpstr>C'est ça, l'essentiel…</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Lignes directrices à l'intention des éducateurs et des professionnels  </vt:lpstr>
      <vt:lpstr>Lignes directrices à l'intention des enseignants et des professionnels  </vt:lpstr>
      <vt:lpstr>Lignes directrices à l'intention des enseignants et des professionnels  </vt:lpstr>
      <vt:lpstr>Recommandations à l'intention des enseignants et des professionnels  </vt:lpstr>
      <vt:lpstr>Lignes directrices à l'intention des éducateurs et des professionnels  </vt:lpstr>
      <vt:lpstr>Lignes directrices à l'intention des enseignants et des professionnels  </vt:lpstr>
      <vt:lpstr>Recommandations à l'intention des professionnels de l'enseignement et des soins infirmiers</vt:lpstr>
      <vt:lpstr>Règles de communication</vt:lpstr>
      <vt:lpstr>Règles de communication</vt:lpstr>
      <vt:lpstr>Règles de communication</vt:lpstr>
      <vt:lpstr>Règles de communication  </vt:lpstr>
      <vt:lpstr>Règles de communication  </vt:lpstr>
      <vt:lpstr>Mise en œuvre des aspects des approches tenant compte des spécificités culturelles </vt:lpstr>
      <vt:lpstr>Mise en œuvre des aspects liés aux approches tenant compte des spécificités culturelles </vt:lpstr>
      <vt:lpstr>Aspects liés à la mise en œuvre d'approches tenant compte des spécificités culturelles </vt:lpstr>
      <vt:lpstr>Recommandations à l'intention des professionnels de l'enseignement et des soins infirmiers</vt:lpstr>
      <vt:lpstr>Recommandations à l'intention des professionnels de l'enseignement et des soins infirmiers</vt:lpstr>
      <vt:lpstr>Recommandations à l'intention des professionnels de l'enseignement et des soins infirmiers</vt:lpstr>
      <vt:lpstr>Recommandations à l'intention des professionnels de l'enseignement et des soins infirmiers</vt:lpstr>
      <vt:lpstr>Merci</vt:lpstr>
      <vt:lpstr>Références</vt:lpstr>
      <vt:lpstr>Références</vt:lpstr>
      <vt:lpstr>Références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2Fast4u</dc:creator>
  <cp:keywords>, docId:0DAB79088C9A6A2E22CD1E68B3EA2F3A</cp:keywords>
  <cp:lastModifiedBy>Lionel BUREAU</cp:lastModifiedBy>
  <cp:revision>120</cp:revision>
  <cp:lastPrinted>2018-07-25T11:23:29Z</cp:lastPrinted>
  <dcterms:created xsi:type="dcterms:W3CDTF">2014-07-11T09:12:14Z</dcterms:created>
  <dcterms:modified xsi:type="dcterms:W3CDTF">2026-08-13T14:12:44Z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0x0101006EE0A6C00C77214D8209623C313996D0</vt:lpwstr>
  </property>
  <property fmtid="{D5CDD505-2E9C-101B-9397-08002B2CF9AE}" pid="3" name="MediaServiceImageTags">
    <vt:lpwstr/>
  </property>
</Properties>
</file>