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55"/>
  </p:notesMasterIdLst>
  <p:handoutMasterIdLst>
    <p:handoutMasterId r:id="rId56"/>
  </p:handoutMasterIdLst>
  <p:sldIdLst>
    <p:sldId id="269" r:id="rId6"/>
    <p:sldId id="263" r:id="rId7"/>
    <p:sldId id="308" r:id="rId8"/>
    <p:sldId id="315" r:id="rId9"/>
    <p:sldId id="317" r:id="rId10"/>
    <p:sldId id="340" r:id="rId11"/>
    <p:sldId id="341" r:id="rId12"/>
    <p:sldId id="344" r:id="rId13"/>
    <p:sldId id="342" r:id="rId14"/>
    <p:sldId id="343" r:id="rId15"/>
    <p:sldId id="345" r:id="rId16"/>
    <p:sldId id="346" r:id="rId17"/>
    <p:sldId id="347" r:id="rId18"/>
    <p:sldId id="348" r:id="rId19"/>
    <p:sldId id="350" r:id="rId20"/>
    <p:sldId id="349" r:id="rId21"/>
    <p:sldId id="351" r:id="rId22"/>
    <p:sldId id="352" r:id="rId23"/>
    <p:sldId id="353" r:id="rId24"/>
    <p:sldId id="366" r:id="rId25"/>
    <p:sldId id="374" r:id="rId26"/>
    <p:sldId id="367" r:id="rId27"/>
    <p:sldId id="368" r:id="rId28"/>
    <p:sldId id="369" r:id="rId29"/>
    <p:sldId id="370" r:id="rId30"/>
    <p:sldId id="371" r:id="rId31"/>
    <p:sldId id="354" r:id="rId32"/>
    <p:sldId id="355" r:id="rId33"/>
    <p:sldId id="356" r:id="rId34"/>
    <p:sldId id="357" r:id="rId35"/>
    <p:sldId id="359" r:id="rId36"/>
    <p:sldId id="360" r:id="rId37"/>
    <p:sldId id="335" r:id="rId38"/>
    <p:sldId id="361" r:id="rId39"/>
    <p:sldId id="362" r:id="rId40"/>
    <p:sldId id="363" r:id="rId41"/>
    <p:sldId id="364" r:id="rId42"/>
    <p:sldId id="365" r:id="rId43"/>
    <p:sldId id="322" r:id="rId44"/>
    <p:sldId id="372" r:id="rId45"/>
    <p:sldId id="373" r:id="rId46"/>
    <p:sldId id="337" r:id="rId47"/>
    <p:sldId id="338" r:id="rId48"/>
    <p:sldId id="376" r:id="rId49"/>
    <p:sldId id="379" r:id="rId50"/>
    <p:sldId id="268" r:id="rId51"/>
    <p:sldId id="339" r:id="rId52"/>
    <p:sldId id="378" r:id="rId53"/>
    <p:sldId id="377" r:id="rId54"/>
  </p:sldIdLst>
  <p:sldSz cx="12192000" cy="6858000"/>
  <p:notesSz cx="6858000" cy="9144000"/>
  <p:custDataLst>
    <p:tags r:id="rId5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585DB-D19B-42D9-B201-24B29A0315BC}" v="227" dt="2026-04-20T09:14:41.8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99" d="100"/>
          <a:sy n="99" d="100"/>
        </p:scale>
        <p:origin x="276"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undo custSel addSld delSld modSld sldOrd">
      <pc:chgData name="Karina Hossfeld" userId="be0b8066-ccf7-44d3-8c74-dc3048a57faa" providerId="ADAL" clId="{D8C974CB-349A-4BBB-8DBF-DB986E7368DE}" dt="2026-04-13T16:27:22.694" v="7963" actId="20577"/>
      <pc:docMkLst>
        <pc:docMk/>
      </pc:docMkLst>
      <pc:sldChg chg="addSp modSp mod">
        <pc:chgData name="Karina Hossfeld" userId="be0b8066-ccf7-44d3-8c74-dc3048a57faa" providerId="ADAL" clId="{D8C974CB-349A-4BBB-8DBF-DB986E7368DE}" dt="2026-04-13T16:10:58.759" v="7755" actId="1076"/>
        <pc:sldMkLst>
          <pc:docMk/>
          <pc:sldMk cId="211038544" sldId="263"/>
        </pc:sldMkLst>
        <pc:spChg chg="add mod">
          <ac:chgData name="Karina Hossfeld" userId="be0b8066-ccf7-44d3-8c74-dc3048a57faa" providerId="ADAL" clId="{D8C974CB-349A-4BBB-8DBF-DB986E7368DE}" dt="2026-04-13T16:07:23.601" v="7668" actId="14100"/>
          <ac:spMkLst>
            <pc:docMk/>
            <pc:sldMk cId="211038544" sldId="263"/>
            <ac:spMk id="5" creationId="{4CA57A8B-ADF1-DF12-121D-BAB451DFA5F1}"/>
          </ac:spMkLst>
        </pc:spChg>
        <pc:spChg chg="mod">
          <ac:chgData name="Karina Hossfeld" userId="be0b8066-ccf7-44d3-8c74-dc3048a57faa" providerId="ADAL" clId="{D8C974CB-349A-4BBB-8DBF-DB986E7368DE}" dt="2026-04-13T16:10:55.802" v="7754" actId="1076"/>
          <ac:spMkLst>
            <pc:docMk/>
            <pc:sldMk cId="211038544" sldId="263"/>
            <ac:spMk id="8" creationId="{706AABF6-28E0-98E9-12BE-73C02B5DAD5B}"/>
          </ac:spMkLst>
        </pc:spChg>
        <pc:spChg chg="mod">
          <ac:chgData name="Karina Hossfeld" userId="be0b8066-ccf7-44d3-8c74-dc3048a57faa" providerId="ADAL" clId="{D8C974CB-349A-4BBB-8DBF-DB986E7368DE}" dt="2026-03-31T15:43:03.878" v="14" actId="6549"/>
          <ac:spMkLst>
            <pc:docMk/>
            <pc:sldMk cId="211038544" sldId="263"/>
            <ac:spMk id="13" creationId="{D9EDD190-C046-58AA-5DCA-A50E3404EE17}"/>
          </ac:spMkLst>
        </pc:spChg>
        <pc:spChg chg="mod">
          <ac:chgData name="Karina Hossfeld" userId="be0b8066-ccf7-44d3-8c74-dc3048a57faa" providerId="ADAL" clId="{D8C974CB-349A-4BBB-8DBF-DB986E7368DE}" dt="2026-04-13T16:06:10.239" v="7654" actId="20577"/>
          <ac:spMkLst>
            <pc:docMk/>
            <pc:sldMk cId="211038544" sldId="263"/>
            <ac:spMk id="15" creationId="{C27EF5CC-9B15-9C20-3894-09B854BA3340}"/>
          </ac:spMkLst>
        </pc:spChg>
        <pc:spChg chg="mod">
          <ac:chgData name="Karina Hossfeld" userId="be0b8066-ccf7-44d3-8c74-dc3048a57faa" providerId="ADAL" clId="{D8C974CB-349A-4BBB-8DBF-DB986E7368DE}" dt="2026-04-13T16:05:35.160" v="7623" actId="20577"/>
          <ac:spMkLst>
            <pc:docMk/>
            <pc:sldMk cId="211038544" sldId="263"/>
            <ac:spMk id="16" creationId="{09197BC6-C836-90F2-4DA0-EE2D45EB3C6B}"/>
          </ac:spMkLst>
        </pc:spChg>
        <pc:spChg chg="add mod">
          <ac:chgData name="Karina Hossfeld" userId="be0b8066-ccf7-44d3-8c74-dc3048a57faa" providerId="ADAL" clId="{D8C974CB-349A-4BBB-8DBF-DB986E7368DE}" dt="2026-04-13T16:08:58.393" v="7749" actId="1076"/>
          <ac:spMkLst>
            <pc:docMk/>
            <pc:sldMk cId="211038544" sldId="263"/>
            <ac:spMk id="18" creationId="{1C4692A0-E774-0C26-3ED7-63AC2C08076A}"/>
          </ac:spMkLst>
        </pc:spChg>
        <pc:grpChg chg="mod">
          <ac:chgData name="Karina Hossfeld" userId="be0b8066-ccf7-44d3-8c74-dc3048a57faa" providerId="ADAL" clId="{D8C974CB-349A-4BBB-8DBF-DB986E7368DE}" dt="2026-04-13T16:10:51.421" v="7753" actId="1076"/>
          <ac:grpSpMkLst>
            <pc:docMk/>
            <pc:sldMk cId="211038544" sldId="263"/>
            <ac:grpSpMk id="17" creationId="{D823E8FA-943B-B8E5-E4C2-EE746687FF30}"/>
          </ac:grpSpMkLst>
        </pc:grpChg>
        <pc:grpChg chg="mod">
          <ac:chgData name="Karina Hossfeld" userId="be0b8066-ccf7-44d3-8c74-dc3048a57faa" providerId="ADAL" clId="{D8C974CB-349A-4BBB-8DBF-DB986E7368DE}" dt="2026-04-13T16:07:26.846" v="7669" actId="14100"/>
          <ac:grpSpMkLst>
            <pc:docMk/>
            <pc:sldMk cId="211038544" sldId="263"/>
            <ac:grpSpMk id="19" creationId="{4BADE98A-6EEA-54FF-9A31-3533552923CE}"/>
          </ac:grpSpMkLst>
        </pc:grpChg>
        <pc:grpChg chg="mod">
          <ac:chgData name="Karina Hossfeld" userId="be0b8066-ccf7-44d3-8c74-dc3048a57faa" providerId="ADAL" clId="{D8C974CB-349A-4BBB-8DBF-DB986E7368DE}" dt="2026-04-13T16:08:00.332" v="7675" actId="1076"/>
          <ac:grpSpMkLst>
            <pc:docMk/>
            <pc:sldMk cId="211038544" sldId="263"/>
            <ac:grpSpMk id="20" creationId="{DDBF8196-E12A-A7C0-B06D-517DBC55CF8E}"/>
          </ac:grpSpMkLst>
        </pc:grpChg>
        <pc:grpChg chg="mod">
          <ac:chgData name="Karina Hossfeld" userId="be0b8066-ccf7-44d3-8c74-dc3048a57faa" providerId="ADAL" clId="{D8C974CB-349A-4BBB-8DBF-DB986E7368DE}" dt="2026-04-13T16:07:56.253" v="7674" actId="1076"/>
          <ac:grpSpMkLst>
            <pc:docMk/>
            <pc:sldMk cId="211038544" sldId="263"/>
            <ac:grpSpMk id="21" creationId="{B300833F-5B8C-1A0C-F55E-7BD1B37C2E49}"/>
          </ac:grpSpMkLst>
        </pc:grpChg>
        <pc:picChg chg="add mod">
          <ac:chgData name="Karina Hossfeld" userId="be0b8066-ccf7-44d3-8c74-dc3048a57faa" providerId="ADAL" clId="{D8C974CB-349A-4BBB-8DBF-DB986E7368DE}" dt="2026-04-13T16:10:58.759" v="7755" actId="1076"/>
          <ac:picMkLst>
            <pc:docMk/>
            <pc:sldMk cId="211038544" sldId="263"/>
            <ac:picMk id="6" creationId="{20E59279-1754-F14F-6E99-6BDAE7449A61}"/>
          </ac:picMkLst>
        </pc:picChg>
        <pc:picChg chg="mod">
          <ac:chgData name="Karina Hossfeld" userId="be0b8066-ccf7-44d3-8c74-dc3048a57faa" providerId="ADAL" clId="{D8C974CB-349A-4BBB-8DBF-DB986E7368DE}" dt="2026-04-13T16:09:15.493" v="7751" actId="1076"/>
          <ac:picMkLst>
            <pc:docMk/>
            <pc:sldMk cId="211038544" sldId="263"/>
            <ac:picMk id="7" creationId="{48DD6320-5909-1351-80B7-80B25A27BC48}"/>
          </ac:picMkLst>
        </pc:picChg>
      </pc:sldChg>
      <pc:sldChg chg="modSp mod">
        <pc:chgData name="Karina Hossfeld" userId="be0b8066-ccf7-44d3-8c74-dc3048a57faa" providerId="ADAL" clId="{D8C974CB-349A-4BBB-8DBF-DB986E7368DE}" dt="2026-03-31T15:13:44.796" v="13" actId="122"/>
        <pc:sldMkLst>
          <pc:docMk/>
          <pc:sldMk cId="3401547848" sldId="269"/>
        </pc:sldMkLst>
        <pc:spChg chg="mod">
          <ac:chgData name="Karina Hossfeld" userId="be0b8066-ccf7-44d3-8c74-dc3048a57faa" providerId="ADAL" clId="{D8C974CB-349A-4BBB-8DBF-DB986E7368DE}" dt="2026-03-31T14:33:57.164" v="12" actId="6549"/>
          <ac:spMkLst>
            <pc:docMk/>
            <pc:sldMk cId="3401547848" sldId="269"/>
            <ac:spMk id="2" creationId="{EA69C12C-7592-0329-91F0-97DF135376F4}"/>
          </ac:spMkLst>
        </pc:spChg>
        <pc:spChg chg="mod">
          <ac:chgData name="Karina Hossfeld" userId="be0b8066-ccf7-44d3-8c74-dc3048a57faa" providerId="ADAL" clId="{D8C974CB-349A-4BBB-8DBF-DB986E7368DE}" dt="2026-03-31T15:13:44.796" v="13" actId="122"/>
          <ac:spMkLst>
            <pc:docMk/>
            <pc:sldMk cId="3401547848" sldId="269"/>
            <ac:spMk id="6" creationId="{5FD4C950-2E28-9883-499D-35526022079B}"/>
          </ac:spMkLst>
        </pc:spChg>
      </pc:sldChg>
      <pc:sldChg chg="addSp modSp mod">
        <pc:chgData name="Karina Hossfeld" userId="be0b8066-ccf7-44d3-8c74-dc3048a57faa" providerId="ADAL" clId="{D8C974CB-349A-4BBB-8DBF-DB986E7368DE}" dt="2026-04-13T16:11:13.113" v="7758" actId="113"/>
        <pc:sldMkLst>
          <pc:docMk/>
          <pc:sldMk cId="592666063" sldId="308"/>
        </pc:sldMkLst>
        <pc:spChg chg="add mod">
          <ac:chgData name="Karina Hossfeld" userId="be0b8066-ccf7-44d3-8c74-dc3048a57faa" providerId="ADAL" clId="{D8C974CB-349A-4BBB-8DBF-DB986E7368DE}" dt="2026-04-09T10:45:16.563" v="931" actId="1076"/>
          <ac:spMkLst>
            <pc:docMk/>
            <pc:sldMk cId="592666063" sldId="308"/>
            <ac:spMk id="4" creationId="{D4218E63-C50F-FD4C-01E0-5F6CAE7B30D3}"/>
          </ac:spMkLst>
        </pc:spChg>
        <pc:graphicFrameChg chg="mod modGraphic">
          <ac:chgData name="Karina Hossfeld" userId="be0b8066-ccf7-44d3-8c74-dc3048a57faa" providerId="ADAL" clId="{D8C974CB-349A-4BBB-8DBF-DB986E7368DE}" dt="2026-04-13T16:11:13.113" v="7758" actId="113"/>
          <ac:graphicFrameMkLst>
            <pc:docMk/>
            <pc:sldMk cId="592666063" sldId="308"/>
            <ac:graphicFrameMk id="12" creationId="{B6B4ACCF-2E95-A47A-F8B1-C57DC027915C}"/>
          </ac:graphicFrameMkLst>
        </pc:graphicFrameChg>
        <pc:picChg chg="mod">
          <ac:chgData name="Karina Hossfeld" userId="be0b8066-ccf7-44d3-8c74-dc3048a57faa" providerId="ADAL" clId="{D8C974CB-349A-4BBB-8DBF-DB986E7368DE}" dt="2026-04-09T10:45:20.149" v="932" actId="1076"/>
          <ac:picMkLst>
            <pc:docMk/>
            <pc:sldMk cId="592666063" sldId="308"/>
            <ac:picMk id="14" creationId="{4896F7A5-0101-60B0-7FD7-5C914BD697A5}"/>
          </ac:picMkLst>
        </pc:picChg>
      </pc:sldChg>
      <pc:sldChg chg="addSp delSp modSp mod ord">
        <pc:chgData name="Karina Hossfeld" userId="be0b8066-ccf7-44d3-8c74-dc3048a57faa" providerId="ADAL" clId="{D8C974CB-349A-4BBB-8DBF-DB986E7368DE}" dt="2026-04-13T16:13:26.033" v="7781" actId="113"/>
        <pc:sldMkLst>
          <pc:docMk/>
          <pc:sldMk cId="1105463234" sldId="315"/>
        </pc:sldMkLst>
        <pc:spChg chg="add mod">
          <ac:chgData name="Karina Hossfeld" userId="be0b8066-ccf7-44d3-8c74-dc3048a57faa" providerId="ADAL" clId="{D8C974CB-349A-4BBB-8DBF-DB986E7368DE}" dt="2026-04-13T16:13:26.033" v="7781" actId="113"/>
          <ac:spMkLst>
            <pc:docMk/>
            <pc:sldMk cId="1105463234" sldId="315"/>
            <ac:spMk id="2" creationId="{475C1FC9-C708-58D9-86F7-E9460B4BE89A}"/>
          </ac:spMkLst>
        </pc:spChg>
        <pc:graphicFrameChg chg="mod modGraphic">
          <ac:chgData name="Karina Hossfeld" userId="be0b8066-ccf7-44d3-8c74-dc3048a57faa" providerId="ADAL" clId="{D8C974CB-349A-4BBB-8DBF-DB986E7368DE}" dt="2026-04-09T10:40:24.840" v="780" actId="6549"/>
          <ac:graphicFrameMkLst>
            <pc:docMk/>
            <pc:sldMk cId="1105463234" sldId="315"/>
            <ac:graphicFrameMk id="12" creationId="{949DB6F5-5C9D-8ADB-9F45-FB663873B324}"/>
          </ac:graphicFrameMkLst>
        </pc:graphicFrameChg>
      </pc:sldChg>
      <pc:sldChg chg="addSp delSp modSp mod ord">
        <pc:chgData name="Karina Hossfeld" userId="be0b8066-ccf7-44d3-8c74-dc3048a57faa" providerId="ADAL" clId="{D8C974CB-349A-4BBB-8DBF-DB986E7368DE}" dt="2026-04-13T16:15:27.755" v="7916" actId="20577"/>
        <pc:sldMkLst>
          <pc:docMk/>
          <pc:sldMk cId="3989750836" sldId="317"/>
        </pc:sldMkLst>
        <pc:spChg chg="mod">
          <ac:chgData name="Karina Hossfeld" userId="be0b8066-ccf7-44d3-8c74-dc3048a57faa" providerId="ADAL" clId="{D8C974CB-349A-4BBB-8DBF-DB986E7368DE}" dt="2026-04-09T10:47:56.654" v="1028" actId="1076"/>
          <ac:spMkLst>
            <pc:docMk/>
            <pc:sldMk cId="3989750836" sldId="317"/>
            <ac:spMk id="7" creationId="{0876EB83-A5A4-7B89-41FD-F6CA92531D45}"/>
          </ac:spMkLst>
        </pc:spChg>
        <pc:spChg chg="mod">
          <ac:chgData name="Karina Hossfeld" userId="be0b8066-ccf7-44d3-8c74-dc3048a57faa" providerId="ADAL" clId="{D8C974CB-349A-4BBB-8DBF-DB986E7368DE}" dt="2026-04-13T16:15:27.755" v="7916" actId="20577"/>
          <ac:spMkLst>
            <pc:docMk/>
            <pc:sldMk cId="3989750836" sldId="317"/>
            <ac:spMk id="14" creationId="{E14BE4DB-09A7-1D2E-BBD3-F407C80C744C}"/>
          </ac:spMkLst>
        </pc:spChg>
        <pc:spChg chg="mod">
          <ac:chgData name="Karina Hossfeld" userId="be0b8066-ccf7-44d3-8c74-dc3048a57faa" providerId="ADAL" clId="{D8C974CB-349A-4BBB-8DBF-DB986E7368DE}" dt="2026-04-10T09:53:16.665" v="3343" actId="20577"/>
          <ac:spMkLst>
            <pc:docMk/>
            <pc:sldMk cId="3989750836" sldId="317"/>
            <ac:spMk id="15" creationId="{2DE415EF-0BA7-2396-F167-149C11B9A78F}"/>
          </ac:spMkLst>
        </pc:spChg>
        <pc:picChg chg="add mod">
          <ac:chgData name="Karina Hossfeld" userId="be0b8066-ccf7-44d3-8c74-dc3048a57faa" providerId="ADAL" clId="{D8C974CB-349A-4BBB-8DBF-DB986E7368DE}" dt="2026-04-10T10:57:45.794" v="4273" actId="1076"/>
          <ac:picMkLst>
            <pc:docMk/>
            <pc:sldMk cId="3989750836" sldId="317"/>
            <ac:picMk id="3" creationId="{577A2460-21BD-4B63-E234-2FCD34E6E0C0}"/>
          </ac:picMkLst>
        </pc:picChg>
      </pc:sldChg>
      <pc:sldChg chg="addSp delSp modSp mod">
        <pc:chgData name="Karina Hossfeld" userId="be0b8066-ccf7-44d3-8c74-dc3048a57faa" providerId="ADAL" clId="{D8C974CB-349A-4BBB-8DBF-DB986E7368DE}" dt="2026-04-13T15:00:57.861" v="6755" actId="1076"/>
        <pc:sldMkLst>
          <pc:docMk/>
          <pc:sldMk cId="3453396849" sldId="322"/>
        </pc:sldMkLst>
        <pc:spChg chg="mod">
          <ac:chgData name="Karina Hossfeld" userId="be0b8066-ccf7-44d3-8c74-dc3048a57faa" providerId="ADAL" clId="{D8C974CB-349A-4BBB-8DBF-DB986E7368DE}" dt="2026-04-13T13:56:44.819" v="6218" actId="20577"/>
          <ac:spMkLst>
            <pc:docMk/>
            <pc:sldMk cId="3453396849" sldId="322"/>
            <ac:spMk id="2" creationId="{80E7DB35-E69E-85E1-96BD-B2CD52894D46}"/>
          </ac:spMkLst>
        </pc:spChg>
        <pc:spChg chg="mod">
          <ac:chgData name="Karina Hossfeld" userId="be0b8066-ccf7-44d3-8c74-dc3048a57faa" providerId="ADAL" clId="{D8C974CB-349A-4BBB-8DBF-DB986E7368DE}" dt="2026-04-13T13:57:19.081" v="6223" actId="1076"/>
          <ac:spMkLst>
            <pc:docMk/>
            <pc:sldMk cId="3453396849" sldId="322"/>
            <ac:spMk id="3" creationId="{F18D5008-64FA-8AED-FBA6-48E907FD5940}"/>
          </ac:spMkLst>
        </pc:spChg>
        <pc:spChg chg="add mod">
          <ac:chgData name="Karina Hossfeld" userId="be0b8066-ccf7-44d3-8c74-dc3048a57faa" providerId="ADAL" clId="{D8C974CB-349A-4BBB-8DBF-DB986E7368DE}" dt="2026-04-13T15:00:29.457" v="6751" actId="12"/>
          <ac:spMkLst>
            <pc:docMk/>
            <pc:sldMk cId="3453396849" sldId="322"/>
            <ac:spMk id="8" creationId="{064C9823-8FE2-973D-B808-00AE4AEDB35D}"/>
          </ac:spMkLst>
        </pc:spChg>
        <pc:picChg chg="add mod">
          <ac:chgData name="Karina Hossfeld" userId="be0b8066-ccf7-44d3-8c74-dc3048a57faa" providerId="ADAL" clId="{D8C974CB-349A-4BBB-8DBF-DB986E7368DE}" dt="2026-04-13T15:00:57.861" v="6755" actId="1076"/>
          <ac:picMkLst>
            <pc:docMk/>
            <pc:sldMk cId="3453396849" sldId="322"/>
            <ac:picMk id="9" creationId="{F4BA3CE0-8F73-7F9F-CF33-3DE9213106CB}"/>
          </ac:picMkLst>
        </pc:picChg>
      </pc:sldChg>
      <pc:sldChg chg="addSp delSp modSp mod ord">
        <pc:chgData name="Karina Hossfeld" userId="be0b8066-ccf7-44d3-8c74-dc3048a57faa" providerId="ADAL" clId="{D8C974CB-349A-4BBB-8DBF-DB986E7368DE}" dt="2026-04-09T11:03:12.737" v="1093" actId="20577"/>
        <pc:sldMkLst>
          <pc:docMk/>
          <pc:sldMk cId="178526642" sldId="335"/>
        </pc:sldMkLst>
        <pc:graphicFrameChg chg="add mod modGraphic">
          <ac:chgData name="Karina Hossfeld" userId="be0b8066-ccf7-44d3-8c74-dc3048a57faa" providerId="ADAL" clId="{D8C974CB-349A-4BBB-8DBF-DB986E7368DE}" dt="2026-04-09T11:03:12.737" v="1093" actId="20577"/>
          <ac:graphicFrameMkLst>
            <pc:docMk/>
            <pc:sldMk cId="178526642" sldId="335"/>
            <ac:graphicFrameMk id="3" creationId="{A644CD7A-7F9B-5F65-8BB6-E8FD6A5DA5BE}"/>
          </ac:graphicFrameMkLst>
        </pc:graphicFrameChg>
      </pc:sldChg>
      <pc:sldChg chg="addSp delSp modSp mod">
        <pc:chgData name="Karina Hossfeld" userId="be0b8066-ccf7-44d3-8c74-dc3048a57faa" providerId="ADAL" clId="{D8C974CB-349A-4BBB-8DBF-DB986E7368DE}" dt="2026-04-13T15:49:12.465" v="7412" actId="948"/>
        <pc:sldMkLst>
          <pc:docMk/>
          <pc:sldMk cId="547440467" sldId="337"/>
        </pc:sldMkLst>
        <pc:spChg chg="mod">
          <ac:chgData name="Karina Hossfeld" userId="be0b8066-ccf7-44d3-8c74-dc3048a57faa" providerId="ADAL" clId="{D8C974CB-349A-4BBB-8DBF-DB986E7368DE}" dt="2026-04-13T15:48:10.324" v="7402" actId="1076"/>
          <ac:spMkLst>
            <pc:docMk/>
            <pc:sldMk cId="547440467" sldId="337"/>
            <ac:spMk id="4" creationId="{9445F797-C6D6-117F-BD9B-26E8B99AFFE9}"/>
          </ac:spMkLst>
        </pc:spChg>
        <pc:spChg chg="add mod">
          <ac:chgData name="Karina Hossfeld" userId="be0b8066-ccf7-44d3-8c74-dc3048a57faa" providerId="ADAL" clId="{D8C974CB-349A-4BBB-8DBF-DB986E7368DE}" dt="2026-04-13T15:49:12.465" v="7412" actId="948"/>
          <ac:spMkLst>
            <pc:docMk/>
            <pc:sldMk cId="547440467" sldId="337"/>
            <ac:spMk id="10" creationId="{40270FC7-7DFC-4964-104A-C7F038E6A926}"/>
          </ac:spMkLst>
        </pc:spChg>
        <pc:picChg chg="add mod">
          <ac:chgData name="Karina Hossfeld" userId="be0b8066-ccf7-44d3-8c74-dc3048a57faa" providerId="ADAL" clId="{D8C974CB-349A-4BBB-8DBF-DB986E7368DE}" dt="2026-04-13T15:07:16.153" v="6779" actId="14100"/>
          <ac:picMkLst>
            <pc:docMk/>
            <pc:sldMk cId="547440467" sldId="337"/>
            <ac:picMk id="14" creationId="{2827ED48-0D2A-D4DD-902A-88901C1BF58A}"/>
          </ac:picMkLst>
        </pc:picChg>
      </pc:sldChg>
      <pc:sldChg chg="addSp delSp modSp mod">
        <pc:chgData name="Karina Hossfeld" userId="be0b8066-ccf7-44d3-8c74-dc3048a57faa" providerId="ADAL" clId="{D8C974CB-349A-4BBB-8DBF-DB986E7368DE}" dt="2026-04-13T15:50:33.242" v="7420" actId="6549"/>
        <pc:sldMkLst>
          <pc:docMk/>
          <pc:sldMk cId="2627884210" sldId="338"/>
        </pc:sldMkLst>
        <pc:spChg chg="mod">
          <ac:chgData name="Karina Hossfeld" userId="be0b8066-ccf7-44d3-8c74-dc3048a57faa" providerId="ADAL" clId="{D8C974CB-349A-4BBB-8DBF-DB986E7368DE}" dt="2026-04-13T15:49:43.975" v="7416"/>
          <ac:spMkLst>
            <pc:docMk/>
            <pc:sldMk cId="2627884210" sldId="338"/>
            <ac:spMk id="4" creationId="{0478DD94-97D1-CE00-5F67-635AA133B537}"/>
          </ac:spMkLst>
        </pc:spChg>
        <pc:spChg chg="add mod">
          <ac:chgData name="Karina Hossfeld" userId="be0b8066-ccf7-44d3-8c74-dc3048a57faa" providerId="ADAL" clId="{D8C974CB-349A-4BBB-8DBF-DB986E7368DE}" dt="2026-04-13T15:50:33.242" v="7420" actId="6549"/>
          <ac:spMkLst>
            <pc:docMk/>
            <pc:sldMk cId="2627884210" sldId="338"/>
            <ac:spMk id="7" creationId="{38263435-F86C-1689-4E07-720A7F7F8ABC}"/>
          </ac:spMkLst>
        </pc:spChg>
        <pc:spChg chg="add mod">
          <ac:chgData name="Karina Hossfeld" userId="be0b8066-ccf7-44d3-8c74-dc3048a57faa" providerId="ADAL" clId="{D8C974CB-349A-4BBB-8DBF-DB986E7368DE}" dt="2026-04-13T15:50:01.979" v="7419" actId="255"/>
          <ac:spMkLst>
            <pc:docMk/>
            <pc:sldMk cId="2627884210" sldId="338"/>
            <ac:spMk id="10" creationId="{07EB0B9C-F6D8-684C-88EB-2B866E76590C}"/>
          </ac:spMkLst>
        </pc:spChg>
        <pc:picChg chg="add mod">
          <ac:chgData name="Karina Hossfeld" userId="be0b8066-ccf7-44d3-8c74-dc3048a57faa" providerId="ADAL" clId="{D8C974CB-349A-4BBB-8DBF-DB986E7368DE}" dt="2026-04-13T15:07:30.512" v="6782" actId="1076"/>
          <ac:picMkLst>
            <pc:docMk/>
            <pc:sldMk cId="2627884210" sldId="338"/>
            <ac:picMk id="3" creationId="{64331251-50D0-3107-3A41-4F1782CAFE08}"/>
          </ac:picMkLst>
        </pc:picChg>
      </pc:sldChg>
      <pc:sldChg chg="modSp mod">
        <pc:chgData name="Karina Hossfeld" userId="be0b8066-ccf7-44d3-8c74-dc3048a57faa" providerId="ADAL" clId="{D8C974CB-349A-4BBB-8DBF-DB986E7368DE}" dt="2026-04-13T15:58:04.386" v="7533" actId="255"/>
        <pc:sldMkLst>
          <pc:docMk/>
          <pc:sldMk cId="1756618234" sldId="339"/>
        </pc:sldMkLst>
        <pc:spChg chg="mod">
          <ac:chgData name="Karina Hossfeld" userId="be0b8066-ccf7-44d3-8c74-dc3048a57faa" providerId="ADAL" clId="{D8C974CB-349A-4BBB-8DBF-DB986E7368DE}" dt="2026-04-13T15:58:04.386" v="7533" actId="255"/>
          <ac:spMkLst>
            <pc:docMk/>
            <pc:sldMk cId="1756618234" sldId="339"/>
            <ac:spMk id="4" creationId="{0FAD8D10-6C80-EAA1-9335-2FD64B2FEB8C}"/>
          </ac:spMkLst>
        </pc:spChg>
      </pc:sldChg>
      <pc:sldChg chg="addSp modSp add mod">
        <pc:chgData name="Karina Hossfeld" userId="be0b8066-ccf7-44d3-8c74-dc3048a57faa" providerId="ADAL" clId="{D8C974CB-349A-4BBB-8DBF-DB986E7368DE}" dt="2026-04-10T11:01:41.039" v="4282" actId="1076"/>
        <pc:sldMkLst>
          <pc:docMk/>
          <pc:sldMk cId="630019776" sldId="340"/>
        </pc:sldMkLst>
        <pc:spChg chg="mod">
          <ac:chgData name="Karina Hossfeld" userId="be0b8066-ccf7-44d3-8c74-dc3048a57faa" providerId="ADAL" clId="{D8C974CB-349A-4BBB-8DBF-DB986E7368DE}" dt="2026-04-09T10:16:49.577" v="597" actId="1076"/>
          <ac:spMkLst>
            <pc:docMk/>
            <pc:sldMk cId="630019776" sldId="340"/>
            <ac:spMk id="7" creationId="{4B586D66-747A-387D-D61C-7BB59392DE7E}"/>
          </ac:spMkLst>
        </pc:spChg>
        <pc:spChg chg="mod">
          <ac:chgData name="Karina Hossfeld" userId="be0b8066-ccf7-44d3-8c74-dc3048a57faa" providerId="ADAL" clId="{D8C974CB-349A-4BBB-8DBF-DB986E7368DE}" dt="2026-04-10T10:58:31.095" v="4278" actId="1076"/>
          <ac:spMkLst>
            <pc:docMk/>
            <pc:sldMk cId="630019776" sldId="340"/>
            <ac:spMk id="14" creationId="{11DDD23F-52AB-0506-8B9F-C23C981A0FD7}"/>
          </ac:spMkLst>
        </pc:spChg>
        <pc:spChg chg="mod">
          <ac:chgData name="Karina Hossfeld" userId="be0b8066-ccf7-44d3-8c74-dc3048a57faa" providerId="ADAL" clId="{D8C974CB-349A-4BBB-8DBF-DB986E7368DE}" dt="2026-04-10T09:53:29.594" v="3345"/>
          <ac:spMkLst>
            <pc:docMk/>
            <pc:sldMk cId="630019776" sldId="340"/>
            <ac:spMk id="15" creationId="{E891CA70-16E0-26BA-DEFA-FA5416B43EA6}"/>
          </ac:spMkLst>
        </pc:spChg>
        <pc:picChg chg="add mod">
          <ac:chgData name="Karina Hossfeld" userId="be0b8066-ccf7-44d3-8c74-dc3048a57faa" providerId="ADAL" clId="{D8C974CB-349A-4BBB-8DBF-DB986E7368DE}" dt="2026-04-10T11:01:41.039" v="4282" actId="1076"/>
          <ac:picMkLst>
            <pc:docMk/>
            <pc:sldMk cId="630019776" sldId="340"/>
            <ac:picMk id="3" creationId="{E522B274-F09A-AEA7-E90A-FF5F14CCAC12}"/>
          </ac:picMkLst>
        </pc:picChg>
      </pc:sldChg>
      <pc:sldChg chg="addSp delSp modSp add mod">
        <pc:chgData name="Karina Hossfeld" userId="be0b8066-ccf7-44d3-8c74-dc3048a57faa" providerId="ADAL" clId="{D8C974CB-349A-4BBB-8DBF-DB986E7368DE}" dt="2026-04-10T11:03:35.594" v="4286" actId="14100"/>
        <pc:sldMkLst>
          <pc:docMk/>
          <pc:sldMk cId="2567842608" sldId="341"/>
        </pc:sldMkLst>
        <pc:spChg chg="add mod">
          <ac:chgData name="Karina Hossfeld" userId="be0b8066-ccf7-44d3-8c74-dc3048a57faa" providerId="ADAL" clId="{D8C974CB-349A-4BBB-8DBF-DB986E7368DE}" dt="2026-04-10T09:55:03.634" v="3354" actId="12"/>
          <ac:spMkLst>
            <pc:docMk/>
            <pc:sldMk cId="2567842608" sldId="341"/>
            <ac:spMk id="3" creationId="{C0075101-C1B6-B1DD-9640-884E40671699}"/>
          </ac:spMkLst>
        </pc:spChg>
        <pc:spChg chg="add mod">
          <ac:chgData name="Karina Hossfeld" userId="be0b8066-ccf7-44d3-8c74-dc3048a57faa" providerId="ADAL" clId="{D8C974CB-349A-4BBB-8DBF-DB986E7368DE}" dt="2026-04-10T09:55:15.494" v="3355" actId="1076"/>
          <ac:spMkLst>
            <pc:docMk/>
            <pc:sldMk cId="2567842608" sldId="341"/>
            <ac:spMk id="4" creationId="{BD2BA8F6-894D-39F1-938E-0B694722ABD1}"/>
          </ac:spMkLst>
        </pc:spChg>
        <pc:spChg chg="mod">
          <ac:chgData name="Karina Hossfeld" userId="be0b8066-ccf7-44d3-8c74-dc3048a57faa" providerId="ADAL" clId="{D8C974CB-349A-4BBB-8DBF-DB986E7368DE}" dt="2026-04-09T11:09:52.768" v="1108" actId="20577"/>
          <ac:spMkLst>
            <pc:docMk/>
            <pc:sldMk cId="2567842608" sldId="341"/>
            <ac:spMk id="7" creationId="{3CF77144-651A-2922-2F03-46B32D453628}"/>
          </ac:spMkLst>
        </pc:spChg>
        <pc:picChg chg="add mod">
          <ac:chgData name="Karina Hossfeld" userId="be0b8066-ccf7-44d3-8c74-dc3048a57faa" providerId="ADAL" clId="{D8C974CB-349A-4BBB-8DBF-DB986E7368DE}" dt="2026-04-10T11:03:35.594" v="4286" actId="14100"/>
          <ac:picMkLst>
            <pc:docMk/>
            <pc:sldMk cId="2567842608" sldId="341"/>
            <ac:picMk id="6" creationId="{4C58D808-C669-BD98-8E53-D31BDC6A5FAF}"/>
          </ac:picMkLst>
        </pc:picChg>
      </pc:sldChg>
      <pc:sldChg chg="addSp delSp modSp add mod">
        <pc:chgData name="Karina Hossfeld" userId="be0b8066-ccf7-44d3-8c74-dc3048a57faa" providerId="ADAL" clId="{D8C974CB-349A-4BBB-8DBF-DB986E7368DE}" dt="2026-04-13T16:16:39.268" v="7917" actId="20577"/>
        <pc:sldMkLst>
          <pc:docMk/>
          <pc:sldMk cId="3493252423" sldId="342"/>
        </pc:sldMkLst>
        <pc:spChg chg="add mod">
          <ac:chgData name="Karina Hossfeld" userId="be0b8066-ccf7-44d3-8c74-dc3048a57faa" providerId="ADAL" clId="{D8C974CB-349A-4BBB-8DBF-DB986E7368DE}" dt="2026-04-09T11:29:04.682" v="1763" actId="1076"/>
          <ac:spMkLst>
            <pc:docMk/>
            <pc:sldMk cId="3493252423" sldId="342"/>
            <ac:spMk id="3" creationId="{E4E2DE14-26AC-4E1B-C34F-758294CB3475}"/>
          </ac:spMkLst>
        </pc:spChg>
        <pc:spChg chg="add mod">
          <ac:chgData name="Karina Hossfeld" userId="be0b8066-ccf7-44d3-8c74-dc3048a57faa" providerId="ADAL" clId="{D8C974CB-349A-4BBB-8DBF-DB986E7368DE}" dt="2026-04-13T16:16:39.268" v="7917" actId="20577"/>
          <ac:spMkLst>
            <pc:docMk/>
            <pc:sldMk cId="3493252423" sldId="342"/>
            <ac:spMk id="5" creationId="{0FD94749-F18C-B4FF-5A25-7001D1AEED18}"/>
          </ac:spMkLst>
        </pc:spChg>
        <pc:spChg chg="add mod">
          <ac:chgData name="Karina Hossfeld" userId="be0b8066-ccf7-44d3-8c74-dc3048a57faa" providerId="ADAL" clId="{D8C974CB-349A-4BBB-8DBF-DB986E7368DE}" dt="2026-04-09T11:29:27.389" v="1768" actId="122"/>
          <ac:spMkLst>
            <pc:docMk/>
            <pc:sldMk cId="3493252423" sldId="342"/>
            <ac:spMk id="8" creationId="{17DB170C-7EDC-5583-99B7-4A0B03684E15}"/>
          </ac:spMkLst>
        </pc:spChg>
      </pc:sldChg>
      <pc:sldChg chg="addSp delSp modSp add mod">
        <pc:chgData name="Karina Hossfeld" userId="be0b8066-ccf7-44d3-8c74-dc3048a57faa" providerId="ADAL" clId="{D8C974CB-349A-4BBB-8DBF-DB986E7368DE}" dt="2026-04-13T16:17:11.527" v="7918" actId="20577"/>
        <pc:sldMkLst>
          <pc:docMk/>
          <pc:sldMk cId="2529148966" sldId="343"/>
        </pc:sldMkLst>
        <pc:spChg chg="add mod">
          <ac:chgData name="Karina Hossfeld" userId="be0b8066-ccf7-44d3-8c74-dc3048a57faa" providerId="ADAL" clId="{D8C974CB-349A-4BBB-8DBF-DB986E7368DE}" dt="2026-04-13T16:17:11.527" v="7918" actId="20577"/>
          <ac:spMkLst>
            <pc:docMk/>
            <pc:sldMk cId="2529148966" sldId="343"/>
            <ac:spMk id="3" creationId="{A34AFDB7-C85B-0339-39E2-564ACC84DF3C}"/>
          </ac:spMkLst>
        </pc:spChg>
        <pc:spChg chg="add mod">
          <ac:chgData name="Karina Hossfeld" userId="be0b8066-ccf7-44d3-8c74-dc3048a57faa" providerId="ADAL" clId="{D8C974CB-349A-4BBB-8DBF-DB986E7368DE}" dt="2026-04-09T11:35:51.533" v="1919" actId="1076"/>
          <ac:spMkLst>
            <pc:docMk/>
            <pc:sldMk cId="2529148966" sldId="343"/>
            <ac:spMk id="5" creationId="{D7DF79CD-69CA-028C-47B9-1C0E33E1E0F7}"/>
          </ac:spMkLst>
        </pc:spChg>
        <pc:picChg chg="add mod">
          <ac:chgData name="Karina Hossfeld" userId="be0b8066-ccf7-44d3-8c74-dc3048a57faa" providerId="ADAL" clId="{D8C974CB-349A-4BBB-8DBF-DB986E7368DE}" dt="2026-04-10T11:10:52.452" v="4293" actId="1076"/>
          <ac:picMkLst>
            <pc:docMk/>
            <pc:sldMk cId="2529148966" sldId="343"/>
            <ac:picMk id="4" creationId="{8D339B0D-9D1F-B6F6-84B3-66B4CC7517A9}"/>
          </ac:picMkLst>
        </pc:picChg>
      </pc:sldChg>
      <pc:sldChg chg="addSp modSp add mod">
        <pc:chgData name="Karina Hossfeld" userId="be0b8066-ccf7-44d3-8c74-dc3048a57faa" providerId="ADAL" clId="{D8C974CB-349A-4BBB-8DBF-DB986E7368DE}" dt="2026-04-10T11:08:06.481" v="4291" actId="1076"/>
        <pc:sldMkLst>
          <pc:docMk/>
          <pc:sldMk cId="4125167245" sldId="344"/>
        </pc:sldMkLst>
        <pc:spChg chg="mod">
          <ac:chgData name="Karina Hossfeld" userId="be0b8066-ccf7-44d3-8c74-dc3048a57faa" providerId="ADAL" clId="{D8C974CB-349A-4BBB-8DBF-DB986E7368DE}" dt="2026-04-10T11:04:02.132" v="4287" actId="20577"/>
          <ac:spMkLst>
            <pc:docMk/>
            <pc:sldMk cId="4125167245" sldId="344"/>
            <ac:spMk id="3" creationId="{861C5842-1FCD-3704-AF95-04BB30BD6519}"/>
          </ac:spMkLst>
        </pc:spChg>
        <pc:picChg chg="add mod">
          <ac:chgData name="Karina Hossfeld" userId="be0b8066-ccf7-44d3-8c74-dc3048a57faa" providerId="ADAL" clId="{D8C974CB-349A-4BBB-8DBF-DB986E7368DE}" dt="2026-04-10T11:08:06.481" v="4291" actId="1076"/>
          <ac:picMkLst>
            <pc:docMk/>
            <pc:sldMk cId="4125167245" sldId="344"/>
            <ac:picMk id="4" creationId="{C66652C5-9A49-95C1-007E-899649BC7B54}"/>
          </ac:picMkLst>
        </pc:picChg>
      </pc:sldChg>
      <pc:sldChg chg="addSp delSp modSp add mod">
        <pc:chgData name="Karina Hossfeld" userId="be0b8066-ccf7-44d3-8c74-dc3048a57faa" providerId="ADAL" clId="{D8C974CB-349A-4BBB-8DBF-DB986E7368DE}" dt="2026-04-13T16:18:01.089" v="7921" actId="1076"/>
        <pc:sldMkLst>
          <pc:docMk/>
          <pc:sldMk cId="3855692890" sldId="345"/>
        </pc:sldMkLst>
        <pc:spChg chg="add mod">
          <ac:chgData name="Karina Hossfeld" userId="be0b8066-ccf7-44d3-8c74-dc3048a57faa" providerId="ADAL" clId="{D8C974CB-349A-4BBB-8DBF-DB986E7368DE}" dt="2026-04-13T16:17:48.707" v="7920" actId="1076"/>
          <ac:spMkLst>
            <pc:docMk/>
            <pc:sldMk cId="3855692890" sldId="345"/>
            <ac:spMk id="2" creationId="{5E7A8485-B61F-2730-ED92-C97B143C597F}"/>
          </ac:spMkLst>
        </pc:spChg>
        <pc:spChg chg="add mod">
          <ac:chgData name="Karina Hossfeld" userId="be0b8066-ccf7-44d3-8c74-dc3048a57faa" providerId="ADAL" clId="{D8C974CB-349A-4BBB-8DBF-DB986E7368DE}" dt="2026-04-13T16:18:01.089" v="7921" actId="1076"/>
          <ac:spMkLst>
            <pc:docMk/>
            <pc:sldMk cId="3855692890" sldId="345"/>
            <ac:spMk id="6" creationId="{473A5FA4-A5F2-D43F-5DB4-FCA6CCFD5D32}"/>
          </ac:spMkLst>
        </pc:spChg>
        <pc:spChg chg="add mod">
          <ac:chgData name="Karina Hossfeld" userId="be0b8066-ccf7-44d3-8c74-dc3048a57faa" providerId="ADAL" clId="{D8C974CB-349A-4BBB-8DBF-DB986E7368DE}" dt="2026-04-09T11:50:35.164" v="1997" actId="20577"/>
          <ac:spMkLst>
            <pc:docMk/>
            <pc:sldMk cId="3855692890" sldId="345"/>
            <ac:spMk id="8" creationId="{46E6F112-7259-CD63-3AE1-180713FC225F}"/>
          </ac:spMkLst>
        </pc:spChg>
        <pc:spChg chg="add mod">
          <ac:chgData name="Karina Hossfeld" userId="be0b8066-ccf7-44d3-8c74-dc3048a57faa" providerId="ADAL" clId="{D8C974CB-349A-4BBB-8DBF-DB986E7368DE}" dt="2026-04-13T16:17:43.807" v="7919" actId="1076"/>
          <ac:spMkLst>
            <pc:docMk/>
            <pc:sldMk cId="3855692890" sldId="345"/>
            <ac:spMk id="13" creationId="{9DC384AA-0BFA-F525-2E0B-3816454D4FCA}"/>
          </ac:spMkLst>
        </pc:spChg>
        <pc:spChg chg="mod">
          <ac:chgData name="Karina Hossfeld" userId="be0b8066-ccf7-44d3-8c74-dc3048a57faa" providerId="ADAL" clId="{D8C974CB-349A-4BBB-8DBF-DB986E7368DE}" dt="2026-04-10T09:57:12.648" v="3367" actId="255"/>
          <ac:spMkLst>
            <pc:docMk/>
            <pc:sldMk cId="3855692890" sldId="345"/>
            <ac:spMk id="15" creationId="{642A8229-8A41-A4CC-9568-941FC04EDF1C}"/>
          </ac:spMkLst>
        </pc:spChg>
        <pc:picChg chg="add mod ord">
          <ac:chgData name="Karina Hossfeld" userId="be0b8066-ccf7-44d3-8c74-dc3048a57faa" providerId="ADAL" clId="{D8C974CB-349A-4BBB-8DBF-DB986E7368DE}" dt="2026-04-10T11:13:04.509" v="4299" actId="1076"/>
          <ac:picMkLst>
            <pc:docMk/>
            <pc:sldMk cId="3855692890" sldId="345"/>
            <ac:picMk id="10" creationId="{0FAFB909-2C53-3AFC-3378-AFF14F730FEA}"/>
          </ac:picMkLst>
        </pc:picChg>
      </pc:sldChg>
      <pc:sldChg chg="addSp delSp modSp add mod ord">
        <pc:chgData name="Karina Hossfeld" userId="be0b8066-ccf7-44d3-8c74-dc3048a57faa" providerId="ADAL" clId="{D8C974CB-349A-4BBB-8DBF-DB986E7368DE}" dt="2026-04-10T11:13:21.491" v="4301" actId="1076"/>
        <pc:sldMkLst>
          <pc:docMk/>
          <pc:sldMk cId="1579452151" sldId="346"/>
        </pc:sldMkLst>
        <pc:spChg chg="mod">
          <ac:chgData name="Karina Hossfeld" userId="be0b8066-ccf7-44d3-8c74-dc3048a57faa" providerId="ADAL" clId="{D8C974CB-349A-4BBB-8DBF-DB986E7368DE}" dt="2026-04-10T09:57:37.906" v="3369" actId="14100"/>
          <ac:spMkLst>
            <pc:docMk/>
            <pc:sldMk cId="1579452151" sldId="346"/>
            <ac:spMk id="3" creationId="{D2F3A033-7C04-D464-93A9-4A61DAA150CC}"/>
          </ac:spMkLst>
        </pc:spChg>
        <pc:spChg chg="mod">
          <ac:chgData name="Karina Hossfeld" userId="be0b8066-ccf7-44d3-8c74-dc3048a57faa" providerId="ADAL" clId="{D8C974CB-349A-4BBB-8DBF-DB986E7368DE}" dt="2026-04-09T12:34:39.937" v="2110" actId="1076"/>
          <ac:spMkLst>
            <pc:docMk/>
            <pc:sldMk cId="1579452151" sldId="346"/>
            <ac:spMk id="5" creationId="{4CD9529F-4F0A-7CAD-1361-AF915A639BB6}"/>
          </ac:spMkLst>
        </pc:spChg>
        <pc:spChg chg="add mod">
          <ac:chgData name="Karina Hossfeld" userId="be0b8066-ccf7-44d3-8c74-dc3048a57faa" providerId="ADAL" clId="{D8C974CB-349A-4BBB-8DBF-DB986E7368DE}" dt="2026-04-09T12:34:44.856" v="2111" actId="1076"/>
          <ac:spMkLst>
            <pc:docMk/>
            <pc:sldMk cId="1579452151" sldId="346"/>
            <ac:spMk id="7" creationId="{B7725151-41FF-0BEE-68C3-DF9BA38C4A62}"/>
          </ac:spMkLst>
        </pc:spChg>
        <pc:spChg chg="add mod">
          <ac:chgData name="Karina Hossfeld" userId="be0b8066-ccf7-44d3-8c74-dc3048a57faa" providerId="ADAL" clId="{D8C974CB-349A-4BBB-8DBF-DB986E7368DE}" dt="2026-04-09T12:34:32.104" v="2109" actId="1076"/>
          <ac:spMkLst>
            <pc:docMk/>
            <pc:sldMk cId="1579452151" sldId="346"/>
            <ac:spMk id="8" creationId="{4722CFEC-0EB7-E852-0162-AD5AA9711EB9}"/>
          </ac:spMkLst>
        </pc:spChg>
        <pc:spChg chg="add mod">
          <ac:chgData name="Karina Hossfeld" userId="be0b8066-ccf7-44d3-8c74-dc3048a57faa" providerId="ADAL" clId="{D8C974CB-349A-4BBB-8DBF-DB986E7368DE}" dt="2026-04-09T12:35:51.778" v="2164" actId="1076"/>
          <ac:spMkLst>
            <pc:docMk/>
            <pc:sldMk cId="1579452151" sldId="346"/>
            <ac:spMk id="10" creationId="{C52A89E1-3327-BEE8-AC66-A017E918B748}"/>
          </ac:spMkLst>
        </pc:spChg>
        <pc:picChg chg="add mod">
          <ac:chgData name="Karina Hossfeld" userId="be0b8066-ccf7-44d3-8c74-dc3048a57faa" providerId="ADAL" clId="{D8C974CB-349A-4BBB-8DBF-DB986E7368DE}" dt="2026-04-10T11:13:21.491" v="4301" actId="1076"/>
          <ac:picMkLst>
            <pc:docMk/>
            <pc:sldMk cId="1579452151" sldId="346"/>
            <ac:picMk id="11" creationId="{BE863CEC-ABE8-BD09-CF33-32A1B6A2E746}"/>
          </ac:picMkLst>
        </pc:picChg>
      </pc:sldChg>
      <pc:sldChg chg="addSp delSp modSp add mod">
        <pc:chgData name="Karina Hossfeld" userId="be0b8066-ccf7-44d3-8c74-dc3048a57faa" providerId="ADAL" clId="{D8C974CB-349A-4BBB-8DBF-DB986E7368DE}" dt="2026-04-10T11:13:31.337" v="4303" actId="1076"/>
        <pc:sldMkLst>
          <pc:docMk/>
          <pc:sldMk cId="1726717766" sldId="347"/>
        </pc:sldMkLst>
        <pc:spChg chg="mod">
          <ac:chgData name="Karina Hossfeld" userId="be0b8066-ccf7-44d3-8c74-dc3048a57faa" providerId="ADAL" clId="{D8C974CB-349A-4BBB-8DBF-DB986E7368DE}" dt="2026-04-10T09:57:51.044" v="3371" actId="14100"/>
          <ac:spMkLst>
            <pc:docMk/>
            <pc:sldMk cId="1726717766" sldId="347"/>
            <ac:spMk id="3" creationId="{179C642C-57EB-C5EE-AFBA-0CA052C70C3A}"/>
          </ac:spMkLst>
        </pc:spChg>
        <pc:spChg chg="mod">
          <ac:chgData name="Karina Hossfeld" userId="be0b8066-ccf7-44d3-8c74-dc3048a57faa" providerId="ADAL" clId="{D8C974CB-349A-4BBB-8DBF-DB986E7368DE}" dt="2026-04-09T13:13:30.710" v="2907" actId="20577"/>
          <ac:spMkLst>
            <pc:docMk/>
            <pc:sldMk cId="1726717766" sldId="347"/>
            <ac:spMk id="5" creationId="{D72DE54A-0979-53C0-341F-3253096BE218}"/>
          </ac:spMkLst>
        </pc:spChg>
        <pc:spChg chg="add mod">
          <ac:chgData name="Karina Hossfeld" userId="be0b8066-ccf7-44d3-8c74-dc3048a57faa" providerId="ADAL" clId="{D8C974CB-349A-4BBB-8DBF-DB986E7368DE}" dt="2026-04-09T13:09:23.760" v="2808" actId="1076"/>
          <ac:spMkLst>
            <pc:docMk/>
            <pc:sldMk cId="1726717766" sldId="347"/>
            <ac:spMk id="8" creationId="{576C8D2E-14D7-797B-D9E5-E3DCE1CF5E92}"/>
          </ac:spMkLst>
        </pc:spChg>
        <pc:spChg chg="add mod">
          <ac:chgData name="Karina Hossfeld" userId="be0b8066-ccf7-44d3-8c74-dc3048a57faa" providerId="ADAL" clId="{D8C974CB-349A-4BBB-8DBF-DB986E7368DE}" dt="2026-04-09T13:14:45.869" v="2911" actId="1076"/>
          <ac:spMkLst>
            <pc:docMk/>
            <pc:sldMk cId="1726717766" sldId="347"/>
            <ac:spMk id="9" creationId="{45955CC7-CB83-3959-37FC-8CEFF6D17373}"/>
          </ac:spMkLst>
        </pc:spChg>
        <pc:spChg chg="add mod">
          <ac:chgData name="Karina Hossfeld" userId="be0b8066-ccf7-44d3-8c74-dc3048a57faa" providerId="ADAL" clId="{D8C974CB-349A-4BBB-8DBF-DB986E7368DE}" dt="2026-04-09T13:14:37.443" v="2910" actId="1076"/>
          <ac:spMkLst>
            <pc:docMk/>
            <pc:sldMk cId="1726717766" sldId="347"/>
            <ac:spMk id="11" creationId="{79013C7E-DCE1-F390-A793-0851D127BE57}"/>
          </ac:spMkLst>
        </pc:spChg>
        <pc:spChg chg="add mod">
          <ac:chgData name="Karina Hossfeld" userId="be0b8066-ccf7-44d3-8c74-dc3048a57faa" providerId="ADAL" clId="{D8C974CB-349A-4BBB-8DBF-DB986E7368DE}" dt="2026-04-09T13:13:25.448" v="2901" actId="1076"/>
          <ac:spMkLst>
            <pc:docMk/>
            <pc:sldMk cId="1726717766" sldId="347"/>
            <ac:spMk id="14" creationId="{3F06A727-F9A0-57D5-07B3-164828F47B07}"/>
          </ac:spMkLst>
        </pc:spChg>
        <pc:picChg chg="add mod">
          <ac:chgData name="Karina Hossfeld" userId="be0b8066-ccf7-44d3-8c74-dc3048a57faa" providerId="ADAL" clId="{D8C974CB-349A-4BBB-8DBF-DB986E7368DE}" dt="2026-04-10T11:13:31.337" v="4303" actId="1076"/>
          <ac:picMkLst>
            <pc:docMk/>
            <pc:sldMk cId="1726717766" sldId="347"/>
            <ac:picMk id="17" creationId="{FD9F8747-AFBD-18F9-5FD8-8C267015489D}"/>
          </ac:picMkLst>
        </pc:picChg>
      </pc:sldChg>
      <pc:sldChg chg="addSp delSp modSp add mod">
        <pc:chgData name="Karina Hossfeld" userId="be0b8066-ccf7-44d3-8c74-dc3048a57faa" providerId="ADAL" clId="{D8C974CB-349A-4BBB-8DBF-DB986E7368DE}" dt="2026-04-10T11:13:45.102" v="4305" actId="1076"/>
        <pc:sldMkLst>
          <pc:docMk/>
          <pc:sldMk cId="2826879790" sldId="348"/>
        </pc:sldMkLst>
        <pc:spChg chg="mod">
          <ac:chgData name="Karina Hossfeld" userId="be0b8066-ccf7-44d3-8c74-dc3048a57faa" providerId="ADAL" clId="{D8C974CB-349A-4BBB-8DBF-DB986E7368DE}" dt="2026-04-10T09:58:07.540" v="3373" actId="14100"/>
          <ac:spMkLst>
            <pc:docMk/>
            <pc:sldMk cId="2826879790" sldId="348"/>
            <ac:spMk id="3" creationId="{CAADA0D1-F51A-1D3A-0824-D4F3602FED43}"/>
          </ac:spMkLst>
        </pc:spChg>
        <pc:spChg chg="mod">
          <ac:chgData name="Karina Hossfeld" userId="be0b8066-ccf7-44d3-8c74-dc3048a57faa" providerId="ADAL" clId="{D8C974CB-349A-4BBB-8DBF-DB986E7368DE}" dt="2026-04-09T13:35:32.887" v="3043" actId="20577"/>
          <ac:spMkLst>
            <pc:docMk/>
            <pc:sldMk cId="2826879790" sldId="348"/>
            <ac:spMk id="5" creationId="{167C5CA1-9C34-3078-18C7-5FD7B8EDC00D}"/>
          </ac:spMkLst>
        </pc:spChg>
        <pc:spChg chg="add mod">
          <ac:chgData name="Karina Hossfeld" userId="be0b8066-ccf7-44d3-8c74-dc3048a57faa" providerId="ADAL" clId="{D8C974CB-349A-4BBB-8DBF-DB986E7368DE}" dt="2026-04-09T13:35:49.017" v="3063" actId="20577"/>
          <ac:spMkLst>
            <pc:docMk/>
            <pc:sldMk cId="2826879790" sldId="348"/>
            <ac:spMk id="6" creationId="{AA291C07-A3F7-A1D0-2CEA-501204861916}"/>
          </ac:spMkLst>
        </pc:spChg>
        <pc:spChg chg="add mod">
          <ac:chgData name="Karina Hossfeld" userId="be0b8066-ccf7-44d3-8c74-dc3048a57faa" providerId="ADAL" clId="{D8C974CB-349A-4BBB-8DBF-DB986E7368DE}" dt="2026-04-09T13:35:17.439" v="3019" actId="20577"/>
          <ac:spMkLst>
            <pc:docMk/>
            <pc:sldMk cId="2826879790" sldId="348"/>
            <ac:spMk id="8" creationId="{812F9D63-4293-C49F-3388-EAC41A303239}"/>
          </ac:spMkLst>
        </pc:spChg>
        <pc:picChg chg="add mod">
          <ac:chgData name="Karina Hossfeld" userId="be0b8066-ccf7-44d3-8c74-dc3048a57faa" providerId="ADAL" clId="{D8C974CB-349A-4BBB-8DBF-DB986E7368DE}" dt="2026-04-10T11:13:45.102" v="4305" actId="1076"/>
          <ac:picMkLst>
            <pc:docMk/>
            <pc:sldMk cId="2826879790" sldId="348"/>
            <ac:picMk id="9" creationId="{7CDA342C-04F6-4AAB-5AFB-0F265A00D180}"/>
          </ac:picMkLst>
        </pc:picChg>
      </pc:sldChg>
      <pc:sldChg chg="addSp delSp modSp add mod">
        <pc:chgData name="Karina Hossfeld" userId="be0b8066-ccf7-44d3-8c74-dc3048a57faa" providerId="ADAL" clId="{D8C974CB-349A-4BBB-8DBF-DB986E7368DE}" dt="2026-04-13T14:22:32.002" v="6537" actId="1076"/>
        <pc:sldMkLst>
          <pc:docMk/>
          <pc:sldMk cId="4027834626" sldId="349"/>
        </pc:sldMkLst>
        <pc:spChg chg="mod">
          <ac:chgData name="Karina Hossfeld" userId="be0b8066-ccf7-44d3-8c74-dc3048a57faa" providerId="ADAL" clId="{D8C974CB-349A-4BBB-8DBF-DB986E7368DE}" dt="2026-04-10T10:16:42.028" v="3386" actId="6549"/>
          <ac:spMkLst>
            <pc:docMk/>
            <pc:sldMk cId="4027834626" sldId="349"/>
            <ac:spMk id="5" creationId="{B2D99E38-40EC-68A2-4FA7-2EE781DC069E}"/>
          </ac:spMkLst>
        </pc:spChg>
        <pc:spChg chg="add mod">
          <ac:chgData name="Karina Hossfeld" userId="be0b8066-ccf7-44d3-8c74-dc3048a57faa" providerId="ADAL" clId="{D8C974CB-349A-4BBB-8DBF-DB986E7368DE}" dt="2026-04-13T14:22:32.002" v="6537" actId="1076"/>
          <ac:spMkLst>
            <pc:docMk/>
            <pc:sldMk cId="4027834626" sldId="349"/>
            <ac:spMk id="6" creationId="{7111451B-1C6D-BF86-50C8-0F2D135C1405}"/>
          </ac:spMkLst>
        </pc:spChg>
        <pc:spChg chg="mod">
          <ac:chgData name="Karina Hossfeld" userId="be0b8066-ccf7-44d3-8c74-dc3048a57faa" providerId="ADAL" clId="{D8C974CB-349A-4BBB-8DBF-DB986E7368DE}" dt="2026-04-10T09:59:31.036" v="3385" actId="1076"/>
          <ac:spMkLst>
            <pc:docMk/>
            <pc:sldMk cId="4027834626" sldId="349"/>
            <ac:spMk id="15" creationId="{7B91CD7A-30AF-4E44-676F-6E10D47DF6F0}"/>
          </ac:spMkLst>
        </pc:spChg>
        <pc:picChg chg="add mod">
          <ac:chgData name="Karina Hossfeld" userId="be0b8066-ccf7-44d3-8c74-dc3048a57faa" providerId="ADAL" clId="{D8C974CB-349A-4BBB-8DBF-DB986E7368DE}" dt="2026-04-13T14:21:24.028" v="6528" actId="1076"/>
          <ac:picMkLst>
            <pc:docMk/>
            <pc:sldMk cId="4027834626" sldId="349"/>
            <ac:picMk id="7" creationId="{B609D58B-957B-30AA-88AF-07AB83247234}"/>
          </ac:picMkLst>
        </pc:picChg>
      </pc:sldChg>
      <pc:sldChg chg="addSp delSp modSp add mod">
        <pc:chgData name="Karina Hossfeld" userId="be0b8066-ccf7-44d3-8c74-dc3048a57faa" providerId="ADAL" clId="{D8C974CB-349A-4BBB-8DBF-DB986E7368DE}" dt="2026-04-10T11:13:57.230" v="4307" actId="1076"/>
        <pc:sldMkLst>
          <pc:docMk/>
          <pc:sldMk cId="1031939190" sldId="350"/>
        </pc:sldMkLst>
        <pc:spChg chg="mod">
          <ac:chgData name="Karina Hossfeld" userId="be0b8066-ccf7-44d3-8c74-dc3048a57faa" providerId="ADAL" clId="{D8C974CB-349A-4BBB-8DBF-DB986E7368DE}" dt="2026-04-10T09:58:18.497" v="3375" actId="14100"/>
          <ac:spMkLst>
            <pc:docMk/>
            <pc:sldMk cId="1031939190" sldId="350"/>
            <ac:spMk id="3" creationId="{B5392F09-4728-B020-55FB-DFC0114DEBF0}"/>
          </ac:spMkLst>
        </pc:spChg>
        <pc:spChg chg="mod">
          <ac:chgData name="Karina Hossfeld" userId="be0b8066-ccf7-44d3-8c74-dc3048a57faa" providerId="ADAL" clId="{D8C974CB-349A-4BBB-8DBF-DB986E7368DE}" dt="2026-04-10T08:46:44.308" v="3323" actId="1076"/>
          <ac:spMkLst>
            <pc:docMk/>
            <pc:sldMk cId="1031939190" sldId="350"/>
            <ac:spMk id="5" creationId="{8CD0BB11-73B2-10EE-A2C9-83F194E33B8C}"/>
          </ac:spMkLst>
        </pc:spChg>
        <pc:spChg chg="add mod">
          <ac:chgData name="Karina Hossfeld" userId="be0b8066-ccf7-44d3-8c74-dc3048a57faa" providerId="ADAL" clId="{D8C974CB-349A-4BBB-8DBF-DB986E7368DE}" dt="2026-04-10T08:46:35.177" v="3322" actId="12"/>
          <ac:spMkLst>
            <pc:docMk/>
            <pc:sldMk cId="1031939190" sldId="350"/>
            <ac:spMk id="6" creationId="{23D05F5E-145C-8D9D-A90C-9EB81B34A728}"/>
          </ac:spMkLst>
        </pc:spChg>
        <pc:spChg chg="add mod">
          <ac:chgData name="Karina Hossfeld" userId="be0b8066-ccf7-44d3-8c74-dc3048a57faa" providerId="ADAL" clId="{D8C974CB-349A-4BBB-8DBF-DB986E7368DE}" dt="2026-04-10T08:46:21.409" v="3319" actId="12"/>
          <ac:spMkLst>
            <pc:docMk/>
            <pc:sldMk cId="1031939190" sldId="350"/>
            <ac:spMk id="7" creationId="{8027E92B-46DC-4D45-2A11-61EC3FDBE9F1}"/>
          </ac:spMkLst>
        </pc:spChg>
        <pc:picChg chg="add mod">
          <ac:chgData name="Karina Hossfeld" userId="be0b8066-ccf7-44d3-8c74-dc3048a57faa" providerId="ADAL" clId="{D8C974CB-349A-4BBB-8DBF-DB986E7368DE}" dt="2026-04-10T11:13:57.230" v="4307" actId="1076"/>
          <ac:picMkLst>
            <pc:docMk/>
            <pc:sldMk cId="1031939190" sldId="350"/>
            <ac:picMk id="8" creationId="{449BD748-8C0B-6963-D006-958AB9F44117}"/>
          </ac:picMkLst>
        </pc:picChg>
      </pc:sldChg>
      <pc:sldChg chg="addSp delSp modSp add mod">
        <pc:chgData name="Karina Hossfeld" userId="be0b8066-ccf7-44d3-8c74-dc3048a57faa" providerId="ADAL" clId="{D8C974CB-349A-4BBB-8DBF-DB986E7368DE}" dt="2026-04-13T14:21:13.644" v="6526" actId="21"/>
        <pc:sldMkLst>
          <pc:docMk/>
          <pc:sldMk cId="4076479027" sldId="351"/>
        </pc:sldMkLst>
        <pc:spChg chg="add mod">
          <ac:chgData name="Karina Hossfeld" userId="be0b8066-ccf7-44d3-8c74-dc3048a57faa" providerId="ADAL" clId="{D8C974CB-349A-4BBB-8DBF-DB986E7368DE}" dt="2026-04-10T11:18:58.108" v="4328" actId="5793"/>
          <ac:spMkLst>
            <pc:docMk/>
            <pc:sldMk cId="4076479027" sldId="351"/>
            <ac:spMk id="3" creationId="{AB55884F-4946-28F0-04B9-A82C75B8078F}"/>
          </ac:spMkLst>
        </pc:spChg>
        <pc:spChg chg="mod">
          <ac:chgData name="Karina Hossfeld" userId="be0b8066-ccf7-44d3-8c74-dc3048a57faa" providerId="ADAL" clId="{D8C974CB-349A-4BBB-8DBF-DB986E7368DE}" dt="2026-04-10T10:24:14.920" v="3644" actId="20577"/>
          <ac:spMkLst>
            <pc:docMk/>
            <pc:sldMk cId="4076479027" sldId="351"/>
            <ac:spMk id="6" creationId="{46340E1A-6ED7-0652-0A50-F13C1CFD1DFF}"/>
          </ac:spMkLst>
        </pc:spChg>
        <pc:picChg chg="add mod">
          <ac:chgData name="Karina Hossfeld" userId="be0b8066-ccf7-44d3-8c74-dc3048a57faa" providerId="ADAL" clId="{D8C974CB-349A-4BBB-8DBF-DB986E7368DE}" dt="2026-04-13T14:21:10.273" v="6525" actId="1076"/>
          <ac:picMkLst>
            <pc:docMk/>
            <pc:sldMk cId="4076479027" sldId="351"/>
            <ac:picMk id="8" creationId="{4FDD4418-956A-74D1-81D9-A2F0561DE5C9}"/>
          </ac:picMkLst>
        </pc:picChg>
      </pc:sldChg>
      <pc:sldChg chg="addSp delSp modSp add mod">
        <pc:chgData name="Karina Hossfeld" userId="be0b8066-ccf7-44d3-8c74-dc3048a57faa" providerId="ADAL" clId="{D8C974CB-349A-4BBB-8DBF-DB986E7368DE}" dt="2026-04-13T14:23:22.656" v="6546" actId="20577"/>
        <pc:sldMkLst>
          <pc:docMk/>
          <pc:sldMk cId="3888749031" sldId="352"/>
        </pc:sldMkLst>
        <pc:spChg chg="add mod">
          <ac:chgData name="Karina Hossfeld" userId="be0b8066-ccf7-44d3-8c74-dc3048a57faa" providerId="ADAL" clId="{D8C974CB-349A-4BBB-8DBF-DB986E7368DE}" dt="2026-04-13T14:22:53.115" v="6538" actId="108"/>
          <ac:spMkLst>
            <pc:docMk/>
            <pc:sldMk cId="3888749031" sldId="352"/>
            <ac:spMk id="2" creationId="{16915A4A-07B4-A57B-6D8F-BC49A148255C}"/>
          </ac:spMkLst>
        </pc:spChg>
        <pc:spChg chg="mod">
          <ac:chgData name="Karina Hossfeld" userId="be0b8066-ccf7-44d3-8c74-dc3048a57faa" providerId="ADAL" clId="{D8C974CB-349A-4BBB-8DBF-DB986E7368DE}" dt="2026-04-13T14:23:22.656" v="6546" actId="20577"/>
          <ac:spMkLst>
            <pc:docMk/>
            <pc:sldMk cId="3888749031" sldId="352"/>
            <ac:spMk id="5" creationId="{6D409DAD-6548-4C3A-7C65-B0640C9F1A48}"/>
          </ac:spMkLst>
        </pc:spChg>
      </pc:sldChg>
      <pc:sldChg chg="addSp delSp modSp add mod">
        <pc:chgData name="Karina Hossfeld" userId="be0b8066-ccf7-44d3-8c74-dc3048a57faa" providerId="ADAL" clId="{D8C974CB-349A-4BBB-8DBF-DB986E7368DE}" dt="2026-04-10T10:57:13.013" v="4271" actId="1076"/>
        <pc:sldMkLst>
          <pc:docMk/>
          <pc:sldMk cId="3791111887" sldId="353"/>
        </pc:sldMkLst>
        <pc:spChg chg="add mod">
          <ac:chgData name="Karina Hossfeld" userId="be0b8066-ccf7-44d3-8c74-dc3048a57faa" providerId="ADAL" clId="{D8C974CB-349A-4BBB-8DBF-DB986E7368DE}" dt="2026-04-10T10:56:15.179" v="4267" actId="12"/>
          <ac:spMkLst>
            <pc:docMk/>
            <pc:sldMk cId="3791111887" sldId="353"/>
            <ac:spMk id="4" creationId="{96B18BA3-18BB-AA70-758A-719D72F9FEA7}"/>
          </ac:spMkLst>
        </pc:spChg>
        <pc:picChg chg="add mod">
          <ac:chgData name="Karina Hossfeld" userId="be0b8066-ccf7-44d3-8c74-dc3048a57faa" providerId="ADAL" clId="{D8C974CB-349A-4BBB-8DBF-DB986E7368DE}" dt="2026-04-10T10:57:13.013" v="4271" actId="1076"/>
          <ac:picMkLst>
            <pc:docMk/>
            <pc:sldMk cId="3791111887" sldId="353"/>
            <ac:picMk id="7" creationId="{7B52C7DB-5182-6613-65F3-7813F9B4DF2C}"/>
          </ac:picMkLst>
        </pc:picChg>
      </pc:sldChg>
      <pc:sldChg chg="addSp modSp new mod">
        <pc:chgData name="Karina Hossfeld" userId="be0b8066-ccf7-44d3-8c74-dc3048a57faa" providerId="ADAL" clId="{D8C974CB-349A-4BBB-8DBF-DB986E7368DE}" dt="2026-04-13T14:44:00.763" v="6707" actId="948"/>
        <pc:sldMkLst>
          <pc:docMk/>
          <pc:sldMk cId="1913425607" sldId="354"/>
        </pc:sldMkLst>
        <pc:spChg chg="mod">
          <ac:chgData name="Karina Hossfeld" userId="be0b8066-ccf7-44d3-8c74-dc3048a57faa" providerId="ADAL" clId="{D8C974CB-349A-4BBB-8DBF-DB986E7368DE}" dt="2026-04-10T11:17:09.948" v="4317" actId="1076"/>
          <ac:spMkLst>
            <pc:docMk/>
            <pc:sldMk cId="1913425607" sldId="354"/>
            <ac:spMk id="2" creationId="{24D520B5-243A-1AFB-F4EB-B6D5C23908BB}"/>
          </ac:spMkLst>
        </pc:spChg>
        <pc:spChg chg="mod">
          <ac:chgData name="Karina Hossfeld" userId="be0b8066-ccf7-44d3-8c74-dc3048a57faa" providerId="ADAL" clId="{D8C974CB-349A-4BBB-8DBF-DB986E7368DE}" dt="2026-04-13T14:44:00.763" v="6707" actId="948"/>
          <ac:spMkLst>
            <pc:docMk/>
            <pc:sldMk cId="1913425607" sldId="354"/>
            <ac:spMk id="3" creationId="{4BBE46ED-8D5F-27A5-3D2B-181CA58A3B7A}"/>
          </ac:spMkLst>
        </pc:spChg>
        <pc:picChg chg="add mod">
          <ac:chgData name="Karina Hossfeld" userId="be0b8066-ccf7-44d3-8c74-dc3048a57faa" providerId="ADAL" clId="{D8C974CB-349A-4BBB-8DBF-DB986E7368DE}" dt="2026-04-13T14:43:34.366" v="6706" actId="1076"/>
          <ac:picMkLst>
            <pc:docMk/>
            <pc:sldMk cId="1913425607" sldId="354"/>
            <ac:picMk id="4" creationId="{F9A2FD1B-4CC9-A475-9F07-E96C77CBC9DE}"/>
          </ac:picMkLst>
        </pc:picChg>
      </pc:sldChg>
      <pc:sldChg chg="addSp delSp modSp add mod">
        <pc:chgData name="Karina Hossfeld" userId="be0b8066-ccf7-44d3-8c74-dc3048a57faa" providerId="ADAL" clId="{D8C974CB-349A-4BBB-8DBF-DB986E7368DE}" dt="2026-04-13T16:25:35.354" v="7947" actId="12"/>
        <pc:sldMkLst>
          <pc:docMk/>
          <pc:sldMk cId="4031538393" sldId="355"/>
        </pc:sldMkLst>
        <pc:spChg chg="add mod">
          <ac:chgData name="Karina Hossfeld" userId="be0b8066-ccf7-44d3-8c74-dc3048a57faa" providerId="ADAL" clId="{D8C974CB-349A-4BBB-8DBF-DB986E7368DE}" dt="2026-04-13T16:25:35.354" v="7947" actId="12"/>
          <ac:spMkLst>
            <pc:docMk/>
            <pc:sldMk cId="4031538393" sldId="355"/>
            <ac:spMk id="5" creationId="{43703650-F54B-53EC-3782-8B430C0502D8}"/>
          </ac:spMkLst>
        </pc:spChg>
        <pc:picChg chg="add mod">
          <ac:chgData name="Karina Hossfeld" userId="be0b8066-ccf7-44d3-8c74-dc3048a57faa" providerId="ADAL" clId="{D8C974CB-349A-4BBB-8DBF-DB986E7368DE}" dt="2026-04-13T14:44:20.216" v="6709" actId="1076"/>
          <ac:picMkLst>
            <pc:docMk/>
            <pc:sldMk cId="4031538393" sldId="355"/>
            <ac:picMk id="3" creationId="{DE7C6634-F8EC-1922-312F-8133940CDF68}"/>
          </ac:picMkLst>
        </pc:picChg>
      </pc:sldChg>
      <pc:sldChg chg="addSp modSp add mod">
        <pc:chgData name="Karina Hossfeld" userId="be0b8066-ccf7-44d3-8c74-dc3048a57faa" providerId="ADAL" clId="{D8C974CB-349A-4BBB-8DBF-DB986E7368DE}" dt="2026-04-10T11:31:37.771" v="4544" actId="1076"/>
        <pc:sldMkLst>
          <pc:docMk/>
          <pc:sldMk cId="3698342017" sldId="356"/>
        </pc:sldMkLst>
        <pc:spChg chg="mod">
          <ac:chgData name="Karina Hossfeld" userId="be0b8066-ccf7-44d3-8c74-dc3048a57faa" providerId="ADAL" clId="{D8C974CB-349A-4BBB-8DBF-DB986E7368DE}" dt="2026-04-10T11:29:47.587" v="4538" actId="20578"/>
          <ac:spMkLst>
            <pc:docMk/>
            <pc:sldMk cId="3698342017" sldId="356"/>
            <ac:spMk id="2" creationId="{814183ED-23FD-20B5-6E4E-1A094D1AB228}"/>
          </ac:spMkLst>
        </pc:spChg>
        <pc:spChg chg="mod">
          <ac:chgData name="Karina Hossfeld" userId="be0b8066-ccf7-44d3-8c74-dc3048a57faa" providerId="ADAL" clId="{D8C974CB-349A-4BBB-8DBF-DB986E7368DE}" dt="2026-04-10T11:30:05.922" v="4540" actId="14100"/>
          <ac:spMkLst>
            <pc:docMk/>
            <pc:sldMk cId="3698342017" sldId="356"/>
            <ac:spMk id="5" creationId="{EB223FFC-5F86-E973-4DF2-972B4517C645}"/>
          </ac:spMkLst>
        </pc:spChg>
        <pc:picChg chg="add mod">
          <ac:chgData name="Karina Hossfeld" userId="be0b8066-ccf7-44d3-8c74-dc3048a57faa" providerId="ADAL" clId="{D8C974CB-349A-4BBB-8DBF-DB986E7368DE}" dt="2026-04-10T11:31:37.771" v="4544" actId="1076"/>
          <ac:picMkLst>
            <pc:docMk/>
            <pc:sldMk cId="3698342017" sldId="356"/>
            <ac:picMk id="4" creationId="{917154A1-D36E-5319-E85E-8EF1F16FBC6F}"/>
          </ac:picMkLst>
        </pc:picChg>
      </pc:sldChg>
      <pc:sldChg chg="addSp modSp add mod">
        <pc:chgData name="Karina Hossfeld" userId="be0b8066-ccf7-44d3-8c74-dc3048a57faa" providerId="ADAL" clId="{D8C974CB-349A-4BBB-8DBF-DB986E7368DE}" dt="2026-04-13T14:54:29.663" v="6727" actId="1076"/>
        <pc:sldMkLst>
          <pc:docMk/>
          <pc:sldMk cId="3425795070" sldId="357"/>
        </pc:sldMkLst>
        <pc:spChg chg="mod">
          <ac:chgData name="Karina Hossfeld" userId="be0b8066-ccf7-44d3-8c74-dc3048a57faa" providerId="ADAL" clId="{D8C974CB-349A-4BBB-8DBF-DB986E7368DE}" dt="2026-04-13T14:54:29.663" v="6727" actId="1076"/>
          <ac:spMkLst>
            <pc:docMk/>
            <pc:sldMk cId="3425795070" sldId="357"/>
            <ac:spMk id="5" creationId="{802606D5-CE52-FBAE-B05F-5C001551AC3E}"/>
          </ac:spMkLst>
        </pc:spChg>
        <pc:picChg chg="add mod">
          <ac:chgData name="Karina Hossfeld" userId="be0b8066-ccf7-44d3-8c74-dc3048a57faa" providerId="ADAL" clId="{D8C974CB-349A-4BBB-8DBF-DB986E7368DE}" dt="2026-04-13T14:54:12.319" v="6723" actId="1076"/>
          <ac:picMkLst>
            <pc:docMk/>
            <pc:sldMk cId="3425795070" sldId="357"/>
            <ac:picMk id="4" creationId="{374AAAFE-6257-00DE-7255-1D819293E65C}"/>
          </ac:picMkLst>
        </pc:picChg>
        <pc:picChg chg="add mod">
          <ac:chgData name="Karina Hossfeld" userId="be0b8066-ccf7-44d3-8c74-dc3048a57faa" providerId="ADAL" clId="{D8C974CB-349A-4BBB-8DBF-DB986E7368DE}" dt="2026-04-13T14:54:25.726" v="6726" actId="1076"/>
          <ac:picMkLst>
            <pc:docMk/>
            <pc:sldMk cId="3425795070" sldId="357"/>
            <ac:picMk id="7" creationId="{B15E990B-5734-788D-B7B8-BE33280219D2}"/>
          </ac:picMkLst>
        </pc:picChg>
      </pc:sldChg>
      <pc:sldChg chg="addSp modSp add mod">
        <pc:chgData name="Karina Hossfeld" userId="be0b8066-ccf7-44d3-8c74-dc3048a57faa" providerId="ADAL" clId="{D8C974CB-349A-4BBB-8DBF-DB986E7368DE}" dt="2026-04-13T16:26:01.550" v="7949" actId="20577"/>
        <pc:sldMkLst>
          <pc:docMk/>
          <pc:sldMk cId="522856950" sldId="359"/>
        </pc:sldMkLst>
        <pc:spChg chg="mod">
          <ac:chgData name="Karina Hossfeld" userId="be0b8066-ccf7-44d3-8c74-dc3048a57faa" providerId="ADAL" clId="{D8C974CB-349A-4BBB-8DBF-DB986E7368DE}" dt="2026-04-13T16:26:01.550" v="7949" actId="20577"/>
          <ac:spMkLst>
            <pc:docMk/>
            <pc:sldMk cId="522856950" sldId="359"/>
            <ac:spMk id="5" creationId="{62790CA1-89D8-2D7C-7CC8-AB3B208C7FCD}"/>
          </ac:spMkLst>
        </pc:spChg>
        <pc:picChg chg="add mod">
          <ac:chgData name="Karina Hossfeld" userId="be0b8066-ccf7-44d3-8c74-dc3048a57faa" providerId="ADAL" clId="{D8C974CB-349A-4BBB-8DBF-DB986E7368DE}" dt="2026-04-13T14:56:30.192" v="6731" actId="1076"/>
          <ac:picMkLst>
            <pc:docMk/>
            <pc:sldMk cId="522856950" sldId="359"/>
            <ac:picMk id="4" creationId="{69726E4A-34ED-3201-52D7-CD72E5ABC897}"/>
          </ac:picMkLst>
        </pc:picChg>
      </pc:sldChg>
      <pc:sldChg chg="addSp modSp add mod">
        <pc:chgData name="Karina Hossfeld" userId="be0b8066-ccf7-44d3-8c74-dc3048a57faa" providerId="ADAL" clId="{D8C974CB-349A-4BBB-8DBF-DB986E7368DE}" dt="2026-04-13T14:57:47.738" v="6733" actId="1076"/>
        <pc:sldMkLst>
          <pc:docMk/>
          <pc:sldMk cId="2867146954" sldId="360"/>
        </pc:sldMkLst>
        <pc:spChg chg="mod">
          <ac:chgData name="Karina Hossfeld" userId="be0b8066-ccf7-44d3-8c74-dc3048a57faa" providerId="ADAL" clId="{D8C974CB-349A-4BBB-8DBF-DB986E7368DE}" dt="2026-04-10T15:02:04.862" v="4721" actId="1076"/>
          <ac:spMkLst>
            <pc:docMk/>
            <pc:sldMk cId="2867146954" sldId="360"/>
            <ac:spMk id="5" creationId="{5FCE0F50-DFBC-B8CF-EBEC-F9B940C8FE9E}"/>
          </ac:spMkLst>
        </pc:spChg>
        <pc:picChg chg="add mod">
          <ac:chgData name="Karina Hossfeld" userId="be0b8066-ccf7-44d3-8c74-dc3048a57faa" providerId="ADAL" clId="{D8C974CB-349A-4BBB-8DBF-DB986E7368DE}" dt="2026-04-13T14:57:47.738" v="6733" actId="1076"/>
          <ac:picMkLst>
            <pc:docMk/>
            <pc:sldMk cId="2867146954" sldId="360"/>
            <ac:picMk id="4" creationId="{F1CA9804-B6B1-C8C2-0FB0-1E2DF2121FF3}"/>
          </ac:picMkLst>
        </pc:picChg>
      </pc:sldChg>
      <pc:sldChg chg="addSp modSp new mod">
        <pc:chgData name="Karina Hossfeld" userId="be0b8066-ccf7-44d3-8c74-dc3048a57faa" providerId="ADAL" clId="{D8C974CB-349A-4BBB-8DBF-DB986E7368DE}" dt="2026-04-13T14:58:28.537" v="6737" actId="14100"/>
        <pc:sldMkLst>
          <pc:docMk/>
          <pc:sldMk cId="484784472" sldId="361"/>
        </pc:sldMkLst>
        <pc:spChg chg="mod">
          <ac:chgData name="Karina Hossfeld" userId="be0b8066-ccf7-44d3-8c74-dc3048a57faa" providerId="ADAL" clId="{D8C974CB-349A-4BBB-8DBF-DB986E7368DE}" dt="2026-04-13T10:28:53.784" v="4939" actId="1076"/>
          <ac:spMkLst>
            <pc:docMk/>
            <pc:sldMk cId="484784472" sldId="361"/>
            <ac:spMk id="2" creationId="{A57FDB6D-563E-B946-4E0F-614EE0CB2C3C}"/>
          </ac:spMkLst>
        </pc:spChg>
        <pc:spChg chg="mod">
          <ac:chgData name="Karina Hossfeld" userId="be0b8066-ccf7-44d3-8c74-dc3048a57faa" providerId="ADAL" clId="{D8C974CB-349A-4BBB-8DBF-DB986E7368DE}" dt="2026-04-13T14:58:28.537" v="6737" actId="14100"/>
          <ac:spMkLst>
            <pc:docMk/>
            <pc:sldMk cId="484784472" sldId="361"/>
            <ac:spMk id="3" creationId="{3116168D-942D-041D-2603-3556294AA4D9}"/>
          </ac:spMkLst>
        </pc:spChg>
        <pc:picChg chg="add mod">
          <ac:chgData name="Karina Hossfeld" userId="be0b8066-ccf7-44d3-8c74-dc3048a57faa" providerId="ADAL" clId="{D8C974CB-349A-4BBB-8DBF-DB986E7368DE}" dt="2026-04-13T14:58:23.501" v="6736" actId="1076"/>
          <ac:picMkLst>
            <pc:docMk/>
            <pc:sldMk cId="484784472" sldId="361"/>
            <ac:picMk id="4" creationId="{1CB9EBC0-7D8A-26B9-B65A-35DE2A2AED57}"/>
          </ac:picMkLst>
        </pc:picChg>
      </pc:sldChg>
      <pc:sldChg chg="modSp add mod">
        <pc:chgData name="Karina Hossfeld" userId="be0b8066-ccf7-44d3-8c74-dc3048a57faa" providerId="ADAL" clId="{D8C974CB-349A-4BBB-8DBF-DB986E7368DE}" dt="2026-04-13T10:29:04.550" v="4940" actId="108"/>
        <pc:sldMkLst>
          <pc:docMk/>
          <pc:sldMk cId="3445492654" sldId="362"/>
        </pc:sldMkLst>
        <pc:spChg chg="mod">
          <ac:chgData name="Karina Hossfeld" userId="be0b8066-ccf7-44d3-8c74-dc3048a57faa" providerId="ADAL" clId="{D8C974CB-349A-4BBB-8DBF-DB986E7368DE}" dt="2026-04-13T10:29:04.550" v="4940" actId="108"/>
          <ac:spMkLst>
            <pc:docMk/>
            <pc:sldMk cId="3445492654" sldId="362"/>
            <ac:spMk id="2" creationId="{AE76AE18-FA67-098C-67D9-E5B0F1640182}"/>
          </ac:spMkLst>
        </pc:spChg>
        <pc:spChg chg="mod">
          <ac:chgData name="Karina Hossfeld" userId="be0b8066-ccf7-44d3-8c74-dc3048a57faa" providerId="ADAL" clId="{D8C974CB-349A-4BBB-8DBF-DB986E7368DE}" dt="2026-04-13T10:15:41.163" v="4821" actId="255"/>
          <ac:spMkLst>
            <pc:docMk/>
            <pc:sldMk cId="3445492654" sldId="362"/>
            <ac:spMk id="3" creationId="{3BBEFAA2-92C5-6F17-00BD-D58E8F8A8D87}"/>
          </ac:spMkLst>
        </pc:spChg>
      </pc:sldChg>
      <pc:sldChg chg="addSp modSp add mod">
        <pc:chgData name="Karina Hossfeld" userId="be0b8066-ccf7-44d3-8c74-dc3048a57faa" providerId="ADAL" clId="{D8C974CB-349A-4BBB-8DBF-DB986E7368DE}" dt="2026-04-13T14:58:54.338" v="6741" actId="1076"/>
        <pc:sldMkLst>
          <pc:docMk/>
          <pc:sldMk cId="3736582604" sldId="363"/>
        </pc:sldMkLst>
        <pc:spChg chg="mod">
          <ac:chgData name="Karina Hossfeld" userId="be0b8066-ccf7-44d3-8c74-dc3048a57faa" providerId="ADAL" clId="{D8C974CB-349A-4BBB-8DBF-DB986E7368DE}" dt="2026-04-13T10:29:11.111" v="4941" actId="108"/>
          <ac:spMkLst>
            <pc:docMk/>
            <pc:sldMk cId="3736582604" sldId="363"/>
            <ac:spMk id="2" creationId="{599FEC7C-0455-2829-C59F-28DBBD6549A4}"/>
          </ac:spMkLst>
        </pc:spChg>
        <pc:spChg chg="mod">
          <ac:chgData name="Karina Hossfeld" userId="be0b8066-ccf7-44d3-8c74-dc3048a57faa" providerId="ADAL" clId="{D8C974CB-349A-4BBB-8DBF-DB986E7368DE}" dt="2026-04-13T10:17:50.472" v="4837" actId="1076"/>
          <ac:spMkLst>
            <pc:docMk/>
            <pc:sldMk cId="3736582604" sldId="363"/>
            <ac:spMk id="3" creationId="{011E1F43-AF37-B71E-A0E9-DFA930A70FFA}"/>
          </ac:spMkLst>
        </pc:spChg>
        <pc:spChg chg="add mod">
          <ac:chgData name="Karina Hossfeld" userId="be0b8066-ccf7-44d3-8c74-dc3048a57faa" providerId="ADAL" clId="{D8C974CB-349A-4BBB-8DBF-DB986E7368DE}" dt="2026-04-13T14:58:54.338" v="6741" actId="1076"/>
          <ac:spMkLst>
            <pc:docMk/>
            <pc:sldMk cId="3736582604" sldId="363"/>
            <ac:spMk id="5" creationId="{DB7BA0F0-4413-C7A2-782B-55D7037390DE}"/>
          </ac:spMkLst>
        </pc:spChg>
        <pc:picChg chg="add mod">
          <ac:chgData name="Karina Hossfeld" userId="be0b8066-ccf7-44d3-8c74-dc3048a57faa" providerId="ADAL" clId="{D8C974CB-349A-4BBB-8DBF-DB986E7368DE}" dt="2026-04-13T14:58:49.286" v="6740" actId="1076"/>
          <ac:picMkLst>
            <pc:docMk/>
            <pc:sldMk cId="3736582604" sldId="363"/>
            <ac:picMk id="4" creationId="{9F7A45C0-FC02-4910-764D-965C88C66BEF}"/>
          </ac:picMkLst>
        </pc:picChg>
      </pc:sldChg>
      <pc:sldChg chg="addSp delSp modSp add mod ord">
        <pc:chgData name="Karina Hossfeld" userId="be0b8066-ccf7-44d3-8c74-dc3048a57faa" providerId="ADAL" clId="{D8C974CB-349A-4BBB-8DBF-DB986E7368DE}" dt="2026-04-13T10:45:19.868" v="4989" actId="1076"/>
        <pc:sldMkLst>
          <pc:docMk/>
          <pc:sldMk cId="2723467647" sldId="364"/>
        </pc:sldMkLst>
        <pc:spChg chg="mod">
          <ac:chgData name="Karina Hossfeld" userId="be0b8066-ccf7-44d3-8c74-dc3048a57faa" providerId="ADAL" clId="{D8C974CB-349A-4BBB-8DBF-DB986E7368DE}" dt="2026-04-13T10:29:49.327" v="4945" actId="1076"/>
          <ac:spMkLst>
            <pc:docMk/>
            <pc:sldMk cId="2723467647" sldId="364"/>
            <ac:spMk id="2" creationId="{8AF59E58-B2CA-1BA2-36F9-980BAAEF26E2}"/>
          </ac:spMkLst>
        </pc:spChg>
        <pc:spChg chg="mod">
          <ac:chgData name="Karina Hossfeld" userId="be0b8066-ccf7-44d3-8c74-dc3048a57faa" providerId="ADAL" clId="{D8C974CB-349A-4BBB-8DBF-DB986E7368DE}" dt="2026-04-13T10:25:54.132" v="4932" actId="1076"/>
          <ac:spMkLst>
            <pc:docMk/>
            <pc:sldMk cId="2723467647" sldId="364"/>
            <ac:spMk id="3" creationId="{9D0BD934-BED0-7C2D-4D0B-C672201C8BDF}"/>
          </ac:spMkLst>
        </pc:spChg>
        <pc:spChg chg="add mod">
          <ac:chgData name="Karina Hossfeld" userId="be0b8066-ccf7-44d3-8c74-dc3048a57faa" providerId="ADAL" clId="{D8C974CB-349A-4BBB-8DBF-DB986E7368DE}" dt="2026-04-13T10:25:57.884" v="4933" actId="1076"/>
          <ac:spMkLst>
            <pc:docMk/>
            <pc:sldMk cId="2723467647" sldId="364"/>
            <ac:spMk id="5" creationId="{F085BA71-6026-37A0-751B-4A858CA530E2}"/>
          </ac:spMkLst>
        </pc:spChg>
        <pc:spChg chg="add mod">
          <ac:chgData name="Karina Hossfeld" userId="be0b8066-ccf7-44d3-8c74-dc3048a57faa" providerId="ADAL" clId="{D8C974CB-349A-4BBB-8DBF-DB986E7368DE}" dt="2026-04-13T10:25:50.331" v="4931" actId="1076"/>
          <ac:spMkLst>
            <pc:docMk/>
            <pc:sldMk cId="2723467647" sldId="364"/>
            <ac:spMk id="8" creationId="{AB25F798-25C0-5D2F-5747-A652E150B037}"/>
          </ac:spMkLst>
        </pc:spChg>
        <pc:spChg chg="add mod">
          <ac:chgData name="Karina Hossfeld" userId="be0b8066-ccf7-44d3-8c74-dc3048a57faa" providerId="ADAL" clId="{D8C974CB-349A-4BBB-8DBF-DB986E7368DE}" dt="2026-04-13T10:26:02.657" v="4934" actId="1076"/>
          <ac:spMkLst>
            <pc:docMk/>
            <pc:sldMk cId="2723467647" sldId="364"/>
            <ac:spMk id="10" creationId="{DB40F9BC-7F42-6EA6-9A0C-B6D3E6FFDA5B}"/>
          </ac:spMkLst>
        </pc:spChg>
        <pc:picChg chg="add mod">
          <ac:chgData name="Karina Hossfeld" userId="be0b8066-ccf7-44d3-8c74-dc3048a57faa" providerId="ADAL" clId="{D8C974CB-349A-4BBB-8DBF-DB986E7368DE}" dt="2026-04-13T10:45:19.868" v="4989" actId="1076"/>
          <ac:picMkLst>
            <pc:docMk/>
            <pc:sldMk cId="2723467647" sldId="364"/>
            <ac:picMk id="11" creationId="{30C97835-D7A2-13DB-5308-E1D04EA1C90E}"/>
          </ac:picMkLst>
        </pc:picChg>
      </pc:sldChg>
      <pc:sldChg chg="addSp delSp modSp add mod ord">
        <pc:chgData name="Karina Hossfeld" userId="be0b8066-ccf7-44d3-8c74-dc3048a57faa" providerId="ADAL" clId="{D8C974CB-349A-4BBB-8DBF-DB986E7368DE}" dt="2026-04-13T16:27:22.694" v="7963" actId="20577"/>
        <pc:sldMkLst>
          <pc:docMk/>
          <pc:sldMk cId="2650344676" sldId="365"/>
        </pc:sldMkLst>
        <pc:spChg chg="add mod">
          <ac:chgData name="Karina Hossfeld" userId="be0b8066-ccf7-44d3-8c74-dc3048a57faa" providerId="ADAL" clId="{D8C974CB-349A-4BBB-8DBF-DB986E7368DE}" dt="2026-04-13T16:27:22.694" v="7963" actId="20577"/>
          <ac:spMkLst>
            <pc:docMk/>
            <pc:sldMk cId="2650344676" sldId="365"/>
            <ac:spMk id="6" creationId="{F295A04D-F61E-86E0-4071-652083FC521B}"/>
          </ac:spMkLst>
        </pc:spChg>
        <pc:picChg chg="add mod ord">
          <ac:chgData name="Karina Hossfeld" userId="be0b8066-ccf7-44d3-8c74-dc3048a57faa" providerId="ADAL" clId="{D8C974CB-349A-4BBB-8DBF-DB986E7368DE}" dt="2026-04-13T14:59:26.815" v="6747" actId="1076"/>
          <ac:picMkLst>
            <pc:docMk/>
            <pc:sldMk cId="2650344676" sldId="365"/>
            <ac:picMk id="7" creationId="{73F27F2A-3F38-C9AF-2D88-AD671064667D}"/>
          </ac:picMkLst>
        </pc:picChg>
      </pc:sldChg>
      <pc:sldChg chg="modSp add mod">
        <pc:chgData name="Karina Hossfeld" userId="be0b8066-ccf7-44d3-8c74-dc3048a57faa" providerId="ADAL" clId="{D8C974CB-349A-4BBB-8DBF-DB986E7368DE}" dt="2026-04-13T14:28:22.721" v="6594" actId="948"/>
        <pc:sldMkLst>
          <pc:docMk/>
          <pc:sldMk cId="3218916205" sldId="366"/>
        </pc:sldMkLst>
        <pc:spChg chg="mod">
          <ac:chgData name="Karina Hossfeld" userId="be0b8066-ccf7-44d3-8c74-dc3048a57faa" providerId="ADAL" clId="{D8C974CB-349A-4BBB-8DBF-DB986E7368DE}" dt="2026-04-13T14:28:22.721" v="6594" actId="948"/>
          <ac:spMkLst>
            <pc:docMk/>
            <pc:sldMk cId="3218916205" sldId="366"/>
            <ac:spMk id="4" creationId="{47A25DB8-86D5-EAA8-7B08-761A99D65AAE}"/>
          </ac:spMkLst>
        </pc:spChg>
        <pc:spChg chg="mod">
          <ac:chgData name="Karina Hossfeld" userId="be0b8066-ccf7-44d3-8c74-dc3048a57faa" providerId="ADAL" clId="{D8C974CB-349A-4BBB-8DBF-DB986E7368DE}" dt="2026-04-13T10:51:14.956" v="5089" actId="20577"/>
          <ac:spMkLst>
            <pc:docMk/>
            <pc:sldMk cId="3218916205" sldId="366"/>
            <ac:spMk id="15" creationId="{ECF1AFA1-E885-679B-A62B-BADF25719BF7}"/>
          </ac:spMkLst>
        </pc:spChg>
        <pc:picChg chg="mod">
          <ac:chgData name="Karina Hossfeld" userId="be0b8066-ccf7-44d3-8c74-dc3048a57faa" providerId="ADAL" clId="{D8C974CB-349A-4BBB-8DBF-DB986E7368DE}" dt="2026-04-13T14:24:34.309" v="6555" actId="1076"/>
          <ac:picMkLst>
            <pc:docMk/>
            <pc:sldMk cId="3218916205" sldId="366"/>
            <ac:picMk id="7" creationId="{BE38413D-5BD8-A44B-6BD1-B0B529FC1316}"/>
          </ac:picMkLst>
        </pc:picChg>
      </pc:sldChg>
      <pc:sldChg chg="addSp delSp modSp add mod">
        <pc:chgData name="Karina Hossfeld" userId="be0b8066-ccf7-44d3-8c74-dc3048a57faa" providerId="ADAL" clId="{D8C974CB-349A-4BBB-8DBF-DB986E7368DE}" dt="2026-04-13T16:21:48.355" v="7936" actId="12"/>
        <pc:sldMkLst>
          <pc:docMk/>
          <pc:sldMk cId="3362486530" sldId="367"/>
        </pc:sldMkLst>
        <pc:spChg chg="mod">
          <ac:chgData name="Karina Hossfeld" userId="be0b8066-ccf7-44d3-8c74-dc3048a57faa" providerId="ADAL" clId="{D8C974CB-349A-4BBB-8DBF-DB986E7368DE}" dt="2026-04-13T16:21:48.355" v="7936" actId="12"/>
          <ac:spMkLst>
            <pc:docMk/>
            <pc:sldMk cId="3362486530" sldId="367"/>
            <ac:spMk id="4" creationId="{72345D04-7930-CEAA-BE80-56B85BF2206E}"/>
          </ac:spMkLst>
        </pc:spChg>
        <pc:picChg chg="mod">
          <ac:chgData name="Karina Hossfeld" userId="be0b8066-ccf7-44d3-8c74-dc3048a57faa" providerId="ADAL" clId="{D8C974CB-349A-4BBB-8DBF-DB986E7368DE}" dt="2026-04-13T14:40:23.132" v="6695" actId="1076"/>
          <ac:picMkLst>
            <pc:docMk/>
            <pc:sldMk cId="3362486530" sldId="367"/>
            <ac:picMk id="7" creationId="{4AA20753-577C-4777-9468-1AFFB2600702}"/>
          </ac:picMkLst>
        </pc:picChg>
      </pc:sldChg>
      <pc:sldChg chg="addSp delSp modSp add mod">
        <pc:chgData name="Karina Hossfeld" userId="be0b8066-ccf7-44d3-8c74-dc3048a57faa" providerId="ADAL" clId="{D8C974CB-349A-4BBB-8DBF-DB986E7368DE}" dt="2026-04-13T13:35:47.938" v="5296" actId="1076"/>
        <pc:sldMkLst>
          <pc:docMk/>
          <pc:sldMk cId="3773435455" sldId="368"/>
        </pc:sldMkLst>
        <pc:spChg chg="add mod">
          <ac:chgData name="Karina Hossfeld" userId="be0b8066-ccf7-44d3-8c74-dc3048a57faa" providerId="ADAL" clId="{D8C974CB-349A-4BBB-8DBF-DB986E7368DE}" dt="2026-04-13T13:35:31.838" v="5295" actId="20577"/>
          <ac:spMkLst>
            <pc:docMk/>
            <pc:sldMk cId="3773435455" sldId="368"/>
            <ac:spMk id="3" creationId="{73734275-54FC-9419-8D67-D777630660EF}"/>
          </ac:spMkLst>
        </pc:spChg>
        <pc:spChg chg="mod">
          <ac:chgData name="Karina Hossfeld" userId="be0b8066-ccf7-44d3-8c74-dc3048a57faa" providerId="ADAL" clId="{D8C974CB-349A-4BBB-8DBF-DB986E7368DE}" dt="2026-04-13T10:55:52.448" v="5171" actId="108"/>
          <ac:spMkLst>
            <pc:docMk/>
            <pc:sldMk cId="3773435455" sldId="368"/>
            <ac:spMk id="15" creationId="{FC31F9CB-54B1-917D-6086-803ADA9AB93E}"/>
          </ac:spMkLst>
        </pc:spChg>
        <pc:picChg chg="mod">
          <ac:chgData name="Karina Hossfeld" userId="be0b8066-ccf7-44d3-8c74-dc3048a57faa" providerId="ADAL" clId="{D8C974CB-349A-4BBB-8DBF-DB986E7368DE}" dt="2026-04-13T13:35:47.938" v="5296" actId="1076"/>
          <ac:picMkLst>
            <pc:docMk/>
            <pc:sldMk cId="3773435455" sldId="368"/>
            <ac:picMk id="7" creationId="{81E1EC42-CC77-2CD3-174D-5A323C3ED96F}"/>
          </ac:picMkLst>
        </pc:picChg>
      </pc:sldChg>
      <pc:sldChg chg="addSp delSp modSp add mod">
        <pc:chgData name="Karina Hossfeld" userId="be0b8066-ccf7-44d3-8c74-dc3048a57faa" providerId="ADAL" clId="{D8C974CB-349A-4BBB-8DBF-DB986E7368DE}" dt="2026-04-13T13:42:30.701" v="5795" actId="20577"/>
        <pc:sldMkLst>
          <pc:docMk/>
          <pc:sldMk cId="1191702922" sldId="369"/>
        </pc:sldMkLst>
        <pc:spChg chg="add mod">
          <ac:chgData name="Karina Hossfeld" userId="be0b8066-ccf7-44d3-8c74-dc3048a57faa" providerId="ADAL" clId="{D8C974CB-349A-4BBB-8DBF-DB986E7368DE}" dt="2026-04-13T13:42:30.701" v="5795" actId="20577"/>
          <ac:spMkLst>
            <pc:docMk/>
            <pc:sldMk cId="1191702922" sldId="369"/>
            <ac:spMk id="4" creationId="{7EFCF828-A1F4-B281-5082-E05EECB7F768}"/>
          </ac:spMkLst>
        </pc:spChg>
      </pc:sldChg>
      <pc:sldChg chg="addSp delSp modSp add mod">
        <pc:chgData name="Karina Hossfeld" userId="be0b8066-ccf7-44d3-8c74-dc3048a57faa" providerId="ADAL" clId="{D8C974CB-349A-4BBB-8DBF-DB986E7368DE}" dt="2026-04-13T16:23:23.972" v="7942" actId="12"/>
        <pc:sldMkLst>
          <pc:docMk/>
          <pc:sldMk cId="3672504791" sldId="370"/>
        </pc:sldMkLst>
        <pc:spChg chg="add mod">
          <ac:chgData name="Karina Hossfeld" userId="be0b8066-ccf7-44d3-8c74-dc3048a57faa" providerId="ADAL" clId="{D8C974CB-349A-4BBB-8DBF-DB986E7368DE}" dt="2026-04-13T16:23:23.972" v="7942" actId="12"/>
          <ac:spMkLst>
            <pc:docMk/>
            <pc:sldMk cId="3672504791" sldId="370"/>
            <ac:spMk id="3" creationId="{F69BC4AF-4ED4-EF53-EC66-10043D03F927}"/>
          </ac:spMkLst>
        </pc:spChg>
      </pc:sldChg>
      <pc:sldChg chg="addSp delSp modSp add mod">
        <pc:chgData name="Karina Hossfeld" userId="be0b8066-ccf7-44d3-8c74-dc3048a57faa" providerId="ADAL" clId="{D8C974CB-349A-4BBB-8DBF-DB986E7368DE}" dt="2026-04-13T16:24:27.944" v="7946" actId="12"/>
        <pc:sldMkLst>
          <pc:docMk/>
          <pc:sldMk cId="686439090" sldId="371"/>
        </pc:sldMkLst>
        <pc:spChg chg="add mod">
          <ac:chgData name="Karina Hossfeld" userId="be0b8066-ccf7-44d3-8c74-dc3048a57faa" providerId="ADAL" clId="{D8C974CB-349A-4BBB-8DBF-DB986E7368DE}" dt="2026-04-13T16:24:27.944" v="7946" actId="12"/>
          <ac:spMkLst>
            <pc:docMk/>
            <pc:sldMk cId="686439090" sldId="371"/>
            <ac:spMk id="4" creationId="{1A702A8D-45B2-D22A-7FC9-54F7708DEB95}"/>
          </ac:spMkLst>
        </pc:spChg>
        <pc:picChg chg="mod">
          <ac:chgData name="Karina Hossfeld" userId="be0b8066-ccf7-44d3-8c74-dc3048a57faa" providerId="ADAL" clId="{D8C974CB-349A-4BBB-8DBF-DB986E7368DE}" dt="2026-04-13T13:54:16.171" v="6204" actId="1076"/>
          <ac:picMkLst>
            <pc:docMk/>
            <pc:sldMk cId="686439090" sldId="371"/>
            <ac:picMk id="7" creationId="{5D9DDB24-4E2F-6980-5C8E-11A22D66FDBB}"/>
          </ac:picMkLst>
        </pc:picChg>
      </pc:sldChg>
      <pc:sldChg chg="addSp delSp modSp add mod">
        <pc:chgData name="Karina Hossfeld" userId="be0b8066-ccf7-44d3-8c74-dc3048a57faa" providerId="ADAL" clId="{D8C974CB-349A-4BBB-8DBF-DB986E7368DE}" dt="2026-04-13T15:26:05.853" v="7192" actId="108"/>
        <pc:sldMkLst>
          <pc:docMk/>
          <pc:sldMk cId="588764128" sldId="372"/>
        </pc:sldMkLst>
        <pc:spChg chg="add mod">
          <ac:chgData name="Karina Hossfeld" userId="be0b8066-ccf7-44d3-8c74-dc3048a57faa" providerId="ADAL" clId="{D8C974CB-349A-4BBB-8DBF-DB986E7368DE}" dt="2026-04-13T15:03:10.620" v="6772" actId="1076"/>
          <ac:spMkLst>
            <pc:docMk/>
            <pc:sldMk cId="588764128" sldId="372"/>
            <ac:spMk id="5" creationId="{3F0F4823-C62C-0A4B-F4B9-48F499821F9F}"/>
          </ac:spMkLst>
        </pc:spChg>
        <pc:spChg chg="add mod">
          <ac:chgData name="Karina Hossfeld" userId="be0b8066-ccf7-44d3-8c74-dc3048a57faa" providerId="ADAL" clId="{D8C974CB-349A-4BBB-8DBF-DB986E7368DE}" dt="2026-04-13T15:26:05.853" v="7192" actId="108"/>
          <ac:spMkLst>
            <pc:docMk/>
            <pc:sldMk cId="588764128" sldId="372"/>
            <ac:spMk id="7" creationId="{086E692F-508C-53BE-22B8-91FCC160A4E2}"/>
          </ac:spMkLst>
        </pc:spChg>
        <pc:spChg chg="add mod">
          <ac:chgData name="Karina Hossfeld" userId="be0b8066-ccf7-44d3-8c74-dc3048a57faa" providerId="ADAL" clId="{D8C974CB-349A-4BBB-8DBF-DB986E7368DE}" dt="2026-04-13T15:26:04.532" v="7191" actId="1076"/>
          <ac:spMkLst>
            <pc:docMk/>
            <pc:sldMk cId="588764128" sldId="372"/>
            <ac:spMk id="10" creationId="{B6899057-B5AE-6102-4C65-5338A22198BB}"/>
          </ac:spMkLst>
        </pc:spChg>
        <pc:picChg chg="add mod">
          <ac:chgData name="Karina Hossfeld" userId="be0b8066-ccf7-44d3-8c74-dc3048a57faa" providerId="ADAL" clId="{D8C974CB-349A-4BBB-8DBF-DB986E7368DE}" dt="2026-04-13T15:01:07.413" v="6757" actId="14100"/>
          <ac:picMkLst>
            <pc:docMk/>
            <pc:sldMk cId="588764128" sldId="372"/>
            <ac:picMk id="11" creationId="{DAA49EDB-1A43-EB82-9FBF-92864BDD4449}"/>
          </ac:picMkLst>
        </pc:picChg>
      </pc:sldChg>
      <pc:sldChg chg="addSp delSp modSp add mod">
        <pc:chgData name="Karina Hossfeld" userId="be0b8066-ccf7-44d3-8c74-dc3048a57faa" providerId="ADAL" clId="{D8C974CB-349A-4BBB-8DBF-DB986E7368DE}" dt="2026-04-13T15:48:28.601" v="7404" actId="1076"/>
        <pc:sldMkLst>
          <pc:docMk/>
          <pc:sldMk cId="326046702" sldId="373"/>
        </pc:sldMkLst>
        <pc:spChg chg="add mod">
          <ac:chgData name="Karina Hossfeld" userId="be0b8066-ccf7-44d3-8c74-dc3048a57faa" providerId="ADAL" clId="{D8C974CB-349A-4BBB-8DBF-DB986E7368DE}" dt="2026-04-13T14:03:15.874" v="6300" actId="948"/>
          <ac:spMkLst>
            <pc:docMk/>
            <pc:sldMk cId="326046702" sldId="373"/>
            <ac:spMk id="4" creationId="{08634BD7-59FC-45A9-DC82-A5DE6E2F7025}"/>
          </ac:spMkLst>
        </pc:spChg>
        <pc:spChg chg="mod">
          <ac:chgData name="Karina Hossfeld" userId="be0b8066-ccf7-44d3-8c74-dc3048a57faa" providerId="ADAL" clId="{D8C974CB-349A-4BBB-8DBF-DB986E7368DE}" dt="2026-04-13T15:48:28.601" v="7404" actId="1076"/>
          <ac:spMkLst>
            <pc:docMk/>
            <pc:sldMk cId="326046702" sldId="373"/>
            <ac:spMk id="5" creationId="{4B6C089B-91EB-6597-D10E-CBC56EC1B78C}"/>
          </ac:spMkLst>
        </pc:spChg>
        <pc:spChg chg="add mod">
          <ac:chgData name="Karina Hossfeld" userId="be0b8066-ccf7-44d3-8c74-dc3048a57faa" providerId="ADAL" clId="{D8C974CB-349A-4BBB-8DBF-DB986E7368DE}" dt="2026-04-13T14:04:01.914" v="6304" actId="113"/>
          <ac:spMkLst>
            <pc:docMk/>
            <pc:sldMk cId="326046702" sldId="373"/>
            <ac:spMk id="8" creationId="{B6AA01A9-B7C1-3C13-54DF-FADA20C71F8F}"/>
          </ac:spMkLst>
        </pc:spChg>
        <pc:picChg chg="add mod">
          <ac:chgData name="Karina Hossfeld" userId="be0b8066-ccf7-44d3-8c74-dc3048a57faa" providerId="ADAL" clId="{D8C974CB-349A-4BBB-8DBF-DB986E7368DE}" dt="2026-04-13T15:05:10.088" v="6774" actId="1076"/>
          <ac:picMkLst>
            <pc:docMk/>
            <pc:sldMk cId="326046702" sldId="373"/>
            <ac:picMk id="11" creationId="{80C82D41-67F7-445F-85BE-7E6BE0C61E97}"/>
          </ac:picMkLst>
        </pc:picChg>
      </pc:sldChg>
      <pc:sldChg chg="addSp modSp add mod">
        <pc:chgData name="Karina Hossfeld" userId="be0b8066-ccf7-44d3-8c74-dc3048a57faa" providerId="ADAL" clId="{D8C974CB-349A-4BBB-8DBF-DB986E7368DE}" dt="2026-04-13T14:26:49.708" v="6576" actId="1076"/>
        <pc:sldMkLst>
          <pc:docMk/>
          <pc:sldMk cId="3243648513" sldId="374"/>
        </pc:sldMkLst>
        <pc:spChg chg="add mod">
          <ac:chgData name="Karina Hossfeld" userId="be0b8066-ccf7-44d3-8c74-dc3048a57faa" providerId="ADAL" clId="{D8C974CB-349A-4BBB-8DBF-DB986E7368DE}" dt="2026-04-13T14:26:39.719" v="6574" actId="12"/>
          <ac:spMkLst>
            <pc:docMk/>
            <pc:sldMk cId="3243648513" sldId="374"/>
            <ac:spMk id="3" creationId="{AF43D912-35FC-D520-8B2E-8E878E42B095}"/>
          </ac:spMkLst>
        </pc:spChg>
        <pc:spChg chg="mod">
          <ac:chgData name="Karina Hossfeld" userId="be0b8066-ccf7-44d3-8c74-dc3048a57faa" providerId="ADAL" clId="{D8C974CB-349A-4BBB-8DBF-DB986E7368DE}" dt="2026-04-13T14:26:45.802" v="6575" actId="1076"/>
          <ac:spMkLst>
            <pc:docMk/>
            <pc:sldMk cId="3243648513" sldId="374"/>
            <ac:spMk id="4" creationId="{E3EB0FF0-AD46-2716-7A3F-769BBF4D374C}"/>
          </ac:spMkLst>
        </pc:spChg>
        <pc:picChg chg="mod">
          <ac:chgData name="Karina Hossfeld" userId="be0b8066-ccf7-44d3-8c74-dc3048a57faa" providerId="ADAL" clId="{D8C974CB-349A-4BBB-8DBF-DB986E7368DE}" dt="2026-04-13T14:26:49.708" v="6576" actId="1076"/>
          <ac:picMkLst>
            <pc:docMk/>
            <pc:sldMk cId="3243648513" sldId="374"/>
            <ac:picMk id="7" creationId="{E7FC1456-979F-2280-28B2-A6DE58054910}"/>
          </ac:picMkLst>
        </pc:picChg>
      </pc:sldChg>
      <pc:sldChg chg="addSp delSp modSp add mod">
        <pc:chgData name="Karina Hossfeld" userId="be0b8066-ccf7-44d3-8c74-dc3048a57faa" providerId="ADAL" clId="{D8C974CB-349A-4BBB-8DBF-DB986E7368DE}" dt="2026-04-13T15:52:39.467" v="7499" actId="1076"/>
        <pc:sldMkLst>
          <pc:docMk/>
          <pc:sldMk cId="1881271080" sldId="376"/>
        </pc:sldMkLst>
        <pc:spChg chg="mod">
          <ac:chgData name="Karina Hossfeld" userId="be0b8066-ccf7-44d3-8c74-dc3048a57faa" providerId="ADAL" clId="{D8C974CB-349A-4BBB-8DBF-DB986E7368DE}" dt="2026-04-13T15:52:39.467" v="7499" actId="1076"/>
          <ac:spMkLst>
            <pc:docMk/>
            <pc:sldMk cId="1881271080" sldId="376"/>
            <ac:spMk id="4" creationId="{211DF4AF-3797-DFB2-C133-EB6E2A5C5849}"/>
          </ac:spMkLst>
        </pc:spChg>
        <pc:spChg chg="mod">
          <ac:chgData name="Karina Hossfeld" userId="be0b8066-ccf7-44d3-8c74-dc3048a57faa" providerId="ADAL" clId="{D8C974CB-349A-4BBB-8DBF-DB986E7368DE}" dt="2026-04-13T15:52:31.529" v="7498" actId="1076"/>
          <ac:spMkLst>
            <pc:docMk/>
            <pc:sldMk cId="1881271080" sldId="376"/>
            <ac:spMk id="7" creationId="{030DDA32-7BA6-B1DB-2BC1-54526E1FA725}"/>
          </ac:spMkLst>
        </pc:spChg>
        <pc:picChg chg="add mod">
          <ac:chgData name="Karina Hossfeld" userId="be0b8066-ccf7-44d3-8c74-dc3048a57faa" providerId="ADAL" clId="{D8C974CB-349A-4BBB-8DBF-DB986E7368DE}" dt="2026-04-13T15:52:19.937" v="7497" actId="1076"/>
          <ac:picMkLst>
            <pc:docMk/>
            <pc:sldMk cId="1881271080" sldId="376"/>
            <ac:picMk id="5" creationId="{58D36EB8-452D-2E40-679F-A2EB4157D005}"/>
          </ac:picMkLst>
        </pc:picChg>
      </pc:sldChg>
      <pc:sldChg chg="modSp add mod">
        <pc:chgData name="Karina Hossfeld" userId="be0b8066-ccf7-44d3-8c74-dc3048a57faa" providerId="ADAL" clId="{D8C974CB-349A-4BBB-8DBF-DB986E7368DE}" dt="2026-04-13T16:01:21.205" v="7553" actId="255"/>
        <pc:sldMkLst>
          <pc:docMk/>
          <pc:sldMk cId="976934238" sldId="377"/>
        </pc:sldMkLst>
        <pc:spChg chg="mod">
          <ac:chgData name="Karina Hossfeld" userId="be0b8066-ccf7-44d3-8c74-dc3048a57faa" providerId="ADAL" clId="{D8C974CB-349A-4BBB-8DBF-DB986E7368DE}" dt="2026-04-13T16:01:21.205" v="7553" actId="255"/>
          <ac:spMkLst>
            <pc:docMk/>
            <pc:sldMk cId="976934238" sldId="377"/>
            <ac:spMk id="4" creationId="{8B01C879-8F8A-61C3-EBD9-7859D1C4C4C5}"/>
          </ac:spMkLst>
        </pc:spChg>
      </pc:sldChg>
      <pc:sldChg chg="modSp add mod">
        <pc:chgData name="Karina Hossfeld" userId="be0b8066-ccf7-44d3-8c74-dc3048a57faa" providerId="ADAL" clId="{D8C974CB-349A-4BBB-8DBF-DB986E7368DE}" dt="2026-04-13T16:01:28.794" v="7554" actId="1076"/>
        <pc:sldMkLst>
          <pc:docMk/>
          <pc:sldMk cId="1294078692" sldId="378"/>
        </pc:sldMkLst>
        <pc:spChg chg="mod">
          <ac:chgData name="Karina Hossfeld" userId="be0b8066-ccf7-44d3-8c74-dc3048a57faa" providerId="ADAL" clId="{D8C974CB-349A-4BBB-8DBF-DB986E7368DE}" dt="2026-04-13T16:01:28.794" v="7554" actId="1076"/>
          <ac:spMkLst>
            <pc:docMk/>
            <pc:sldMk cId="1294078692" sldId="378"/>
            <ac:spMk id="4" creationId="{69578FEE-C86D-0E0E-6EF6-4F4A1A390E67}"/>
          </ac:spMkLst>
        </pc:spChg>
      </pc:sldChg>
    </pc:docChg>
  </pc:docChgLst>
  <pc:docChgLst>
    <pc:chgData name="Tinka Greve" userId="0f4238d4-b01d-4bc3-80f7-ab4c6990f409" providerId="ADAL" clId="{1D74AE41-BB91-4E66-91DC-C774F626A5A8}"/>
    <pc:docChg chg="undo redo custSel addSld modSld">
      <pc:chgData name="Tinka Greve" userId="0f4238d4-b01d-4bc3-80f7-ab4c6990f409" providerId="ADAL" clId="{1D74AE41-BB91-4E66-91DC-C774F626A5A8}" dt="2026-04-20T09:14:41.842" v="2291"/>
      <pc:docMkLst>
        <pc:docMk/>
      </pc:docMkLst>
      <pc:sldChg chg="modSp mod">
        <pc:chgData name="Tinka Greve" userId="0f4238d4-b01d-4bc3-80f7-ab4c6990f409" providerId="ADAL" clId="{1D74AE41-BB91-4E66-91DC-C774F626A5A8}" dt="2026-04-17T09:01:48.829" v="152" actId="20577"/>
        <pc:sldMkLst>
          <pc:docMk/>
          <pc:sldMk cId="211038544" sldId="263"/>
        </pc:sldMkLst>
        <pc:spChg chg="mod">
          <ac:chgData name="Tinka Greve" userId="0f4238d4-b01d-4bc3-80f7-ab4c6990f409" providerId="ADAL" clId="{1D74AE41-BB91-4E66-91DC-C774F626A5A8}" dt="2026-04-17T09:01:31.019" v="115" actId="20577"/>
          <ac:spMkLst>
            <pc:docMk/>
            <pc:sldMk cId="211038544" sldId="263"/>
            <ac:spMk id="5" creationId="{4CA57A8B-ADF1-DF12-121D-BAB451DFA5F1}"/>
          </ac:spMkLst>
        </pc:spChg>
        <pc:spChg chg="mod">
          <ac:chgData name="Tinka Greve" userId="0f4238d4-b01d-4bc3-80f7-ab4c6990f409" providerId="ADAL" clId="{1D74AE41-BB91-4E66-91DC-C774F626A5A8}" dt="2026-04-17T09:01:11.222" v="93" actId="255"/>
          <ac:spMkLst>
            <pc:docMk/>
            <pc:sldMk cId="211038544" sldId="263"/>
            <ac:spMk id="8" creationId="{706AABF6-28E0-98E9-12BE-73C02B5DAD5B}"/>
          </ac:spMkLst>
        </pc:spChg>
        <pc:spChg chg="mod">
          <ac:chgData name="Tinka Greve" userId="0f4238d4-b01d-4bc3-80f7-ab4c6990f409" providerId="ADAL" clId="{1D74AE41-BB91-4E66-91DC-C774F626A5A8}" dt="2026-04-17T09:01:48.829" v="152" actId="20577"/>
          <ac:spMkLst>
            <pc:docMk/>
            <pc:sldMk cId="211038544" sldId="263"/>
            <ac:spMk id="15" creationId="{C27EF5CC-9B15-9C20-3894-09B854BA3340}"/>
          </ac:spMkLst>
        </pc:spChg>
        <pc:spChg chg="mod">
          <ac:chgData name="Tinka Greve" userId="0f4238d4-b01d-4bc3-80f7-ab4c6990f409" providerId="ADAL" clId="{1D74AE41-BB91-4E66-91DC-C774F626A5A8}" dt="2026-04-17T08:57:04.112" v="16" actId="20577"/>
          <ac:spMkLst>
            <pc:docMk/>
            <pc:sldMk cId="211038544" sldId="263"/>
            <ac:spMk id="16" creationId="{09197BC6-C836-90F2-4DA0-EE2D45EB3C6B}"/>
          </ac:spMkLst>
        </pc:spChg>
        <pc:spChg chg="mod">
          <ac:chgData name="Tinka Greve" userId="0f4238d4-b01d-4bc3-80f7-ab4c6990f409" providerId="ADAL" clId="{1D74AE41-BB91-4E66-91DC-C774F626A5A8}" dt="2026-04-17T09:00:43.423" v="53" actId="20577"/>
          <ac:spMkLst>
            <pc:docMk/>
            <pc:sldMk cId="211038544" sldId="263"/>
            <ac:spMk id="18" creationId="{1C4692A0-E774-0C26-3ED7-63AC2C08076A}"/>
          </ac:spMkLst>
        </pc:spChg>
        <pc:grpChg chg="mod">
          <ac:chgData name="Tinka Greve" userId="0f4238d4-b01d-4bc3-80f7-ab4c6990f409" providerId="ADAL" clId="{1D74AE41-BB91-4E66-91DC-C774F626A5A8}" dt="2026-04-17T09:01:18.601" v="94" actId="1076"/>
          <ac:grpSpMkLst>
            <pc:docMk/>
            <pc:sldMk cId="211038544" sldId="263"/>
            <ac:grpSpMk id="17" creationId="{D823E8FA-943B-B8E5-E4C2-EE746687FF30}"/>
          </ac:grpSpMkLst>
        </pc:grpChg>
      </pc:sldChg>
      <pc:sldChg chg="modSp mod">
        <pc:chgData name="Tinka Greve" userId="0f4238d4-b01d-4bc3-80f7-ab4c6990f409" providerId="ADAL" clId="{1D74AE41-BB91-4E66-91DC-C774F626A5A8}" dt="2026-04-17T09:06:12.456" v="216" actId="20577"/>
        <pc:sldMkLst>
          <pc:docMk/>
          <pc:sldMk cId="592666063" sldId="308"/>
        </pc:sldMkLst>
        <pc:spChg chg="mod">
          <ac:chgData name="Tinka Greve" userId="0f4238d4-b01d-4bc3-80f7-ab4c6990f409" providerId="ADAL" clId="{1D74AE41-BB91-4E66-91DC-C774F626A5A8}" dt="2026-04-17T09:06:07.394" v="214"/>
          <ac:spMkLst>
            <pc:docMk/>
            <pc:sldMk cId="592666063" sldId="308"/>
            <ac:spMk id="4" creationId="{D4218E63-C50F-FD4C-01E0-5F6CAE7B30D3}"/>
          </ac:spMkLst>
        </pc:spChg>
        <pc:graphicFrameChg chg="mod modGraphic">
          <ac:chgData name="Tinka Greve" userId="0f4238d4-b01d-4bc3-80f7-ab4c6990f409" providerId="ADAL" clId="{1D74AE41-BB91-4E66-91DC-C774F626A5A8}" dt="2026-04-17T09:06:12.456" v="216" actId="20577"/>
          <ac:graphicFrameMkLst>
            <pc:docMk/>
            <pc:sldMk cId="592666063" sldId="308"/>
            <ac:graphicFrameMk id="12" creationId="{B6B4ACCF-2E95-A47A-F8B1-C57DC027915C}"/>
          </ac:graphicFrameMkLst>
        </pc:graphicFrameChg>
      </pc:sldChg>
      <pc:sldChg chg="modSp mod">
        <pc:chgData name="Tinka Greve" userId="0f4238d4-b01d-4bc3-80f7-ab4c6990f409" providerId="ADAL" clId="{1D74AE41-BB91-4E66-91DC-C774F626A5A8}" dt="2026-04-17T09:07:58.152" v="222" actId="113"/>
        <pc:sldMkLst>
          <pc:docMk/>
          <pc:sldMk cId="1105463234" sldId="315"/>
        </pc:sldMkLst>
        <pc:spChg chg="mod">
          <ac:chgData name="Tinka Greve" userId="0f4238d4-b01d-4bc3-80f7-ab4c6990f409" providerId="ADAL" clId="{1D74AE41-BB91-4E66-91DC-C774F626A5A8}" dt="2026-04-17T09:07:58.152" v="222" actId="113"/>
          <ac:spMkLst>
            <pc:docMk/>
            <pc:sldMk cId="1105463234" sldId="315"/>
            <ac:spMk id="2" creationId="{475C1FC9-C708-58D9-86F7-E9460B4BE89A}"/>
          </ac:spMkLst>
        </pc:spChg>
      </pc:sldChg>
      <pc:sldChg chg="modSp mod">
        <pc:chgData name="Tinka Greve" userId="0f4238d4-b01d-4bc3-80f7-ab4c6990f409" providerId="ADAL" clId="{1D74AE41-BB91-4E66-91DC-C774F626A5A8}" dt="2026-04-17T09:09:27.399" v="259" actId="20577"/>
        <pc:sldMkLst>
          <pc:docMk/>
          <pc:sldMk cId="3989750836" sldId="317"/>
        </pc:sldMkLst>
        <pc:spChg chg="mod">
          <ac:chgData name="Tinka Greve" userId="0f4238d4-b01d-4bc3-80f7-ab4c6990f409" providerId="ADAL" clId="{1D74AE41-BB91-4E66-91DC-C774F626A5A8}" dt="2026-04-17T09:09:27.399" v="259" actId="20577"/>
          <ac:spMkLst>
            <pc:docMk/>
            <pc:sldMk cId="3989750836" sldId="317"/>
            <ac:spMk id="14" creationId="{E14BE4DB-09A7-1D2E-BBD3-F407C80C744C}"/>
          </ac:spMkLst>
        </pc:spChg>
      </pc:sldChg>
      <pc:sldChg chg="modSp mod">
        <pc:chgData name="Tinka Greve" userId="0f4238d4-b01d-4bc3-80f7-ab4c6990f409" providerId="ADAL" clId="{1D74AE41-BB91-4E66-91DC-C774F626A5A8}" dt="2026-04-20T09:05:47.965" v="1976" actId="20577"/>
        <pc:sldMkLst>
          <pc:docMk/>
          <pc:sldMk cId="3453396849" sldId="322"/>
        </pc:sldMkLst>
        <pc:spChg chg="mod">
          <ac:chgData name="Tinka Greve" userId="0f4238d4-b01d-4bc3-80f7-ab4c6990f409" providerId="ADAL" clId="{1D74AE41-BB91-4E66-91DC-C774F626A5A8}" dt="2026-04-20T09:04:57.160" v="1950"/>
          <ac:spMkLst>
            <pc:docMk/>
            <pc:sldMk cId="3453396849" sldId="322"/>
            <ac:spMk id="2" creationId="{80E7DB35-E69E-85E1-96BD-B2CD52894D46}"/>
          </ac:spMkLst>
        </pc:spChg>
        <pc:spChg chg="mod">
          <ac:chgData name="Tinka Greve" userId="0f4238d4-b01d-4bc3-80f7-ab4c6990f409" providerId="ADAL" clId="{1D74AE41-BB91-4E66-91DC-C774F626A5A8}" dt="2026-04-20T09:05:08.538" v="1952" actId="14100"/>
          <ac:spMkLst>
            <pc:docMk/>
            <pc:sldMk cId="3453396849" sldId="322"/>
            <ac:spMk id="3" creationId="{F18D5008-64FA-8AED-FBA6-48E907FD5940}"/>
          </ac:spMkLst>
        </pc:spChg>
        <pc:spChg chg="mod">
          <ac:chgData name="Tinka Greve" userId="0f4238d4-b01d-4bc3-80f7-ab4c6990f409" providerId="ADAL" clId="{1D74AE41-BB91-4E66-91DC-C774F626A5A8}" dt="2026-04-20T09:05:47.965" v="1976" actId="20577"/>
          <ac:spMkLst>
            <pc:docMk/>
            <pc:sldMk cId="3453396849" sldId="322"/>
            <ac:spMk id="8" creationId="{064C9823-8FE2-973D-B808-00AE4AEDB35D}"/>
          </ac:spMkLst>
        </pc:spChg>
      </pc:sldChg>
      <pc:sldChg chg="modSp">
        <pc:chgData name="Tinka Greve" userId="0f4238d4-b01d-4bc3-80f7-ab4c6990f409" providerId="ADAL" clId="{1D74AE41-BB91-4E66-91DC-C774F626A5A8}" dt="2026-04-20T08:55:55.912" v="1627"/>
        <pc:sldMkLst>
          <pc:docMk/>
          <pc:sldMk cId="178526642" sldId="335"/>
        </pc:sldMkLst>
        <pc:graphicFrameChg chg="mod">
          <ac:chgData name="Tinka Greve" userId="0f4238d4-b01d-4bc3-80f7-ab4c6990f409" providerId="ADAL" clId="{1D74AE41-BB91-4E66-91DC-C774F626A5A8}" dt="2026-04-20T08:55:55.912" v="1627"/>
          <ac:graphicFrameMkLst>
            <pc:docMk/>
            <pc:sldMk cId="178526642" sldId="335"/>
            <ac:graphicFrameMk id="3" creationId="{A644CD7A-7F9B-5F65-8BB6-E8FD6A5DA5BE}"/>
          </ac:graphicFrameMkLst>
        </pc:graphicFrameChg>
      </pc:sldChg>
      <pc:sldChg chg="modSp mod">
        <pc:chgData name="Tinka Greve" userId="0f4238d4-b01d-4bc3-80f7-ab4c6990f409" providerId="ADAL" clId="{1D74AE41-BB91-4E66-91DC-C774F626A5A8}" dt="2026-04-20T09:14:41.842" v="2291"/>
        <pc:sldMkLst>
          <pc:docMk/>
          <pc:sldMk cId="547440467" sldId="337"/>
        </pc:sldMkLst>
        <pc:spChg chg="mod">
          <ac:chgData name="Tinka Greve" userId="0f4238d4-b01d-4bc3-80f7-ab4c6990f409" providerId="ADAL" clId="{1D74AE41-BB91-4E66-91DC-C774F626A5A8}" dt="2026-04-20T09:14:41.842" v="2291"/>
          <ac:spMkLst>
            <pc:docMk/>
            <pc:sldMk cId="547440467" sldId="337"/>
            <ac:spMk id="10" creationId="{40270FC7-7DFC-4964-104A-C7F038E6A926}"/>
          </ac:spMkLst>
        </pc:spChg>
      </pc:sldChg>
      <pc:sldChg chg="modSp mod">
        <pc:chgData name="Tinka Greve" userId="0f4238d4-b01d-4bc3-80f7-ab4c6990f409" providerId="ADAL" clId="{1D74AE41-BB91-4E66-91DC-C774F626A5A8}" dt="2026-04-20T08:50:38.570" v="1484"/>
        <pc:sldMkLst>
          <pc:docMk/>
          <pc:sldMk cId="2627884210" sldId="338"/>
        </pc:sldMkLst>
        <pc:spChg chg="mod">
          <ac:chgData name="Tinka Greve" userId="0f4238d4-b01d-4bc3-80f7-ab4c6990f409" providerId="ADAL" clId="{1D74AE41-BB91-4E66-91DC-C774F626A5A8}" dt="2026-04-20T08:50:38.570" v="1484"/>
          <ac:spMkLst>
            <pc:docMk/>
            <pc:sldMk cId="2627884210" sldId="338"/>
            <ac:spMk id="7" creationId="{38263435-F86C-1689-4E07-720A7F7F8ABC}"/>
          </ac:spMkLst>
        </pc:spChg>
      </pc:sldChg>
      <pc:sldChg chg="modSp mod">
        <pc:chgData name="Tinka Greve" userId="0f4238d4-b01d-4bc3-80f7-ab4c6990f409" providerId="ADAL" clId="{1D74AE41-BB91-4E66-91DC-C774F626A5A8}" dt="2026-04-17T09:11:21.080" v="286" actId="20577"/>
        <pc:sldMkLst>
          <pc:docMk/>
          <pc:sldMk cId="630019776" sldId="340"/>
        </pc:sldMkLst>
        <pc:spChg chg="mod">
          <ac:chgData name="Tinka Greve" userId="0f4238d4-b01d-4bc3-80f7-ab4c6990f409" providerId="ADAL" clId="{1D74AE41-BB91-4E66-91DC-C774F626A5A8}" dt="2026-04-17T09:11:21.080" v="286" actId="20577"/>
          <ac:spMkLst>
            <pc:docMk/>
            <pc:sldMk cId="630019776" sldId="340"/>
            <ac:spMk id="14" creationId="{11DDD23F-52AB-0506-8B9F-C23C981A0FD7}"/>
          </ac:spMkLst>
        </pc:spChg>
      </pc:sldChg>
      <pc:sldChg chg="modSp mod">
        <pc:chgData name="Tinka Greve" userId="0f4238d4-b01d-4bc3-80f7-ab4c6990f409" providerId="ADAL" clId="{1D74AE41-BB91-4E66-91DC-C774F626A5A8}" dt="2026-04-20T05:02:52.806" v="324" actId="20577"/>
        <pc:sldMkLst>
          <pc:docMk/>
          <pc:sldMk cId="2567842608" sldId="341"/>
        </pc:sldMkLst>
        <pc:spChg chg="mod">
          <ac:chgData name="Tinka Greve" userId="0f4238d4-b01d-4bc3-80f7-ab4c6990f409" providerId="ADAL" clId="{1D74AE41-BB91-4E66-91DC-C774F626A5A8}" dt="2026-04-20T05:02:52.806" v="324" actId="20577"/>
          <ac:spMkLst>
            <pc:docMk/>
            <pc:sldMk cId="2567842608" sldId="341"/>
            <ac:spMk id="3" creationId="{C0075101-C1B6-B1DD-9640-884E40671699}"/>
          </ac:spMkLst>
        </pc:spChg>
        <pc:spChg chg="mod">
          <ac:chgData name="Tinka Greve" userId="0f4238d4-b01d-4bc3-80f7-ab4c6990f409" providerId="ADAL" clId="{1D74AE41-BB91-4E66-91DC-C774F626A5A8}" dt="2026-04-17T09:12:27.800" v="318" actId="20577"/>
          <ac:spMkLst>
            <pc:docMk/>
            <pc:sldMk cId="2567842608" sldId="341"/>
            <ac:spMk id="7" creationId="{3CF77144-651A-2922-2F03-46B32D453628}"/>
          </ac:spMkLst>
        </pc:spChg>
      </pc:sldChg>
      <pc:sldChg chg="modSp mod">
        <pc:chgData name="Tinka Greve" userId="0f4238d4-b01d-4bc3-80f7-ab4c6990f409" providerId="ADAL" clId="{1D74AE41-BB91-4E66-91DC-C774F626A5A8}" dt="2026-04-20T05:09:17.920" v="370"/>
        <pc:sldMkLst>
          <pc:docMk/>
          <pc:sldMk cId="3493252423" sldId="342"/>
        </pc:sldMkLst>
        <pc:spChg chg="mod">
          <ac:chgData name="Tinka Greve" userId="0f4238d4-b01d-4bc3-80f7-ab4c6990f409" providerId="ADAL" clId="{1D74AE41-BB91-4E66-91DC-C774F626A5A8}" dt="2026-04-20T05:07:39.497" v="360" actId="14100"/>
          <ac:spMkLst>
            <pc:docMk/>
            <pc:sldMk cId="3493252423" sldId="342"/>
            <ac:spMk id="3" creationId="{E4E2DE14-26AC-4E1B-C34F-758294CB3475}"/>
          </ac:spMkLst>
        </pc:spChg>
        <pc:spChg chg="mod">
          <ac:chgData name="Tinka Greve" userId="0f4238d4-b01d-4bc3-80f7-ab4c6990f409" providerId="ADAL" clId="{1D74AE41-BB91-4E66-91DC-C774F626A5A8}" dt="2026-04-20T05:08:44.141" v="367"/>
          <ac:spMkLst>
            <pc:docMk/>
            <pc:sldMk cId="3493252423" sldId="342"/>
            <ac:spMk id="5" creationId="{0FD94749-F18C-B4FF-5A25-7001D1AEED18}"/>
          </ac:spMkLst>
        </pc:spChg>
        <pc:spChg chg="mod">
          <ac:chgData name="Tinka Greve" userId="0f4238d4-b01d-4bc3-80f7-ab4c6990f409" providerId="ADAL" clId="{1D74AE41-BB91-4E66-91DC-C774F626A5A8}" dt="2026-04-20T05:09:17.920" v="370"/>
          <ac:spMkLst>
            <pc:docMk/>
            <pc:sldMk cId="3493252423" sldId="342"/>
            <ac:spMk id="8" creationId="{17DB170C-7EDC-5583-99B7-4A0B03684E15}"/>
          </ac:spMkLst>
        </pc:spChg>
      </pc:sldChg>
      <pc:sldChg chg="modSp mod">
        <pc:chgData name="Tinka Greve" userId="0f4238d4-b01d-4bc3-80f7-ab4c6990f409" providerId="ADAL" clId="{1D74AE41-BB91-4E66-91DC-C774F626A5A8}" dt="2026-04-20T05:10:06.830" v="386" actId="20577"/>
        <pc:sldMkLst>
          <pc:docMk/>
          <pc:sldMk cId="2529148966" sldId="343"/>
        </pc:sldMkLst>
        <pc:spChg chg="mod">
          <ac:chgData name="Tinka Greve" userId="0f4238d4-b01d-4bc3-80f7-ab4c6990f409" providerId="ADAL" clId="{1D74AE41-BB91-4E66-91DC-C774F626A5A8}" dt="2026-04-20T05:09:33.501" v="371"/>
          <ac:spMkLst>
            <pc:docMk/>
            <pc:sldMk cId="2529148966" sldId="343"/>
            <ac:spMk id="3" creationId="{A34AFDB7-C85B-0339-39E2-564ACC84DF3C}"/>
          </ac:spMkLst>
        </pc:spChg>
        <pc:spChg chg="mod">
          <ac:chgData name="Tinka Greve" userId="0f4238d4-b01d-4bc3-80f7-ab4c6990f409" providerId="ADAL" clId="{1D74AE41-BB91-4E66-91DC-C774F626A5A8}" dt="2026-04-20T05:10:06.830" v="386" actId="20577"/>
          <ac:spMkLst>
            <pc:docMk/>
            <pc:sldMk cId="2529148966" sldId="343"/>
            <ac:spMk id="5" creationId="{D7DF79CD-69CA-028C-47B9-1C0E33E1E0F7}"/>
          </ac:spMkLst>
        </pc:spChg>
      </pc:sldChg>
      <pc:sldChg chg="modSp mod">
        <pc:chgData name="Tinka Greve" userId="0f4238d4-b01d-4bc3-80f7-ab4c6990f409" providerId="ADAL" clId="{1D74AE41-BB91-4E66-91DC-C774F626A5A8}" dt="2026-04-20T05:05:35.602" v="358" actId="20577"/>
        <pc:sldMkLst>
          <pc:docMk/>
          <pc:sldMk cId="4125167245" sldId="344"/>
        </pc:sldMkLst>
        <pc:spChg chg="mod">
          <ac:chgData name="Tinka Greve" userId="0f4238d4-b01d-4bc3-80f7-ab4c6990f409" providerId="ADAL" clId="{1D74AE41-BB91-4E66-91DC-C774F626A5A8}" dt="2026-04-20T05:05:35.602" v="358" actId="20577"/>
          <ac:spMkLst>
            <pc:docMk/>
            <pc:sldMk cId="4125167245" sldId="344"/>
            <ac:spMk id="3" creationId="{861C5842-1FCD-3704-AF95-04BB30BD6519}"/>
          </ac:spMkLst>
        </pc:spChg>
        <pc:spChg chg="mod">
          <ac:chgData name="Tinka Greve" userId="0f4238d4-b01d-4bc3-80f7-ab4c6990f409" providerId="ADAL" clId="{1D74AE41-BB91-4E66-91DC-C774F626A5A8}" dt="2026-04-20T05:03:14.386" v="340" actId="20577"/>
          <ac:spMkLst>
            <pc:docMk/>
            <pc:sldMk cId="4125167245" sldId="344"/>
            <ac:spMk id="7" creationId="{B32B71E5-C96A-ED85-1CAA-1078801002EB}"/>
          </ac:spMkLst>
        </pc:spChg>
      </pc:sldChg>
      <pc:sldChg chg="modSp mod">
        <pc:chgData name="Tinka Greve" userId="0f4238d4-b01d-4bc3-80f7-ab4c6990f409" providerId="ADAL" clId="{1D74AE41-BB91-4E66-91DC-C774F626A5A8}" dt="2026-04-20T05:11:49.268" v="403" actId="20577"/>
        <pc:sldMkLst>
          <pc:docMk/>
          <pc:sldMk cId="3855692890" sldId="345"/>
        </pc:sldMkLst>
        <pc:spChg chg="mod">
          <ac:chgData name="Tinka Greve" userId="0f4238d4-b01d-4bc3-80f7-ab4c6990f409" providerId="ADAL" clId="{1D74AE41-BB91-4E66-91DC-C774F626A5A8}" dt="2026-04-20T05:10:49.552" v="388"/>
          <ac:spMkLst>
            <pc:docMk/>
            <pc:sldMk cId="3855692890" sldId="345"/>
            <ac:spMk id="2" creationId="{5E7A8485-B61F-2730-ED92-C97B143C597F}"/>
          </ac:spMkLst>
        </pc:spChg>
        <pc:spChg chg="mod">
          <ac:chgData name="Tinka Greve" userId="0f4238d4-b01d-4bc3-80f7-ab4c6990f409" providerId="ADAL" clId="{1D74AE41-BB91-4E66-91DC-C774F626A5A8}" dt="2026-04-20T05:11:19.893" v="391"/>
          <ac:spMkLst>
            <pc:docMk/>
            <pc:sldMk cId="3855692890" sldId="345"/>
            <ac:spMk id="6" creationId="{473A5FA4-A5F2-D43F-5DB4-FCA6CCFD5D32}"/>
          </ac:spMkLst>
        </pc:spChg>
        <pc:spChg chg="mod">
          <ac:chgData name="Tinka Greve" userId="0f4238d4-b01d-4bc3-80f7-ab4c6990f409" providerId="ADAL" clId="{1D74AE41-BB91-4E66-91DC-C774F626A5A8}" dt="2026-04-20T05:11:49.268" v="403" actId="20577"/>
          <ac:spMkLst>
            <pc:docMk/>
            <pc:sldMk cId="3855692890" sldId="345"/>
            <ac:spMk id="8" creationId="{46E6F112-7259-CD63-3AE1-180713FC225F}"/>
          </ac:spMkLst>
        </pc:spChg>
        <pc:spChg chg="mod">
          <ac:chgData name="Tinka Greve" userId="0f4238d4-b01d-4bc3-80f7-ab4c6990f409" providerId="ADAL" clId="{1D74AE41-BB91-4E66-91DC-C774F626A5A8}" dt="2026-04-20T05:11:01.729" v="389"/>
          <ac:spMkLst>
            <pc:docMk/>
            <pc:sldMk cId="3855692890" sldId="345"/>
            <ac:spMk id="13" creationId="{9DC384AA-0BFA-F525-2E0B-3816454D4FCA}"/>
          </ac:spMkLst>
        </pc:spChg>
        <pc:spChg chg="mod">
          <ac:chgData name="Tinka Greve" userId="0f4238d4-b01d-4bc3-80f7-ab4c6990f409" providerId="ADAL" clId="{1D74AE41-BB91-4E66-91DC-C774F626A5A8}" dt="2026-04-20T05:10:31.621" v="387"/>
          <ac:spMkLst>
            <pc:docMk/>
            <pc:sldMk cId="3855692890" sldId="345"/>
            <ac:spMk id="15" creationId="{642A8229-8A41-A4CC-9568-941FC04EDF1C}"/>
          </ac:spMkLst>
        </pc:spChg>
      </pc:sldChg>
      <pc:sldChg chg="modSp mod">
        <pc:chgData name="Tinka Greve" userId="0f4238d4-b01d-4bc3-80f7-ab4c6990f409" providerId="ADAL" clId="{1D74AE41-BB91-4E66-91DC-C774F626A5A8}" dt="2026-04-20T05:17:13.564" v="508" actId="20577"/>
        <pc:sldMkLst>
          <pc:docMk/>
          <pc:sldMk cId="1579452151" sldId="346"/>
        </pc:sldMkLst>
        <pc:spChg chg="mod">
          <ac:chgData name="Tinka Greve" userId="0f4238d4-b01d-4bc3-80f7-ab4c6990f409" providerId="ADAL" clId="{1D74AE41-BB91-4E66-91DC-C774F626A5A8}" dt="2026-04-20T05:12:40.827" v="405"/>
          <ac:spMkLst>
            <pc:docMk/>
            <pc:sldMk cId="1579452151" sldId="346"/>
            <ac:spMk id="3" creationId="{D2F3A033-7C04-D464-93A9-4A61DAA150CC}"/>
          </ac:spMkLst>
        </pc:spChg>
        <pc:spChg chg="mod">
          <ac:chgData name="Tinka Greve" userId="0f4238d4-b01d-4bc3-80f7-ab4c6990f409" providerId="ADAL" clId="{1D74AE41-BB91-4E66-91DC-C774F626A5A8}" dt="2026-04-20T05:13:42.827" v="410"/>
          <ac:spMkLst>
            <pc:docMk/>
            <pc:sldMk cId="1579452151" sldId="346"/>
            <ac:spMk id="5" creationId="{4CD9529F-4F0A-7CAD-1361-AF915A639BB6}"/>
          </ac:spMkLst>
        </pc:spChg>
        <pc:spChg chg="mod">
          <ac:chgData name="Tinka Greve" userId="0f4238d4-b01d-4bc3-80f7-ab4c6990f409" providerId="ADAL" clId="{1D74AE41-BB91-4E66-91DC-C774F626A5A8}" dt="2026-04-20T05:15:12.030" v="492"/>
          <ac:spMkLst>
            <pc:docMk/>
            <pc:sldMk cId="1579452151" sldId="346"/>
            <ac:spMk id="7" creationId="{B7725151-41FF-0BEE-68C3-DF9BA38C4A62}"/>
          </ac:spMkLst>
        </pc:spChg>
        <pc:spChg chg="mod">
          <ac:chgData name="Tinka Greve" userId="0f4238d4-b01d-4bc3-80f7-ab4c6990f409" providerId="ADAL" clId="{1D74AE41-BB91-4E66-91DC-C774F626A5A8}" dt="2026-04-20T05:13:15.692" v="409"/>
          <ac:spMkLst>
            <pc:docMk/>
            <pc:sldMk cId="1579452151" sldId="346"/>
            <ac:spMk id="8" creationId="{4722CFEC-0EB7-E852-0162-AD5AA9711EB9}"/>
          </ac:spMkLst>
        </pc:spChg>
        <pc:spChg chg="mod">
          <ac:chgData name="Tinka Greve" userId="0f4238d4-b01d-4bc3-80f7-ab4c6990f409" providerId="ADAL" clId="{1D74AE41-BB91-4E66-91DC-C774F626A5A8}" dt="2026-04-20T05:17:13.564" v="508" actId="20577"/>
          <ac:spMkLst>
            <pc:docMk/>
            <pc:sldMk cId="1579452151" sldId="346"/>
            <ac:spMk id="10" creationId="{C52A89E1-3327-BEE8-AC66-A017E918B748}"/>
          </ac:spMkLst>
        </pc:spChg>
      </pc:sldChg>
      <pc:sldChg chg="delSp modSp mod">
        <pc:chgData name="Tinka Greve" userId="0f4238d4-b01d-4bc3-80f7-ab4c6990f409" providerId="ADAL" clId="{1D74AE41-BB91-4E66-91DC-C774F626A5A8}" dt="2026-04-20T05:19:50.834" v="604"/>
        <pc:sldMkLst>
          <pc:docMk/>
          <pc:sldMk cId="1726717766" sldId="347"/>
        </pc:sldMkLst>
        <pc:spChg chg="mod">
          <ac:chgData name="Tinka Greve" userId="0f4238d4-b01d-4bc3-80f7-ab4c6990f409" providerId="ADAL" clId="{1D74AE41-BB91-4E66-91DC-C774F626A5A8}" dt="2026-04-20T05:12:45.305" v="406"/>
          <ac:spMkLst>
            <pc:docMk/>
            <pc:sldMk cId="1726717766" sldId="347"/>
            <ac:spMk id="3" creationId="{179C642C-57EB-C5EE-AFBA-0CA052C70C3A}"/>
          </ac:spMkLst>
        </pc:spChg>
        <pc:spChg chg="mod">
          <ac:chgData name="Tinka Greve" userId="0f4238d4-b01d-4bc3-80f7-ab4c6990f409" providerId="ADAL" clId="{1D74AE41-BB91-4E66-91DC-C774F626A5A8}" dt="2026-04-20T05:19:20.441" v="590"/>
          <ac:spMkLst>
            <pc:docMk/>
            <pc:sldMk cId="1726717766" sldId="347"/>
            <ac:spMk id="5" creationId="{D72DE54A-0979-53C0-341F-3253096BE218}"/>
          </ac:spMkLst>
        </pc:spChg>
        <pc:spChg chg="mod">
          <ac:chgData name="Tinka Greve" userId="0f4238d4-b01d-4bc3-80f7-ab4c6990f409" providerId="ADAL" clId="{1D74AE41-BB91-4E66-91DC-C774F626A5A8}" dt="2026-04-20T05:17:26.015" v="520" actId="20577"/>
          <ac:spMkLst>
            <pc:docMk/>
            <pc:sldMk cId="1726717766" sldId="347"/>
            <ac:spMk id="8" creationId="{576C8D2E-14D7-797B-D9E5-E3DCE1CF5E92}"/>
          </ac:spMkLst>
        </pc:spChg>
        <pc:spChg chg="mod">
          <ac:chgData name="Tinka Greve" userId="0f4238d4-b01d-4bc3-80f7-ab4c6990f409" providerId="ADAL" clId="{1D74AE41-BB91-4E66-91DC-C774F626A5A8}" dt="2026-04-20T05:17:41.925" v="521"/>
          <ac:spMkLst>
            <pc:docMk/>
            <pc:sldMk cId="1726717766" sldId="347"/>
            <ac:spMk id="9" creationId="{45955CC7-CB83-3959-37FC-8CEFF6D17373}"/>
          </ac:spMkLst>
        </pc:spChg>
        <pc:spChg chg="mod">
          <ac:chgData name="Tinka Greve" userId="0f4238d4-b01d-4bc3-80f7-ab4c6990f409" providerId="ADAL" clId="{1D74AE41-BB91-4E66-91DC-C774F626A5A8}" dt="2026-04-20T05:18:23.243" v="525"/>
          <ac:spMkLst>
            <pc:docMk/>
            <pc:sldMk cId="1726717766" sldId="347"/>
            <ac:spMk id="11" creationId="{79013C7E-DCE1-F390-A793-0851D127BE57}"/>
          </ac:spMkLst>
        </pc:spChg>
        <pc:spChg chg="mod">
          <ac:chgData name="Tinka Greve" userId="0f4238d4-b01d-4bc3-80f7-ab4c6990f409" providerId="ADAL" clId="{1D74AE41-BB91-4E66-91DC-C774F626A5A8}" dt="2026-04-20T05:19:50.834" v="604"/>
          <ac:spMkLst>
            <pc:docMk/>
            <pc:sldMk cId="1726717766" sldId="347"/>
            <ac:spMk id="14" creationId="{3F06A727-F9A0-57D5-07B3-164828F47B07}"/>
          </ac:spMkLst>
        </pc:spChg>
        <pc:spChg chg="del mod">
          <ac:chgData name="Tinka Greve" userId="0f4238d4-b01d-4bc3-80f7-ab4c6990f409" providerId="ADAL" clId="{1D74AE41-BB91-4E66-91DC-C774F626A5A8}" dt="2026-04-20T05:17:54.116" v="524" actId="478"/>
          <ac:spMkLst>
            <pc:docMk/>
            <pc:sldMk cId="1726717766" sldId="347"/>
            <ac:spMk id="16" creationId="{C0263318-EF7F-E601-E990-73873FE95924}"/>
          </ac:spMkLst>
        </pc:spChg>
      </pc:sldChg>
      <pc:sldChg chg="modSp mod">
        <pc:chgData name="Tinka Greve" userId="0f4238d4-b01d-4bc3-80f7-ab4c6990f409" providerId="ADAL" clId="{1D74AE41-BB91-4E66-91DC-C774F626A5A8}" dt="2026-04-20T05:22:02.722" v="659"/>
        <pc:sldMkLst>
          <pc:docMk/>
          <pc:sldMk cId="2826879790" sldId="348"/>
        </pc:sldMkLst>
        <pc:spChg chg="mod">
          <ac:chgData name="Tinka Greve" userId="0f4238d4-b01d-4bc3-80f7-ab4c6990f409" providerId="ADAL" clId="{1D74AE41-BB91-4E66-91DC-C774F626A5A8}" dt="2026-04-20T05:12:49.339" v="407"/>
          <ac:spMkLst>
            <pc:docMk/>
            <pc:sldMk cId="2826879790" sldId="348"/>
            <ac:spMk id="3" creationId="{CAADA0D1-F51A-1D3A-0824-D4F3602FED43}"/>
          </ac:spMkLst>
        </pc:spChg>
        <pc:spChg chg="mod">
          <ac:chgData name="Tinka Greve" userId="0f4238d4-b01d-4bc3-80f7-ab4c6990f409" providerId="ADAL" clId="{1D74AE41-BB91-4E66-91DC-C774F626A5A8}" dt="2026-04-20T05:20:39.342" v="605"/>
          <ac:spMkLst>
            <pc:docMk/>
            <pc:sldMk cId="2826879790" sldId="348"/>
            <ac:spMk id="5" creationId="{167C5CA1-9C34-3078-18C7-5FD7B8EDC00D}"/>
          </ac:spMkLst>
        </pc:spChg>
        <pc:spChg chg="mod">
          <ac:chgData name="Tinka Greve" userId="0f4238d4-b01d-4bc3-80f7-ab4c6990f409" providerId="ADAL" clId="{1D74AE41-BB91-4E66-91DC-C774F626A5A8}" dt="2026-04-20T05:20:51.325" v="606"/>
          <ac:spMkLst>
            <pc:docMk/>
            <pc:sldMk cId="2826879790" sldId="348"/>
            <ac:spMk id="6" creationId="{AA291C07-A3F7-A1D0-2CEA-501204861916}"/>
          </ac:spMkLst>
        </pc:spChg>
        <pc:spChg chg="mod">
          <ac:chgData name="Tinka Greve" userId="0f4238d4-b01d-4bc3-80f7-ab4c6990f409" providerId="ADAL" clId="{1D74AE41-BB91-4E66-91DC-C774F626A5A8}" dt="2026-04-20T05:22:02.722" v="659"/>
          <ac:spMkLst>
            <pc:docMk/>
            <pc:sldMk cId="2826879790" sldId="348"/>
            <ac:spMk id="8" creationId="{812F9D63-4293-C49F-3388-EAC41A303239}"/>
          </ac:spMkLst>
        </pc:spChg>
      </pc:sldChg>
      <pc:sldChg chg="modSp mod">
        <pc:chgData name="Tinka Greve" userId="0f4238d4-b01d-4bc3-80f7-ab4c6990f409" providerId="ADAL" clId="{1D74AE41-BB91-4E66-91DC-C774F626A5A8}" dt="2026-04-20T05:25:38.302" v="690"/>
        <pc:sldMkLst>
          <pc:docMk/>
          <pc:sldMk cId="4027834626" sldId="349"/>
        </pc:sldMkLst>
        <pc:spChg chg="mod">
          <ac:chgData name="Tinka Greve" userId="0f4238d4-b01d-4bc3-80f7-ab4c6990f409" providerId="ADAL" clId="{1D74AE41-BB91-4E66-91DC-C774F626A5A8}" dt="2026-04-20T05:25:02.944" v="689" actId="113"/>
          <ac:spMkLst>
            <pc:docMk/>
            <pc:sldMk cId="4027834626" sldId="349"/>
            <ac:spMk id="6" creationId="{7111451B-1C6D-BF86-50C8-0F2D135C1405}"/>
          </ac:spMkLst>
        </pc:spChg>
        <pc:spChg chg="mod">
          <ac:chgData name="Tinka Greve" userId="0f4238d4-b01d-4bc3-80f7-ab4c6990f409" providerId="ADAL" clId="{1D74AE41-BB91-4E66-91DC-C774F626A5A8}" dt="2026-04-20T05:25:38.302" v="690"/>
          <ac:spMkLst>
            <pc:docMk/>
            <pc:sldMk cId="4027834626" sldId="349"/>
            <ac:spMk id="15" creationId="{7B91CD7A-30AF-4E44-676F-6E10D47DF6F0}"/>
          </ac:spMkLst>
        </pc:spChg>
      </pc:sldChg>
      <pc:sldChg chg="modSp mod">
        <pc:chgData name="Tinka Greve" userId="0f4238d4-b01d-4bc3-80f7-ab4c6990f409" providerId="ADAL" clId="{1D74AE41-BB91-4E66-91DC-C774F626A5A8}" dt="2026-04-20T05:23:57.748" v="680"/>
        <pc:sldMkLst>
          <pc:docMk/>
          <pc:sldMk cId="1031939190" sldId="350"/>
        </pc:sldMkLst>
        <pc:spChg chg="mod">
          <ac:chgData name="Tinka Greve" userId="0f4238d4-b01d-4bc3-80f7-ab4c6990f409" providerId="ADAL" clId="{1D74AE41-BB91-4E66-91DC-C774F626A5A8}" dt="2026-04-20T05:12:52.797" v="408"/>
          <ac:spMkLst>
            <pc:docMk/>
            <pc:sldMk cId="1031939190" sldId="350"/>
            <ac:spMk id="3" creationId="{B5392F09-4728-B020-55FB-DFC0114DEBF0}"/>
          </ac:spMkLst>
        </pc:spChg>
        <pc:spChg chg="mod">
          <ac:chgData name="Tinka Greve" userId="0f4238d4-b01d-4bc3-80f7-ab4c6990f409" providerId="ADAL" clId="{1D74AE41-BB91-4E66-91DC-C774F626A5A8}" dt="2026-04-20T05:22:30.668" v="660"/>
          <ac:spMkLst>
            <pc:docMk/>
            <pc:sldMk cId="1031939190" sldId="350"/>
            <ac:spMk id="5" creationId="{8CD0BB11-73B2-10EE-A2C9-83F194E33B8C}"/>
          </ac:spMkLst>
        </pc:spChg>
        <pc:spChg chg="mod">
          <ac:chgData name="Tinka Greve" userId="0f4238d4-b01d-4bc3-80f7-ab4c6990f409" providerId="ADAL" clId="{1D74AE41-BB91-4E66-91DC-C774F626A5A8}" dt="2026-04-20T05:23:25.430" v="679" actId="1076"/>
          <ac:spMkLst>
            <pc:docMk/>
            <pc:sldMk cId="1031939190" sldId="350"/>
            <ac:spMk id="6" creationId="{23D05F5E-145C-8D9D-A90C-9EB81B34A728}"/>
          </ac:spMkLst>
        </pc:spChg>
        <pc:spChg chg="mod">
          <ac:chgData name="Tinka Greve" userId="0f4238d4-b01d-4bc3-80f7-ab4c6990f409" providerId="ADAL" clId="{1D74AE41-BB91-4E66-91DC-C774F626A5A8}" dt="2026-04-20T05:23:57.748" v="680"/>
          <ac:spMkLst>
            <pc:docMk/>
            <pc:sldMk cId="1031939190" sldId="350"/>
            <ac:spMk id="7" creationId="{8027E92B-46DC-4D45-2A11-61EC3FDBE9F1}"/>
          </ac:spMkLst>
        </pc:spChg>
      </pc:sldChg>
      <pc:sldChg chg="modSp mod">
        <pc:chgData name="Tinka Greve" userId="0f4238d4-b01d-4bc3-80f7-ab4c6990f409" providerId="ADAL" clId="{1D74AE41-BB91-4E66-91DC-C774F626A5A8}" dt="2026-04-20T05:26:38.175" v="743" actId="20577"/>
        <pc:sldMkLst>
          <pc:docMk/>
          <pc:sldMk cId="4076479027" sldId="351"/>
        </pc:sldMkLst>
        <pc:spChg chg="mod">
          <ac:chgData name="Tinka Greve" userId="0f4238d4-b01d-4bc3-80f7-ab4c6990f409" providerId="ADAL" clId="{1D74AE41-BB91-4E66-91DC-C774F626A5A8}" dt="2026-04-20T05:26:38.175" v="743" actId="20577"/>
          <ac:spMkLst>
            <pc:docMk/>
            <pc:sldMk cId="4076479027" sldId="351"/>
            <ac:spMk id="3" creationId="{AB55884F-4946-28F0-04B9-A82C75B8078F}"/>
          </ac:spMkLst>
        </pc:spChg>
        <pc:spChg chg="mod">
          <ac:chgData name="Tinka Greve" userId="0f4238d4-b01d-4bc3-80f7-ab4c6990f409" providerId="ADAL" clId="{1D74AE41-BB91-4E66-91DC-C774F626A5A8}" dt="2026-04-20T05:26:15.576" v="740" actId="20577"/>
          <ac:spMkLst>
            <pc:docMk/>
            <pc:sldMk cId="4076479027" sldId="351"/>
            <ac:spMk id="6" creationId="{46340E1A-6ED7-0652-0A50-F13C1CFD1DFF}"/>
          </ac:spMkLst>
        </pc:spChg>
        <pc:spChg chg="mod">
          <ac:chgData name="Tinka Greve" userId="0f4238d4-b01d-4bc3-80f7-ab4c6990f409" providerId="ADAL" clId="{1D74AE41-BB91-4E66-91DC-C774F626A5A8}" dt="2026-04-20T05:25:44.880" v="691"/>
          <ac:spMkLst>
            <pc:docMk/>
            <pc:sldMk cId="4076479027" sldId="351"/>
            <ac:spMk id="15" creationId="{8C1CBECE-20FA-554D-0992-2D673A11AEC6}"/>
          </ac:spMkLst>
        </pc:spChg>
      </pc:sldChg>
      <pc:sldChg chg="modSp mod">
        <pc:chgData name="Tinka Greve" userId="0f4238d4-b01d-4bc3-80f7-ab4c6990f409" providerId="ADAL" clId="{1D74AE41-BB91-4E66-91DC-C774F626A5A8}" dt="2026-04-20T05:27:42.247" v="757" actId="20577"/>
        <pc:sldMkLst>
          <pc:docMk/>
          <pc:sldMk cId="3888749031" sldId="352"/>
        </pc:sldMkLst>
        <pc:spChg chg="mod">
          <ac:chgData name="Tinka Greve" userId="0f4238d4-b01d-4bc3-80f7-ab4c6990f409" providerId="ADAL" clId="{1D74AE41-BB91-4E66-91DC-C774F626A5A8}" dt="2026-04-20T05:27:03.312" v="745" actId="14100"/>
          <ac:spMkLst>
            <pc:docMk/>
            <pc:sldMk cId="3888749031" sldId="352"/>
            <ac:spMk id="2" creationId="{16915A4A-07B4-A57B-6D8F-BC49A148255C}"/>
          </ac:spMkLst>
        </pc:spChg>
        <pc:spChg chg="mod">
          <ac:chgData name="Tinka Greve" userId="0f4238d4-b01d-4bc3-80f7-ab4c6990f409" providerId="ADAL" clId="{1D74AE41-BB91-4E66-91DC-C774F626A5A8}" dt="2026-04-20T05:27:42.247" v="757" actId="20577"/>
          <ac:spMkLst>
            <pc:docMk/>
            <pc:sldMk cId="3888749031" sldId="352"/>
            <ac:spMk id="5" creationId="{6D409DAD-6548-4C3A-7C65-B0640C9F1A48}"/>
          </ac:spMkLst>
        </pc:spChg>
        <pc:spChg chg="mod">
          <ac:chgData name="Tinka Greve" userId="0f4238d4-b01d-4bc3-80f7-ab4c6990f409" providerId="ADAL" clId="{1D74AE41-BB91-4E66-91DC-C774F626A5A8}" dt="2026-04-20T05:25:49.217" v="692"/>
          <ac:spMkLst>
            <pc:docMk/>
            <pc:sldMk cId="3888749031" sldId="352"/>
            <ac:spMk id="15" creationId="{E3805F52-28B0-1A66-A53A-81525B834437}"/>
          </ac:spMkLst>
        </pc:spChg>
      </pc:sldChg>
      <pc:sldChg chg="modSp mod">
        <pc:chgData name="Tinka Greve" userId="0f4238d4-b01d-4bc3-80f7-ab4c6990f409" providerId="ADAL" clId="{1D74AE41-BB91-4E66-91DC-C774F626A5A8}" dt="2026-04-20T05:29:57.843" v="850" actId="20577"/>
        <pc:sldMkLst>
          <pc:docMk/>
          <pc:sldMk cId="3791111887" sldId="353"/>
        </pc:sldMkLst>
        <pc:spChg chg="mod">
          <ac:chgData name="Tinka Greve" userId="0f4238d4-b01d-4bc3-80f7-ab4c6990f409" providerId="ADAL" clId="{1D74AE41-BB91-4E66-91DC-C774F626A5A8}" dt="2026-04-20T05:29:57.843" v="850" actId="20577"/>
          <ac:spMkLst>
            <pc:docMk/>
            <pc:sldMk cId="3791111887" sldId="353"/>
            <ac:spMk id="4" creationId="{96B18BA3-18BB-AA70-758A-719D72F9FEA7}"/>
          </ac:spMkLst>
        </pc:spChg>
        <pc:spChg chg="mod">
          <ac:chgData name="Tinka Greve" userId="0f4238d4-b01d-4bc3-80f7-ab4c6990f409" providerId="ADAL" clId="{1D74AE41-BB91-4E66-91DC-C774F626A5A8}" dt="2026-04-20T05:25:53.897" v="693"/>
          <ac:spMkLst>
            <pc:docMk/>
            <pc:sldMk cId="3791111887" sldId="353"/>
            <ac:spMk id="15" creationId="{D7CB1A4C-E6A1-77DB-5D38-988F1B3882DA}"/>
          </ac:spMkLst>
        </pc:spChg>
      </pc:sldChg>
      <pc:sldChg chg="addSp delSp modSp mod">
        <pc:chgData name="Tinka Greve" userId="0f4238d4-b01d-4bc3-80f7-ab4c6990f409" providerId="ADAL" clId="{1D74AE41-BB91-4E66-91DC-C774F626A5A8}" dt="2026-04-20T05:52:22.201" v="1416" actId="478"/>
        <pc:sldMkLst>
          <pc:docMk/>
          <pc:sldMk cId="1913425607" sldId="354"/>
        </pc:sldMkLst>
        <pc:spChg chg="mod">
          <ac:chgData name="Tinka Greve" userId="0f4238d4-b01d-4bc3-80f7-ab4c6990f409" providerId="ADAL" clId="{1D74AE41-BB91-4E66-91DC-C774F626A5A8}" dt="2026-04-20T05:50:06.710" v="1391"/>
          <ac:spMkLst>
            <pc:docMk/>
            <pc:sldMk cId="1913425607" sldId="354"/>
            <ac:spMk id="2" creationId="{24D520B5-243A-1AFB-F4EB-B6D5C23908BB}"/>
          </ac:spMkLst>
        </pc:spChg>
        <pc:spChg chg="mod">
          <ac:chgData name="Tinka Greve" userId="0f4238d4-b01d-4bc3-80f7-ab4c6990f409" providerId="ADAL" clId="{1D74AE41-BB91-4E66-91DC-C774F626A5A8}" dt="2026-04-20T05:51:47.591" v="1407" actId="20577"/>
          <ac:spMkLst>
            <pc:docMk/>
            <pc:sldMk cId="1913425607" sldId="354"/>
            <ac:spMk id="3" creationId="{4BBE46ED-8D5F-27A5-3D2B-181CA58A3B7A}"/>
          </ac:spMkLst>
        </pc:spChg>
        <pc:spChg chg="add del mod">
          <ac:chgData name="Tinka Greve" userId="0f4238d4-b01d-4bc3-80f7-ab4c6990f409" providerId="ADAL" clId="{1D74AE41-BB91-4E66-91DC-C774F626A5A8}" dt="2026-04-20T05:52:07.731" v="1411" actId="478"/>
          <ac:spMkLst>
            <pc:docMk/>
            <pc:sldMk cId="1913425607" sldId="354"/>
            <ac:spMk id="5" creationId="{0978F18A-A537-63D3-A76B-027DFEFE9D3D}"/>
          </ac:spMkLst>
        </pc:spChg>
        <pc:spChg chg="add del mod">
          <ac:chgData name="Tinka Greve" userId="0f4238d4-b01d-4bc3-80f7-ab4c6990f409" providerId="ADAL" clId="{1D74AE41-BB91-4E66-91DC-C774F626A5A8}" dt="2026-04-20T05:52:22.201" v="1416" actId="478"/>
          <ac:spMkLst>
            <pc:docMk/>
            <pc:sldMk cId="1913425607" sldId="354"/>
            <ac:spMk id="6" creationId="{65EAF180-4EA1-8150-2C6C-6C6E578CFC5F}"/>
          </ac:spMkLst>
        </pc:spChg>
        <pc:spChg chg="add del mod">
          <ac:chgData name="Tinka Greve" userId="0f4238d4-b01d-4bc3-80f7-ab4c6990f409" providerId="ADAL" clId="{1D74AE41-BB91-4E66-91DC-C774F626A5A8}" dt="2026-04-20T05:52:15.191" v="1414" actId="478"/>
          <ac:spMkLst>
            <pc:docMk/>
            <pc:sldMk cId="1913425607" sldId="354"/>
            <ac:spMk id="7" creationId="{9B393892-5B67-E92B-C4B5-0B62F4CECC05}"/>
          </ac:spMkLst>
        </pc:spChg>
      </pc:sldChg>
      <pc:sldChg chg="modSp mod">
        <pc:chgData name="Tinka Greve" userId="0f4238d4-b01d-4bc3-80f7-ab4c6990f409" providerId="ADAL" clId="{1D74AE41-BB91-4E66-91DC-C774F626A5A8}" dt="2026-04-20T05:53:56.847" v="1433" actId="20577"/>
        <pc:sldMkLst>
          <pc:docMk/>
          <pc:sldMk cId="4031538393" sldId="355"/>
        </pc:sldMkLst>
        <pc:spChg chg="mod">
          <ac:chgData name="Tinka Greve" userId="0f4238d4-b01d-4bc3-80f7-ab4c6990f409" providerId="ADAL" clId="{1D74AE41-BB91-4E66-91DC-C774F626A5A8}" dt="2026-04-20T05:50:09.912" v="1392"/>
          <ac:spMkLst>
            <pc:docMk/>
            <pc:sldMk cId="4031538393" sldId="355"/>
            <ac:spMk id="2" creationId="{A058F59B-5118-4F08-5D35-A36F8D8C02E8}"/>
          </ac:spMkLst>
        </pc:spChg>
        <pc:spChg chg="mod">
          <ac:chgData name="Tinka Greve" userId="0f4238d4-b01d-4bc3-80f7-ab4c6990f409" providerId="ADAL" clId="{1D74AE41-BB91-4E66-91DC-C774F626A5A8}" dt="2026-04-20T05:53:56.847" v="1433" actId="20577"/>
          <ac:spMkLst>
            <pc:docMk/>
            <pc:sldMk cId="4031538393" sldId="355"/>
            <ac:spMk id="5" creationId="{43703650-F54B-53EC-3782-8B430C0502D8}"/>
          </ac:spMkLst>
        </pc:spChg>
      </pc:sldChg>
      <pc:sldChg chg="modSp mod">
        <pc:chgData name="Tinka Greve" userId="0f4238d4-b01d-4bc3-80f7-ab4c6990f409" providerId="ADAL" clId="{1D74AE41-BB91-4E66-91DC-C774F626A5A8}" dt="2026-04-20T05:55:20.692" v="1444"/>
        <pc:sldMkLst>
          <pc:docMk/>
          <pc:sldMk cId="3698342017" sldId="356"/>
        </pc:sldMkLst>
        <pc:spChg chg="mod">
          <ac:chgData name="Tinka Greve" userId="0f4238d4-b01d-4bc3-80f7-ab4c6990f409" providerId="ADAL" clId="{1D74AE41-BB91-4E66-91DC-C774F626A5A8}" dt="2026-04-20T05:50:14.329" v="1393"/>
          <ac:spMkLst>
            <pc:docMk/>
            <pc:sldMk cId="3698342017" sldId="356"/>
            <ac:spMk id="2" creationId="{814183ED-23FD-20B5-6E4E-1A094D1AB228}"/>
          </ac:spMkLst>
        </pc:spChg>
        <pc:spChg chg="mod">
          <ac:chgData name="Tinka Greve" userId="0f4238d4-b01d-4bc3-80f7-ab4c6990f409" providerId="ADAL" clId="{1D74AE41-BB91-4E66-91DC-C774F626A5A8}" dt="2026-04-20T05:55:20.692" v="1444"/>
          <ac:spMkLst>
            <pc:docMk/>
            <pc:sldMk cId="3698342017" sldId="356"/>
            <ac:spMk id="5" creationId="{EB223FFC-5F86-E973-4DF2-972B4517C645}"/>
          </ac:spMkLst>
        </pc:spChg>
      </pc:sldChg>
      <pc:sldChg chg="modSp mod">
        <pc:chgData name="Tinka Greve" userId="0f4238d4-b01d-4bc3-80f7-ab4c6990f409" providerId="ADAL" clId="{1D74AE41-BB91-4E66-91DC-C774F626A5A8}" dt="2026-04-20T05:56:15.203" v="1451" actId="20577"/>
        <pc:sldMkLst>
          <pc:docMk/>
          <pc:sldMk cId="3425795070" sldId="357"/>
        </pc:sldMkLst>
        <pc:spChg chg="mod">
          <ac:chgData name="Tinka Greve" userId="0f4238d4-b01d-4bc3-80f7-ab4c6990f409" providerId="ADAL" clId="{1D74AE41-BB91-4E66-91DC-C774F626A5A8}" dt="2026-04-20T05:50:18.995" v="1394"/>
          <ac:spMkLst>
            <pc:docMk/>
            <pc:sldMk cId="3425795070" sldId="357"/>
            <ac:spMk id="2" creationId="{956CB52F-B9B7-8A14-89C6-EEE017588FA3}"/>
          </ac:spMkLst>
        </pc:spChg>
        <pc:spChg chg="mod">
          <ac:chgData name="Tinka Greve" userId="0f4238d4-b01d-4bc3-80f7-ab4c6990f409" providerId="ADAL" clId="{1D74AE41-BB91-4E66-91DC-C774F626A5A8}" dt="2026-04-20T05:56:15.203" v="1451" actId="20577"/>
          <ac:spMkLst>
            <pc:docMk/>
            <pc:sldMk cId="3425795070" sldId="357"/>
            <ac:spMk id="5" creationId="{802606D5-CE52-FBAE-B05F-5C001551AC3E}"/>
          </ac:spMkLst>
        </pc:spChg>
      </pc:sldChg>
      <pc:sldChg chg="modSp mod">
        <pc:chgData name="Tinka Greve" userId="0f4238d4-b01d-4bc3-80f7-ab4c6990f409" providerId="ADAL" clId="{1D74AE41-BB91-4E66-91DC-C774F626A5A8}" dt="2026-04-20T05:57:00.368" v="1458" actId="20577"/>
        <pc:sldMkLst>
          <pc:docMk/>
          <pc:sldMk cId="522856950" sldId="359"/>
        </pc:sldMkLst>
        <pc:spChg chg="mod">
          <ac:chgData name="Tinka Greve" userId="0f4238d4-b01d-4bc3-80f7-ab4c6990f409" providerId="ADAL" clId="{1D74AE41-BB91-4E66-91DC-C774F626A5A8}" dt="2026-04-20T05:50:22.548" v="1395"/>
          <ac:spMkLst>
            <pc:docMk/>
            <pc:sldMk cId="522856950" sldId="359"/>
            <ac:spMk id="2" creationId="{23814427-06B6-F16F-AF30-4223410FFBA3}"/>
          </ac:spMkLst>
        </pc:spChg>
        <pc:spChg chg="mod">
          <ac:chgData name="Tinka Greve" userId="0f4238d4-b01d-4bc3-80f7-ab4c6990f409" providerId="ADAL" clId="{1D74AE41-BB91-4E66-91DC-C774F626A5A8}" dt="2026-04-20T05:57:00.368" v="1458" actId="20577"/>
          <ac:spMkLst>
            <pc:docMk/>
            <pc:sldMk cId="522856950" sldId="359"/>
            <ac:spMk id="5" creationId="{62790CA1-89D8-2D7C-7CC8-AB3B208C7FCD}"/>
          </ac:spMkLst>
        </pc:spChg>
      </pc:sldChg>
      <pc:sldChg chg="modSp mod">
        <pc:chgData name="Tinka Greve" userId="0f4238d4-b01d-4bc3-80f7-ab4c6990f409" providerId="ADAL" clId="{1D74AE41-BB91-4E66-91DC-C774F626A5A8}" dt="2026-04-20T05:58:07.581" v="1466" actId="20577"/>
        <pc:sldMkLst>
          <pc:docMk/>
          <pc:sldMk cId="2867146954" sldId="360"/>
        </pc:sldMkLst>
        <pc:spChg chg="mod">
          <ac:chgData name="Tinka Greve" userId="0f4238d4-b01d-4bc3-80f7-ab4c6990f409" providerId="ADAL" clId="{1D74AE41-BB91-4E66-91DC-C774F626A5A8}" dt="2026-04-20T05:50:25.883" v="1396"/>
          <ac:spMkLst>
            <pc:docMk/>
            <pc:sldMk cId="2867146954" sldId="360"/>
            <ac:spMk id="2" creationId="{44FDC4E4-C801-7602-9E95-27425D647E51}"/>
          </ac:spMkLst>
        </pc:spChg>
        <pc:spChg chg="mod">
          <ac:chgData name="Tinka Greve" userId="0f4238d4-b01d-4bc3-80f7-ab4c6990f409" providerId="ADAL" clId="{1D74AE41-BB91-4E66-91DC-C774F626A5A8}" dt="2026-04-20T05:58:07.581" v="1466" actId="20577"/>
          <ac:spMkLst>
            <pc:docMk/>
            <pc:sldMk cId="2867146954" sldId="360"/>
            <ac:spMk id="5" creationId="{5FCE0F50-DFBC-B8CF-EBEC-F9B940C8FE9E}"/>
          </ac:spMkLst>
        </pc:spChg>
      </pc:sldChg>
      <pc:sldChg chg="modSp mod">
        <pc:chgData name="Tinka Greve" userId="0f4238d4-b01d-4bc3-80f7-ab4c6990f409" providerId="ADAL" clId="{1D74AE41-BB91-4E66-91DC-C774F626A5A8}" dt="2026-04-20T08:57:58.166" v="1673" actId="1076"/>
        <pc:sldMkLst>
          <pc:docMk/>
          <pc:sldMk cId="484784472" sldId="361"/>
        </pc:sldMkLst>
        <pc:spChg chg="mod">
          <ac:chgData name="Tinka Greve" userId="0f4238d4-b01d-4bc3-80f7-ab4c6990f409" providerId="ADAL" clId="{1D74AE41-BB91-4E66-91DC-C774F626A5A8}" dt="2026-04-20T08:57:58.166" v="1673" actId="1076"/>
          <ac:spMkLst>
            <pc:docMk/>
            <pc:sldMk cId="484784472" sldId="361"/>
            <ac:spMk id="2" creationId="{A57FDB6D-563E-B946-4E0F-614EE0CB2C3C}"/>
          </ac:spMkLst>
        </pc:spChg>
        <pc:spChg chg="mod">
          <ac:chgData name="Tinka Greve" userId="0f4238d4-b01d-4bc3-80f7-ab4c6990f409" providerId="ADAL" clId="{1D74AE41-BB91-4E66-91DC-C774F626A5A8}" dt="2026-04-20T08:57:38.807" v="1670" actId="14100"/>
          <ac:spMkLst>
            <pc:docMk/>
            <pc:sldMk cId="484784472" sldId="361"/>
            <ac:spMk id="3" creationId="{3116168D-942D-041D-2603-3556294AA4D9}"/>
          </ac:spMkLst>
        </pc:spChg>
      </pc:sldChg>
      <pc:sldChg chg="modSp mod">
        <pc:chgData name="Tinka Greve" userId="0f4238d4-b01d-4bc3-80f7-ab4c6990f409" providerId="ADAL" clId="{1D74AE41-BB91-4E66-91DC-C774F626A5A8}" dt="2026-04-20T08:59:27.125" v="1787" actId="5793"/>
        <pc:sldMkLst>
          <pc:docMk/>
          <pc:sldMk cId="3445492654" sldId="362"/>
        </pc:sldMkLst>
        <pc:spChg chg="mod">
          <ac:chgData name="Tinka Greve" userId="0f4238d4-b01d-4bc3-80f7-ab4c6990f409" providerId="ADAL" clId="{1D74AE41-BB91-4E66-91DC-C774F626A5A8}" dt="2026-04-20T08:57:55.652" v="1672" actId="1076"/>
          <ac:spMkLst>
            <pc:docMk/>
            <pc:sldMk cId="3445492654" sldId="362"/>
            <ac:spMk id="2" creationId="{AE76AE18-FA67-098C-67D9-E5B0F1640182}"/>
          </ac:spMkLst>
        </pc:spChg>
        <pc:spChg chg="mod">
          <ac:chgData name="Tinka Greve" userId="0f4238d4-b01d-4bc3-80f7-ab4c6990f409" providerId="ADAL" clId="{1D74AE41-BB91-4E66-91DC-C774F626A5A8}" dt="2026-04-20T08:59:27.125" v="1787" actId="5793"/>
          <ac:spMkLst>
            <pc:docMk/>
            <pc:sldMk cId="3445492654" sldId="362"/>
            <ac:spMk id="3" creationId="{3BBEFAA2-92C5-6F17-00BD-D58E8F8A8D87}"/>
          </ac:spMkLst>
        </pc:spChg>
      </pc:sldChg>
      <pc:sldChg chg="modSp mod">
        <pc:chgData name="Tinka Greve" userId="0f4238d4-b01d-4bc3-80f7-ab4c6990f409" providerId="ADAL" clId="{1D74AE41-BB91-4E66-91DC-C774F626A5A8}" dt="2026-04-20T09:00:41.148" v="1827" actId="20577"/>
        <pc:sldMkLst>
          <pc:docMk/>
          <pc:sldMk cId="3736582604" sldId="363"/>
        </pc:sldMkLst>
        <pc:spChg chg="mod">
          <ac:chgData name="Tinka Greve" userId="0f4238d4-b01d-4bc3-80f7-ab4c6990f409" providerId="ADAL" clId="{1D74AE41-BB91-4E66-91DC-C774F626A5A8}" dt="2026-04-20T08:59:41.980" v="1789" actId="1076"/>
          <ac:spMkLst>
            <pc:docMk/>
            <pc:sldMk cId="3736582604" sldId="363"/>
            <ac:spMk id="2" creationId="{599FEC7C-0455-2829-C59F-28DBBD6549A4}"/>
          </ac:spMkLst>
        </pc:spChg>
        <pc:spChg chg="mod">
          <ac:chgData name="Tinka Greve" userId="0f4238d4-b01d-4bc3-80f7-ab4c6990f409" providerId="ADAL" clId="{1D74AE41-BB91-4E66-91DC-C774F626A5A8}" dt="2026-04-20T09:00:41.148" v="1827" actId="20577"/>
          <ac:spMkLst>
            <pc:docMk/>
            <pc:sldMk cId="3736582604" sldId="363"/>
            <ac:spMk id="3" creationId="{011E1F43-AF37-B71E-A0E9-DFA930A70FFA}"/>
          </ac:spMkLst>
        </pc:spChg>
        <pc:spChg chg="mod">
          <ac:chgData name="Tinka Greve" userId="0f4238d4-b01d-4bc3-80f7-ab4c6990f409" providerId="ADAL" clId="{1D74AE41-BB91-4E66-91DC-C774F626A5A8}" dt="2026-04-20T08:59:53.911" v="1821" actId="20577"/>
          <ac:spMkLst>
            <pc:docMk/>
            <pc:sldMk cId="3736582604" sldId="363"/>
            <ac:spMk id="5" creationId="{DB7BA0F0-4413-C7A2-782B-55D7037390DE}"/>
          </ac:spMkLst>
        </pc:spChg>
      </pc:sldChg>
      <pc:sldChg chg="modSp mod">
        <pc:chgData name="Tinka Greve" userId="0f4238d4-b01d-4bc3-80f7-ab4c6990f409" providerId="ADAL" clId="{1D74AE41-BB91-4E66-91DC-C774F626A5A8}" dt="2026-04-20T09:02:27.172" v="1897"/>
        <pc:sldMkLst>
          <pc:docMk/>
          <pc:sldMk cId="2723467647" sldId="364"/>
        </pc:sldMkLst>
        <pc:spChg chg="mod">
          <ac:chgData name="Tinka Greve" userId="0f4238d4-b01d-4bc3-80f7-ab4c6990f409" providerId="ADAL" clId="{1D74AE41-BB91-4E66-91DC-C774F626A5A8}" dt="2026-04-20T09:00:52.521" v="1846" actId="20577"/>
          <ac:spMkLst>
            <pc:docMk/>
            <pc:sldMk cId="2723467647" sldId="364"/>
            <ac:spMk id="2" creationId="{8AF59E58-B2CA-1BA2-36F9-980BAAEF26E2}"/>
          </ac:spMkLst>
        </pc:spChg>
        <pc:spChg chg="mod">
          <ac:chgData name="Tinka Greve" userId="0f4238d4-b01d-4bc3-80f7-ab4c6990f409" providerId="ADAL" clId="{1D74AE41-BB91-4E66-91DC-C774F626A5A8}" dt="2026-04-20T09:01:33.176" v="1889"/>
          <ac:spMkLst>
            <pc:docMk/>
            <pc:sldMk cId="2723467647" sldId="364"/>
            <ac:spMk id="3" creationId="{9D0BD934-BED0-7C2D-4D0B-C672201C8BDF}"/>
          </ac:spMkLst>
        </pc:spChg>
        <pc:spChg chg="mod">
          <ac:chgData name="Tinka Greve" userId="0f4238d4-b01d-4bc3-80f7-ab4c6990f409" providerId="ADAL" clId="{1D74AE41-BB91-4E66-91DC-C774F626A5A8}" dt="2026-04-20T09:01:07.302" v="1888" actId="20577"/>
          <ac:spMkLst>
            <pc:docMk/>
            <pc:sldMk cId="2723467647" sldId="364"/>
            <ac:spMk id="5" creationId="{F085BA71-6026-37A0-751B-4A858CA530E2}"/>
          </ac:spMkLst>
        </pc:spChg>
        <pc:spChg chg="mod">
          <ac:chgData name="Tinka Greve" userId="0f4238d4-b01d-4bc3-80f7-ab4c6990f409" providerId="ADAL" clId="{1D74AE41-BB91-4E66-91DC-C774F626A5A8}" dt="2026-04-20T09:01:58.341" v="1896" actId="403"/>
          <ac:spMkLst>
            <pc:docMk/>
            <pc:sldMk cId="2723467647" sldId="364"/>
            <ac:spMk id="8" creationId="{AB25F798-25C0-5D2F-5747-A652E150B037}"/>
          </ac:spMkLst>
        </pc:spChg>
        <pc:spChg chg="mod">
          <ac:chgData name="Tinka Greve" userId="0f4238d4-b01d-4bc3-80f7-ab4c6990f409" providerId="ADAL" clId="{1D74AE41-BB91-4E66-91DC-C774F626A5A8}" dt="2026-04-20T09:02:27.172" v="1897"/>
          <ac:spMkLst>
            <pc:docMk/>
            <pc:sldMk cId="2723467647" sldId="364"/>
            <ac:spMk id="10" creationId="{DB40F9BC-7F42-6EA6-9A0C-B6D3E6FFDA5B}"/>
          </ac:spMkLst>
        </pc:spChg>
      </pc:sldChg>
      <pc:sldChg chg="modSp mod">
        <pc:chgData name="Tinka Greve" userId="0f4238d4-b01d-4bc3-80f7-ab4c6990f409" providerId="ADAL" clId="{1D74AE41-BB91-4E66-91DC-C774F626A5A8}" dt="2026-04-20T09:04:41.566" v="1949" actId="20577"/>
        <pc:sldMkLst>
          <pc:docMk/>
          <pc:sldMk cId="2650344676" sldId="365"/>
        </pc:sldMkLst>
        <pc:spChg chg="mod">
          <ac:chgData name="Tinka Greve" userId="0f4238d4-b01d-4bc3-80f7-ab4c6990f409" providerId="ADAL" clId="{1D74AE41-BB91-4E66-91DC-C774F626A5A8}" dt="2026-04-20T09:02:46.413" v="1918" actId="20577"/>
          <ac:spMkLst>
            <pc:docMk/>
            <pc:sldMk cId="2650344676" sldId="365"/>
            <ac:spMk id="2" creationId="{A9DF191C-4EB5-3EFF-B813-84BF3B8681B0}"/>
          </ac:spMkLst>
        </pc:spChg>
        <pc:spChg chg="mod">
          <ac:chgData name="Tinka Greve" userId="0f4238d4-b01d-4bc3-80f7-ab4c6990f409" providerId="ADAL" clId="{1D74AE41-BB91-4E66-91DC-C774F626A5A8}" dt="2026-04-20T09:04:41.566" v="1949" actId="20577"/>
          <ac:spMkLst>
            <pc:docMk/>
            <pc:sldMk cId="2650344676" sldId="365"/>
            <ac:spMk id="6" creationId="{F295A04D-F61E-86E0-4071-652083FC521B}"/>
          </ac:spMkLst>
        </pc:spChg>
      </pc:sldChg>
      <pc:sldChg chg="modSp mod">
        <pc:chgData name="Tinka Greve" userId="0f4238d4-b01d-4bc3-80f7-ab4c6990f409" providerId="ADAL" clId="{1D74AE41-BB91-4E66-91DC-C774F626A5A8}" dt="2026-04-20T05:32:16.516" v="892" actId="20578"/>
        <pc:sldMkLst>
          <pc:docMk/>
          <pc:sldMk cId="3218916205" sldId="366"/>
        </pc:sldMkLst>
        <pc:spChg chg="mod">
          <ac:chgData name="Tinka Greve" userId="0f4238d4-b01d-4bc3-80f7-ab4c6990f409" providerId="ADAL" clId="{1D74AE41-BB91-4E66-91DC-C774F626A5A8}" dt="2026-04-20T05:32:16.516" v="892" actId="20578"/>
          <ac:spMkLst>
            <pc:docMk/>
            <pc:sldMk cId="3218916205" sldId="366"/>
            <ac:spMk id="4" creationId="{47A25DB8-86D5-EAA8-7B08-761A99D65AAE}"/>
          </ac:spMkLst>
        </pc:spChg>
        <pc:spChg chg="mod">
          <ac:chgData name="Tinka Greve" userId="0f4238d4-b01d-4bc3-80f7-ab4c6990f409" providerId="ADAL" clId="{1D74AE41-BB91-4E66-91DC-C774F626A5A8}" dt="2026-04-20T05:30:27.888" v="878" actId="313"/>
          <ac:spMkLst>
            <pc:docMk/>
            <pc:sldMk cId="3218916205" sldId="366"/>
            <ac:spMk id="15" creationId="{ECF1AFA1-E885-679B-A62B-BADF25719BF7}"/>
          </ac:spMkLst>
        </pc:spChg>
      </pc:sldChg>
      <pc:sldChg chg="modSp mod">
        <pc:chgData name="Tinka Greve" userId="0f4238d4-b01d-4bc3-80f7-ab4c6990f409" providerId="ADAL" clId="{1D74AE41-BB91-4E66-91DC-C774F626A5A8}" dt="2026-04-20T05:36:34.169" v="1077"/>
        <pc:sldMkLst>
          <pc:docMk/>
          <pc:sldMk cId="3362486530" sldId="367"/>
        </pc:sldMkLst>
        <pc:spChg chg="mod">
          <ac:chgData name="Tinka Greve" userId="0f4238d4-b01d-4bc3-80f7-ab4c6990f409" providerId="ADAL" clId="{1D74AE41-BB91-4E66-91DC-C774F626A5A8}" dt="2026-04-20T05:36:34.169" v="1077"/>
          <ac:spMkLst>
            <pc:docMk/>
            <pc:sldMk cId="3362486530" sldId="367"/>
            <ac:spMk id="4" creationId="{72345D04-7930-CEAA-BE80-56B85BF2206E}"/>
          </ac:spMkLst>
        </pc:spChg>
        <pc:spChg chg="mod">
          <ac:chgData name="Tinka Greve" userId="0f4238d4-b01d-4bc3-80f7-ab4c6990f409" providerId="ADAL" clId="{1D74AE41-BB91-4E66-91DC-C774F626A5A8}" dt="2026-04-20T05:30:40.751" v="880"/>
          <ac:spMkLst>
            <pc:docMk/>
            <pc:sldMk cId="3362486530" sldId="367"/>
            <ac:spMk id="15" creationId="{9597E4EF-8E81-3799-55F1-8C91D2D0D517}"/>
          </ac:spMkLst>
        </pc:spChg>
      </pc:sldChg>
      <pc:sldChg chg="modSp mod">
        <pc:chgData name="Tinka Greve" userId="0f4238d4-b01d-4bc3-80f7-ab4c6990f409" providerId="ADAL" clId="{1D74AE41-BB91-4E66-91DC-C774F626A5A8}" dt="2026-04-20T05:38:41.435" v="1121" actId="113"/>
        <pc:sldMkLst>
          <pc:docMk/>
          <pc:sldMk cId="3773435455" sldId="368"/>
        </pc:sldMkLst>
        <pc:spChg chg="mod">
          <ac:chgData name="Tinka Greve" userId="0f4238d4-b01d-4bc3-80f7-ab4c6990f409" providerId="ADAL" clId="{1D74AE41-BB91-4E66-91DC-C774F626A5A8}" dt="2026-04-20T05:38:41.435" v="1121" actId="113"/>
          <ac:spMkLst>
            <pc:docMk/>
            <pc:sldMk cId="3773435455" sldId="368"/>
            <ac:spMk id="3" creationId="{73734275-54FC-9419-8D67-D777630660EF}"/>
          </ac:spMkLst>
        </pc:spChg>
        <pc:spChg chg="mod">
          <ac:chgData name="Tinka Greve" userId="0f4238d4-b01d-4bc3-80f7-ab4c6990f409" providerId="ADAL" clId="{1D74AE41-BB91-4E66-91DC-C774F626A5A8}" dt="2026-04-20T05:36:48.661" v="1078"/>
          <ac:spMkLst>
            <pc:docMk/>
            <pc:sldMk cId="3773435455" sldId="368"/>
            <ac:spMk id="15" creationId="{FC31F9CB-54B1-917D-6086-803ADA9AB93E}"/>
          </ac:spMkLst>
        </pc:spChg>
      </pc:sldChg>
      <pc:sldChg chg="modSp mod">
        <pc:chgData name="Tinka Greve" userId="0f4238d4-b01d-4bc3-80f7-ab4c6990f409" providerId="ADAL" clId="{1D74AE41-BB91-4E66-91DC-C774F626A5A8}" dt="2026-04-20T05:41:40.383" v="1223" actId="113"/>
        <pc:sldMkLst>
          <pc:docMk/>
          <pc:sldMk cId="1191702922" sldId="369"/>
        </pc:sldMkLst>
        <pc:spChg chg="mod">
          <ac:chgData name="Tinka Greve" userId="0f4238d4-b01d-4bc3-80f7-ab4c6990f409" providerId="ADAL" clId="{1D74AE41-BB91-4E66-91DC-C774F626A5A8}" dt="2026-04-20T05:41:40.383" v="1223" actId="113"/>
          <ac:spMkLst>
            <pc:docMk/>
            <pc:sldMk cId="1191702922" sldId="369"/>
            <ac:spMk id="4" creationId="{7EFCF828-A1F4-B281-5082-E05EECB7F768}"/>
          </ac:spMkLst>
        </pc:spChg>
        <pc:spChg chg="mod">
          <ac:chgData name="Tinka Greve" userId="0f4238d4-b01d-4bc3-80f7-ab4c6990f409" providerId="ADAL" clId="{1D74AE41-BB91-4E66-91DC-C774F626A5A8}" dt="2026-04-20T05:36:51.681" v="1079"/>
          <ac:spMkLst>
            <pc:docMk/>
            <pc:sldMk cId="1191702922" sldId="369"/>
            <ac:spMk id="15" creationId="{ED22581C-733E-9611-A33C-4AF86ECC8045}"/>
          </ac:spMkLst>
        </pc:spChg>
      </pc:sldChg>
      <pc:sldChg chg="modSp mod">
        <pc:chgData name="Tinka Greve" userId="0f4238d4-b01d-4bc3-80f7-ab4c6990f409" providerId="ADAL" clId="{1D74AE41-BB91-4E66-91DC-C774F626A5A8}" dt="2026-04-20T05:47:58.401" v="1310" actId="6549"/>
        <pc:sldMkLst>
          <pc:docMk/>
          <pc:sldMk cId="3672504791" sldId="370"/>
        </pc:sldMkLst>
        <pc:spChg chg="mod">
          <ac:chgData name="Tinka Greve" userId="0f4238d4-b01d-4bc3-80f7-ab4c6990f409" providerId="ADAL" clId="{1D74AE41-BB91-4E66-91DC-C774F626A5A8}" dt="2026-04-20T05:47:58.401" v="1310" actId="6549"/>
          <ac:spMkLst>
            <pc:docMk/>
            <pc:sldMk cId="3672504791" sldId="370"/>
            <ac:spMk id="3" creationId="{F69BC4AF-4ED4-EF53-EC66-10043D03F927}"/>
          </ac:spMkLst>
        </pc:spChg>
        <pc:spChg chg="mod">
          <ac:chgData name="Tinka Greve" userId="0f4238d4-b01d-4bc3-80f7-ab4c6990f409" providerId="ADAL" clId="{1D74AE41-BB91-4E66-91DC-C774F626A5A8}" dt="2026-04-20T05:36:55.634" v="1080"/>
          <ac:spMkLst>
            <pc:docMk/>
            <pc:sldMk cId="3672504791" sldId="370"/>
            <ac:spMk id="15" creationId="{FD0B6364-7FFB-0BB1-3799-91756CF7E1DE}"/>
          </ac:spMkLst>
        </pc:spChg>
      </pc:sldChg>
      <pc:sldChg chg="modSp mod">
        <pc:chgData name="Tinka Greve" userId="0f4238d4-b01d-4bc3-80f7-ab4c6990f409" providerId="ADAL" clId="{1D74AE41-BB91-4E66-91DC-C774F626A5A8}" dt="2026-04-20T05:49:54.800" v="1390" actId="20577"/>
        <pc:sldMkLst>
          <pc:docMk/>
          <pc:sldMk cId="686439090" sldId="371"/>
        </pc:sldMkLst>
        <pc:spChg chg="mod">
          <ac:chgData name="Tinka Greve" userId="0f4238d4-b01d-4bc3-80f7-ab4c6990f409" providerId="ADAL" clId="{1D74AE41-BB91-4E66-91DC-C774F626A5A8}" dt="2026-04-20T05:49:54.800" v="1390" actId="20577"/>
          <ac:spMkLst>
            <pc:docMk/>
            <pc:sldMk cId="686439090" sldId="371"/>
            <ac:spMk id="4" creationId="{1A702A8D-45B2-D22A-7FC9-54F7708DEB95}"/>
          </ac:spMkLst>
        </pc:spChg>
        <pc:spChg chg="mod">
          <ac:chgData name="Tinka Greve" userId="0f4238d4-b01d-4bc3-80f7-ab4c6990f409" providerId="ADAL" clId="{1D74AE41-BB91-4E66-91DC-C774F626A5A8}" dt="2026-04-20T05:36:58.849" v="1081"/>
          <ac:spMkLst>
            <pc:docMk/>
            <pc:sldMk cId="686439090" sldId="371"/>
            <ac:spMk id="15" creationId="{837455D0-597C-4805-CB0A-AD8229A36E0F}"/>
          </ac:spMkLst>
        </pc:spChg>
      </pc:sldChg>
      <pc:sldChg chg="modSp mod">
        <pc:chgData name="Tinka Greve" userId="0f4238d4-b01d-4bc3-80f7-ab4c6990f409" providerId="ADAL" clId="{1D74AE41-BB91-4E66-91DC-C774F626A5A8}" dt="2026-04-20T09:08:11.958" v="1999" actId="20577"/>
        <pc:sldMkLst>
          <pc:docMk/>
          <pc:sldMk cId="588764128" sldId="372"/>
        </pc:sldMkLst>
        <pc:spChg chg="mod">
          <ac:chgData name="Tinka Greve" userId="0f4238d4-b01d-4bc3-80f7-ab4c6990f409" providerId="ADAL" clId="{1D74AE41-BB91-4E66-91DC-C774F626A5A8}" dt="2026-04-20T09:06:00.919" v="1977"/>
          <ac:spMkLst>
            <pc:docMk/>
            <pc:sldMk cId="588764128" sldId="372"/>
            <ac:spMk id="2" creationId="{8869B682-9E33-5A9E-63C5-CEFB9D0A7BC2}"/>
          </ac:spMkLst>
        </pc:spChg>
        <pc:spChg chg="mod">
          <ac:chgData name="Tinka Greve" userId="0f4238d4-b01d-4bc3-80f7-ab4c6990f409" providerId="ADAL" clId="{1D74AE41-BB91-4E66-91DC-C774F626A5A8}" dt="2026-04-20T09:06:19.150" v="1979"/>
          <ac:spMkLst>
            <pc:docMk/>
            <pc:sldMk cId="588764128" sldId="372"/>
            <ac:spMk id="5" creationId="{3F0F4823-C62C-0A4B-F4B9-48F499821F9F}"/>
          </ac:spMkLst>
        </pc:spChg>
        <pc:spChg chg="mod">
          <ac:chgData name="Tinka Greve" userId="0f4238d4-b01d-4bc3-80f7-ab4c6990f409" providerId="ADAL" clId="{1D74AE41-BB91-4E66-91DC-C774F626A5A8}" dt="2026-04-20T09:07:29.348" v="1992" actId="20577"/>
          <ac:spMkLst>
            <pc:docMk/>
            <pc:sldMk cId="588764128" sldId="372"/>
            <ac:spMk id="7" creationId="{086E692F-508C-53BE-22B8-91FCC160A4E2}"/>
          </ac:spMkLst>
        </pc:spChg>
        <pc:spChg chg="mod">
          <ac:chgData name="Tinka Greve" userId="0f4238d4-b01d-4bc3-80f7-ab4c6990f409" providerId="ADAL" clId="{1D74AE41-BB91-4E66-91DC-C774F626A5A8}" dt="2026-04-20T09:08:11.958" v="1999" actId="20577"/>
          <ac:spMkLst>
            <pc:docMk/>
            <pc:sldMk cId="588764128" sldId="372"/>
            <ac:spMk id="10" creationId="{B6899057-B5AE-6102-4C65-5338A22198BB}"/>
          </ac:spMkLst>
        </pc:spChg>
      </pc:sldChg>
      <pc:sldChg chg="modSp mod">
        <pc:chgData name="Tinka Greve" userId="0f4238d4-b01d-4bc3-80f7-ab4c6990f409" providerId="ADAL" clId="{1D74AE41-BB91-4E66-91DC-C774F626A5A8}" dt="2026-04-20T09:11:25.918" v="2062" actId="20577"/>
        <pc:sldMkLst>
          <pc:docMk/>
          <pc:sldMk cId="326046702" sldId="373"/>
        </pc:sldMkLst>
        <pc:spChg chg="mod">
          <ac:chgData name="Tinka Greve" userId="0f4238d4-b01d-4bc3-80f7-ab4c6990f409" providerId="ADAL" clId="{1D74AE41-BB91-4E66-91DC-C774F626A5A8}" dt="2026-04-20T09:08:25.178" v="2000"/>
          <ac:spMkLst>
            <pc:docMk/>
            <pc:sldMk cId="326046702" sldId="373"/>
            <ac:spMk id="2" creationId="{44C6CA55-1AA8-3DA4-83A0-D4444F674B38}"/>
          </ac:spMkLst>
        </pc:spChg>
        <pc:spChg chg="mod">
          <ac:chgData name="Tinka Greve" userId="0f4238d4-b01d-4bc3-80f7-ab4c6990f409" providerId="ADAL" clId="{1D74AE41-BB91-4E66-91DC-C774F626A5A8}" dt="2026-04-20T09:11:25.918" v="2062" actId="20577"/>
          <ac:spMkLst>
            <pc:docMk/>
            <pc:sldMk cId="326046702" sldId="373"/>
            <ac:spMk id="4" creationId="{08634BD7-59FC-45A9-DC82-A5DE6E2F7025}"/>
          </ac:spMkLst>
        </pc:spChg>
        <pc:spChg chg="mod">
          <ac:chgData name="Tinka Greve" userId="0f4238d4-b01d-4bc3-80f7-ab4c6990f409" providerId="ADAL" clId="{1D74AE41-BB91-4E66-91DC-C774F626A5A8}" dt="2026-04-20T09:08:36.345" v="2020" actId="20577"/>
          <ac:spMkLst>
            <pc:docMk/>
            <pc:sldMk cId="326046702" sldId="373"/>
            <ac:spMk id="5" creationId="{4B6C089B-91EB-6597-D10E-CBC56EC1B78C}"/>
          </ac:spMkLst>
        </pc:spChg>
        <pc:spChg chg="mod">
          <ac:chgData name="Tinka Greve" userId="0f4238d4-b01d-4bc3-80f7-ab4c6990f409" providerId="ADAL" clId="{1D74AE41-BB91-4E66-91DC-C774F626A5A8}" dt="2026-04-20T09:09:05.865" v="2025" actId="1076"/>
          <ac:spMkLst>
            <pc:docMk/>
            <pc:sldMk cId="326046702" sldId="373"/>
            <ac:spMk id="8" creationId="{B6AA01A9-B7C1-3C13-54DF-FADA20C71F8F}"/>
          </ac:spMkLst>
        </pc:spChg>
      </pc:sldChg>
      <pc:sldChg chg="modSp mod">
        <pc:chgData name="Tinka Greve" userId="0f4238d4-b01d-4bc3-80f7-ab4c6990f409" providerId="ADAL" clId="{1D74AE41-BB91-4E66-91DC-C774F626A5A8}" dt="2026-04-20T05:32:52.571" v="898" actId="20577"/>
        <pc:sldMkLst>
          <pc:docMk/>
          <pc:sldMk cId="3243648513" sldId="374"/>
        </pc:sldMkLst>
        <pc:spChg chg="mod">
          <ac:chgData name="Tinka Greve" userId="0f4238d4-b01d-4bc3-80f7-ab4c6990f409" providerId="ADAL" clId="{1D74AE41-BB91-4E66-91DC-C774F626A5A8}" dt="2026-04-20T05:32:52.571" v="898" actId="20577"/>
          <ac:spMkLst>
            <pc:docMk/>
            <pc:sldMk cId="3243648513" sldId="374"/>
            <ac:spMk id="3" creationId="{AF43D912-35FC-D520-8B2E-8E878E42B095}"/>
          </ac:spMkLst>
        </pc:spChg>
        <pc:spChg chg="mod">
          <ac:chgData name="Tinka Greve" userId="0f4238d4-b01d-4bc3-80f7-ab4c6990f409" providerId="ADAL" clId="{1D74AE41-BB91-4E66-91DC-C774F626A5A8}" dt="2026-04-20T05:32:26.842" v="894" actId="20577"/>
          <ac:spMkLst>
            <pc:docMk/>
            <pc:sldMk cId="3243648513" sldId="374"/>
            <ac:spMk id="4" creationId="{E3EB0FF0-AD46-2716-7A3F-769BBF4D374C}"/>
          </ac:spMkLst>
        </pc:spChg>
        <pc:spChg chg="mod">
          <ac:chgData name="Tinka Greve" userId="0f4238d4-b01d-4bc3-80f7-ab4c6990f409" providerId="ADAL" clId="{1D74AE41-BB91-4E66-91DC-C774F626A5A8}" dt="2026-04-20T05:30:37.072" v="879"/>
          <ac:spMkLst>
            <pc:docMk/>
            <pc:sldMk cId="3243648513" sldId="374"/>
            <ac:spMk id="15" creationId="{52ABA919-1781-6D7B-823E-6F5781B54F54}"/>
          </ac:spMkLst>
        </pc:spChg>
      </pc:sldChg>
      <pc:sldChg chg="modSp mod">
        <pc:chgData name="Tinka Greve" userId="0f4238d4-b01d-4bc3-80f7-ab4c6990f409" providerId="ADAL" clId="{1D74AE41-BB91-4E66-91DC-C774F626A5A8}" dt="2026-04-20T08:53:35.856" v="1620" actId="20577"/>
        <pc:sldMkLst>
          <pc:docMk/>
          <pc:sldMk cId="1881271080" sldId="376"/>
        </pc:sldMkLst>
        <pc:spChg chg="mod">
          <ac:chgData name="Tinka Greve" userId="0f4238d4-b01d-4bc3-80f7-ab4c6990f409" providerId="ADAL" clId="{1D74AE41-BB91-4E66-91DC-C774F626A5A8}" dt="2026-04-20T08:53:35.856" v="1620" actId="20577"/>
          <ac:spMkLst>
            <pc:docMk/>
            <pc:sldMk cId="1881271080" sldId="376"/>
            <ac:spMk id="7" creationId="{030DDA32-7BA6-B1DB-2BC1-54526E1FA725}"/>
          </ac:spMkLst>
        </pc:spChg>
      </pc:sldChg>
      <pc:sldChg chg="modSp add mod">
        <pc:chgData name="Tinka Greve" userId="0f4238d4-b01d-4bc3-80f7-ab4c6990f409" providerId="ADAL" clId="{1D74AE41-BB91-4E66-91DC-C774F626A5A8}" dt="2026-04-20T08:53:17.974" v="1619" actId="20577"/>
        <pc:sldMkLst>
          <pc:docMk/>
          <pc:sldMk cId="3255354230" sldId="379"/>
        </pc:sldMkLst>
        <pc:spChg chg="mod">
          <ac:chgData name="Tinka Greve" userId="0f4238d4-b01d-4bc3-80f7-ab4c6990f409" providerId="ADAL" clId="{1D74AE41-BB91-4E66-91DC-C774F626A5A8}" dt="2026-04-20T08:53:17.974" v="1619" actId="20577"/>
          <ac:spMkLst>
            <pc:docMk/>
            <pc:sldMk cId="3255354230" sldId="379"/>
            <ac:spMk id="7" creationId="{1C542EDB-A269-7DA5-8D25-721AF9418B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14/8/2026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14/8/2026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Κάντε κλικ για να επεξεργαστείτε τα κύρια στυλ κειμένου</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l-GR"/>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12038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C1E3-C15D-B657-28B8-5042151D5F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743346-E776-3116-E813-A174BCBA0C7E}"/>
              </a:ext>
            </a:extLst>
          </p:cNvPr>
          <p:cNvSpPr>
            <a:spLocks noGrp="1" noRot="1" noChangeAspect="1"/>
          </p:cNvSpPr>
          <p:nvPr>
            <p:ph type="sldImg"/>
          </p:nvPr>
        </p:nvSpPr>
        <p:spPr/>
        <p:txBody>
          <a:bodyPr/>
          <a:lstStyle/>
          <a:p>
            <a:endParaRPr lang="el-GR"/>
          </a:p>
        </p:txBody>
      </p:sp>
      <p:sp>
        <p:nvSpPr>
          <p:cNvPr id="3" name="Notizenplatzhalter 2">
            <a:extLst>
              <a:ext uri="{FF2B5EF4-FFF2-40B4-BE49-F238E27FC236}">
                <a16:creationId xmlns:a16="http://schemas.microsoft.com/office/drawing/2014/main" id="{9BCDA298-2F63-EA84-C29A-AB1D2ACC61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8E1C3E-1FA0-C5BE-1B83-B9E2081D2A4F}"/>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03391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489-E9AB-9BBC-445E-D4FC47F259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7528F4-A46B-723B-4B8C-C179F198D2F4}"/>
              </a:ext>
            </a:extLst>
          </p:cNvPr>
          <p:cNvSpPr>
            <a:spLocks noGrp="1" noRot="1" noChangeAspect="1"/>
          </p:cNvSpPr>
          <p:nvPr>
            <p:ph type="sldImg"/>
          </p:nvPr>
        </p:nvSpPr>
        <p:spPr/>
        <p:txBody>
          <a:bodyPr/>
          <a:lstStyle/>
          <a:p>
            <a:endParaRPr lang="el-GR"/>
          </a:p>
        </p:txBody>
      </p:sp>
      <p:sp>
        <p:nvSpPr>
          <p:cNvPr id="3" name="Notizenplatzhalter 2">
            <a:extLst>
              <a:ext uri="{FF2B5EF4-FFF2-40B4-BE49-F238E27FC236}">
                <a16:creationId xmlns:a16="http://schemas.microsoft.com/office/drawing/2014/main" id="{50E3123E-EC1D-33C7-D3FE-0483C6EE4AD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7CBD87A-CF9A-E6D1-742B-69D88F81A9FC}"/>
              </a:ext>
            </a:extLst>
          </p:cNvPr>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083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
        <p:nvSpPr>
          <p:cNvPr id="2" name="TextBox 10">
            <a:extLst>
              <a:ext uri="{FF2B5EF4-FFF2-40B4-BE49-F238E27FC236}">
                <a16:creationId xmlns:a16="http://schemas.microsoft.com/office/drawing/2014/main" id="{B008DAF2-CE15-FA13-AA5C-F8D2CFDF730E}"/>
              </a:ext>
            </a:extLst>
          </p:cNvPr>
          <p:cNvSpPr txBox="1"/>
          <p:nvPr userDrawn="1"/>
        </p:nvSpPr>
        <p:spPr>
          <a:xfrm>
            <a:off x="2999678" y="6183659"/>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07F8FA27-8409-F3C2-B46A-FE7F843379E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2513" y="6216543"/>
            <a:ext cx="2093681" cy="393310"/>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
        <p:nvSpPr>
          <p:cNvPr id="8" name="TextBox 10">
            <a:extLst>
              <a:ext uri="{FF2B5EF4-FFF2-40B4-BE49-F238E27FC236}">
                <a16:creationId xmlns:a16="http://schemas.microsoft.com/office/drawing/2014/main" id="{7F967D88-EAE7-0E62-4453-E2ED700C6102}"/>
              </a:ext>
            </a:extLst>
          </p:cNvPr>
          <p:cNvSpPr txBox="1"/>
          <p:nvPr userDrawn="1"/>
        </p:nvSpPr>
        <p:spPr>
          <a:xfrm>
            <a:off x="2775838" y="6234758"/>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9" name="Picture 8">
            <a:extLst>
              <a:ext uri="{FF2B5EF4-FFF2-40B4-BE49-F238E27FC236}">
                <a16:creationId xmlns:a16="http://schemas.microsoft.com/office/drawing/2014/main" id="{FB297B54-E275-1352-BAFA-B1B6D890CF5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374" y="6319667"/>
            <a:ext cx="2093681" cy="39331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0">
            <a:extLst>
              <a:ext uri="{FF2B5EF4-FFF2-40B4-BE49-F238E27FC236}">
                <a16:creationId xmlns:a16="http://schemas.microsoft.com/office/drawing/2014/main" id="{370A9469-77AD-D27E-C38B-3F593D7528CB}"/>
              </a:ext>
            </a:extLst>
          </p:cNvPr>
          <p:cNvSpPr txBox="1"/>
          <p:nvPr userDrawn="1"/>
        </p:nvSpPr>
        <p:spPr>
          <a:xfrm>
            <a:off x="2999678" y="6183659"/>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38B22705-A27F-0661-DDAF-3551DFF37C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513" y="6216543"/>
            <a:ext cx="2093681" cy="393310"/>
          </a:xfrm>
          <a:prstGeom prst="rect">
            <a:avLst/>
          </a:prstGeom>
        </p:spPr>
      </p:pic>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Εδώ μπαίνει ο τίτλος της διαφάνειας</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Κάντε κλικ για να επεξεργαστείτε το στυλ τίτλου «Master»</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Κάντε κλικ για να επεξεργαστείτε τα στυλ κειμένου του Master</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5FD4C950-2E28-9883-499D-35526022079B}"/>
              </a:ext>
            </a:extLst>
          </p:cNvPr>
          <p:cNvSpPr txBox="1"/>
          <p:nvPr/>
        </p:nvSpPr>
        <p:spPr>
          <a:xfrm>
            <a:off x="374726" y="3518333"/>
            <a:ext cx="6001407" cy="1292662"/>
          </a:xfrm>
          <a:prstGeom prst="rect">
            <a:avLst/>
          </a:prstGeom>
          <a:noFill/>
        </p:spPr>
        <p:txBody>
          <a:bodyPr wrap="square" rtlCol="0">
            <a:spAutoFit/>
          </a:bodyPr>
          <a:lstStyle/>
          <a:p>
            <a:r>
              <a:rPr lang="en-US" i="1" dirty="0" err="1"/>
              <a:t>Ενότητ</a:t>
            </a:r>
            <a:r>
              <a:rPr lang="en-US" i="1" dirty="0"/>
              <a:t>α 6</a:t>
            </a:r>
            <a:r>
              <a:rPr lang="el-GR" i="1" dirty="0"/>
              <a:t>- </a:t>
            </a:r>
            <a:r>
              <a:rPr lang="en-US" i="1" dirty="0" err="1"/>
              <a:t>Άλλες</a:t>
            </a:r>
            <a:r>
              <a:rPr lang="en-US" i="1" dirty="0"/>
              <a:t> προσεγγίσεις στην εργασία με ηλικιωμένους και πολύ ηλικιωμένους ενήλικες</a:t>
            </a:r>
            <a:endParaRPr lang="el-GR" i="1" dirty="0"/>
          </a:p>
          <a:p>
            <a:br>
              <a:rPr lang="de-DE" sz="1400" i="1" dirty="0"/>
            </a:br>
            <a:r>
              <a:rPr lang="el-GR" sz="1400" i="1" dirty="0"/>
              <a:t>Αναπτύχθηκε από την </a:t>
            </a:r>
            <a:r>
              <a:rPr lang="en-US" sz="1400" i="1" dirty="0"/>
              <a:t>Karina </a:t>
            </a:r>
            <a:r>
              <a:rPr lang="en-US" sz="1400" i="1" dirty="0" err="1"/>
              <a:t>Hoßfeld</a:t>
            </a:r>
            <a:r>
              <a:rPr lang="el-GR" sz="1400" i="1" dirty="0"/>
              <a:t>- </a:t>
            </a:r>
            <a:r>
              <a:rPr lang="en-US" sz="1400" dirty="0"/>
              <a:t>Association of Lower Saxony Educational Initiatives</a:t>
            </a:r>
            <a:endParaRPr lang="de-DE" sz="1400" i="1" dirty="0"/>
          </a:p>
        </p:txBody>
      </p:sp>
      <p:sp>
        <p:nvSpPr>
          <p:cNvPr id="3" name="Title 1">
            <a:extLst>
              <a:ext uri="{FF2B5EF4-FFF2-40B4-BE49-F238E27FC236}">
                <a16:creationId xmlns:a16="http://schemas.microsoft.com/office/drawing/2014/main" id="{EF440962-9347-EB93-7A12-A2342397917B}"/>
              </a:ext>
            </a:extLst>
          </p:cNvPr>
          <p:cNvSpPr txBox="1">
            <a:spLocks/>
          </p:cNvSpPr>
          <p:nvPr/>
        </p:nvSpPr>
        <p:spPr>
          <a:xfrm>
            <a:off x="374726" y="2184268"/>
            <a:ext cx="6914821" cy="1334065"/>
          </a:xfrm>
          <a:prstGeom prst="rect">
            <a:avLst/>
          </a:prstGeom>
          <a:noFill/>
        </p:spPr>
        <p:txBody>
          <a:bodyPr vert="horz" lIns="91440" tIns="45720" rIns="91440" bIns="45720" rtlCol="0" anchor="ctr">
            <a:normAutofit/>
          </a:bodyPr>
          <a:lstStyle>
            <a:lvl1pPr algn="l"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a:t>Εγχειρίδιο AgeWise</a:t>
            </a:r>
            <a:endParaRPr lang="en-US"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l-GR" dirty="0"/>
              <a:t>Τα βασικά σημεία.</a:t>
            </a:r>
            <a:endParaRPr lang="el-GR" b="1" dirty="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2"/>
          <a:stretch>
            <a:fillRect/>
          </a:stretch>
        </p:blipFill>
        <p:spPr>
          <a:xfrm rot="21218384">
            <a:off x="1828691" y="1376702"/>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70854" y="4676074"/>
            <a:ext cx="3435164"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3"/>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816832"/>
              <a:ext cx="2564524" cy="325345"/>
            </a:xfrm>
            <a:prstGeom prst="rect">
              <a:avLst/>
            </a:prstGeom>
            <a:noFill/>
          </p:spPr>
          <p:txBody>
            <a:bodyPr wrap="square" rtlCol="0">
              <a:spAutoFit/>
            </a:bodyPr>
            <a:lstStyle/>
            <a:p>
              <a:pPr algn="ct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804834" y="4038311"/>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3"/>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560484" y="1309404"/>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3"/>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2991127" y="2141523"/>
              <a:ext cx="2564524" cy="280368"/>
            </a:xfrm>
            <a:prstGeom prst="rect">
              <a:avLst/>
            </a:prstGeom>
            <a:noFill/>
          </p:spPr>
          <p:txBody>
            <a:bodyPr wrap="square" rtlCol="0">
              <a:spAutoFit/>
            </a:bodyPr>
            <a:lstStyle/>
            <a:p>
              <a:pPr algn="ctr"/>
              <a:r>
                <a:rPr lang="de-DE" sz="2400" dirty="0" err="1"/>
                <a:t>Προκλήσεις </a:t>
              </a:r>
              <a:r>
                <a:rPr lang="de-DE" sz="2400" dirty="0"/>
                <a:t>στην </a:t>
              </a:r>
              <a:r>
                <a:rPr lang="de-DE" sz="2400" dirty="0" err="1"/>
                <a:t>πράξη</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1428012" y="3091797"/>
            <a:ext cx="3485273" cy="1221863"/>
            <a:chOff x="8398278" y="1724310"/>
            <a:chExt cx="3145687"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3"/>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29238" y="1984144"/>
              <a:ext cx="3014727" cy="325344"/>
            </a:xfrm>
            <a:prstGeom prst="rect">
              <a:avLst/>
            </a:prstGeom>
            <a:noFill/>
          </p:spPr>
          <p:txBody>
            <a:bodyPr wrap="square" rtlCol="0">
              <a:spAutoFit/>
            </a:bodyPr>
            <a:lstStyle/>
            <a:p>
              <a:pPr algn="ctr"/>
              <a:r>
                <a:rPr lang="de-DE" sz="2400" dirty="0" err="1"/>
                <a:t>Διατομεακότητα</a:t>
              </a:r>
              <a:endParaRPr lang="de-DE" sz="2400" dirty="0"/>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53793" y="4238496"/>
            <a:ext cx="3044268" cy="769441"/>
          </a:xfrm>
          <a:prstGeom prst="rect">
            <a:avLst/>
          </a:prstGeom>
          <a:noFill/>
        </p:spPr>
        <p:txBody>
          <a:bodyPr wrap="square">
            <a:spAutoFit/>
          </a:bodyPr>
          <a:lstStyle/>
          <a:p>
            <a:r>
              <a:rPr lang="en-US" sz="2200" dirty="0"/>
              <a:t>Η αντίληψη του «άλλου» σε σχέση με τη σεξουαλικότητα στην τρίτη ηλικία</a:t>
            </a:r>
          </a:p>
        </p:txBody>
      </p:sp>
      <p:sp>
        <p:nvSpPr>
          <p:cNvPr id="5" name="Textfeld 4">
            <a:extLst>
              <a:ext uri="{FF2B5EF4-FFF2-40B4-BE49-F238E27FC236}">
                <a16:creationId xmlns:a16="http://schemas.microsoft.com/office/drawing/2014/main" id="{4CA57A8B-ADF1-DF12-121D-BAB451DFA5F1}"/>
              </a:ext>
            </a:extLst>
          </p:cNvPr>
          <p:cNvSpPr txBox="1"/>
          <p:nvPr/>
        </p:nvSpPr>
        <p:spPr>
          <a:xfrm rot="21157697">
            <a:off x="781413" y="4756128"/>
            <a:ext cx="2877020" cy="830997"/>
          </a:xfrm>
          <a:prstGeom prst="rect">
            <a:avLst/>
          </a:prstGeom>
          <a:noFill/>
        </p:spPr>
        <p:txBody>
          <a:bodyPr wrap="square">
            <a:spAutoFit/>
          </a:bodyPr>
          <a:lstStyle/>
          <a:p>
            <a:r>
              <a:rPr lang="de-DE" sz="2400" dirty="0"/>
              <a:t>«Άλλος» – </a:t>
            </a:r>
            <a:r>
              <a:rPr lang="de-DE" sz="2400" dirty="0" err="1"/>
              <a:t>έννοια </a:t>
            </a:r>
            <a:r>
              <a:rPr lang="de-DE" sz="2400" dirty="0"/>
              <a:t>και </a:t>
            </a:r>
            <a:r>
              <a:rPr lang="de-DE" sz="2400" dirty="0" err="1"/>
              <a:t>επιπτώσεις</a:t>
            </a:r>
            <a:endParaRPr lang="de-DE" sz="2400" dirty="0"/>
          </a:p>
        </p:txBody>
      </p:sp>
      <p:pic>
        <p:nvPicPr>
          <p:cNvPr id="6" name="Grafik 5" descr="Ein Bild, das Rechteck, Kunst enthält.&#10;&#10;KI-generierte Inhalte können fehlerhaft sein.">
            <a:extLst>
              <a:ext uri="{FF2B5EF4-FFF2-40B4-BE49-F238E27FC236}">
                <a16:creationId xmlns:a16="http://schemas.microsoft.com/office/drawing/2014/main" id="{20E59279-1754-F14F-6E99-6BDAE7449A61}"/>
              </a:ext>
            </a:extLst>
          </p:cNvPr>
          <p:cNvPicPr>
            <a:picLocks noChangeAspect="1"/>
          </p:cNvPicPr>
          <p:nvPr/>
        </p:nvPicPr>
        <p:blipFill>
          <a:blip r:embed="rId3"/>
          <a:stretch>
            <a:fillRect/>
          </a:stretch>
        </p:blipFill>
        <p:spPr>
          <a:xfrm rot="21305993">
            <a:off x="8152682" y="1154225"/>
            <a:ext cx="3642349" cy="1417874"/>
          </a:xfrm>
          <a:prstGeom prst="rect">
            <a:avLst/>
          </a:prstGeom>
        </p:spPr>
      </p:pic>
      <p:sp>
        <p:nvSpPr>
          <p:cNvPr id="18" name="Textfeld 17">
            <a:extLst>
              <a:ext uri="{FF2B5EF4-FFF2-40B4-BE49-F238E27FC236}">
                <a16:creationId xmlns:a16="http://schemas.microsoft.com/office/drawing/2014/main" id="{1C4692A0-E774-0C26-3ED7-63AC2C08076A}"/>
              </a:ext>
            </a:extLst>
          </p:cNvPr>
          <p:cNvSpPr txBox="1"/>
          <p:nvPr/>
        </p:nvSpPr>
        <p:spPr>
          <a:xfrm rot="21255527">
            <a:off x="8363730" y="1489596"/>
            <a:ext cx="3044268" cy="461665"/>
          </a:xfrm>
          <a:prstGeom prst="rect">
            <a:avLst/>
          </a:prstGeom>
          <a:noFill/>
        </p:spPr>
        <p:txBody>
          <a:bodyPr wrap="square">
            <a:spAutoFit/>
          </a:bodyPr>
          <a:lstStyle/>
          <a:p>
            <a:r>
              <a:rPr lang="en-US" sz="2400" dirty="0"/>
              <a:t>Κατευθυντήριες γραμμές για την πράξη </a:t>
            </a:r>
          </a:p>
        </p:txBody>
      </p:sp>
      <p:pic>
        <p:nvPicPr>
          <p:cNvPr id="2" name="Picture 1">
            <a:extLst>
              <a:ext uri="{FF2B5EF4-FFF2-40B4-BE49-F238E27FC236}">
                <a16:creationId xmlns:a16="http://schemas.microsoft.com/office/drawing/2014/main" id="{EEEBBDFF-BC75-7C05-C42E-BD7DA2E112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614615755"/>
              </p:ext>
            </p:extLst>
          </p:nvPr>
        </p:nvGraphicFramePr>
        <p:xfrm>
          <a:off x="4080022" y="1600724"/>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buClr>
                          <a:schemeClr val="accent3"/>
                        </a:buClr>
                        <a:buFont typeface="Arial" panose="020B0604020202020204" pitchFamily="34" charset="0"/>
                        <a:buChar char="•"/>
                      </a:pPr>
                      <a:r>
                        <a:rPr lang="el-GR" sz="2400" dirty="0"/>
                        <a:t>Να αποκτήσουν γνώσεις για τη δική τους επαγγελματική πρακτική</a:t>
                      </a:r>
                      <a:r>
                        <a:rPr lang="en-US" sz="2400" b="0" kern="1200" dirty="0">
                          <a:solidFill>
                            <a:schemeClr val="dk1"/>
                          </a:solidFill>
                          <a:effectLst/>
                          <a:latin typeface="+mn-lt"/>
                          <a:ea typeface="+mn-ea"/>
                          <a:cs typeface="+mn-cs"/>
                        </a:rPr>
                        <a:t>, </a:t>
                      </a:r>
                      <a:r>
                        <a:rPr lang="el-GR" sz="2400" b="0" dirty="0"/>
                        <a:t>προκειμένου να αναγνωρίζουν τους “-ισμούς” ως δομικές πρακτικές</a:t>
                      </a:r>
                      <a:endParaRPr lang="en-GB" sz="2400" b="0" dirty="0"/>
                    </a:p>
                    <a:p>
                      <a:pPr marL="342900" lvl="0" indent="-342900">
                        <a:buClr>
                          <a:schemeClr val="accent3"/>
                        </a:buClr>
                        <a:buFont typeface="Arial" panose="020B0604020202020204" pitchFamily="34" charset="0"/>
                        <a:buChar char="•"/>
                      </a:pPr>
                      <a:r>
                        <a:rPr lang="el-GR" sz="2400" dirty="0"/>
                        <a:t>Να αναπτύξουν βαθύτερη κατανόηση</a:t>
                      </a:r>
                      <a:r>
                        <a:rPr lang="en-GB" sz="2400" dirty="0"/>
                        <a:t> </a:t>
                      </a:r>
                      <a:r>
                        <a:rPr lang="en-US" sz="2400" b="0" kern="1200" dirty="0" err="1">
                          <a:solidFill>
                            <a:schemeClr val="dk1"/>
                          </a:solidFill>
                          <a:effectLst/>
                          <a:latin typeface="+mn-lt"/>
                          <a:ea typeface="+mn-ea"/>
                          <a:cs typeface="+mn-cs"/>
                        </a:rPr>
                        <a:t>του</a:t>
                      </a:r>
                      <a:r>
                        <a:rPr lang="en-US" sz="2400" b="0" kern="1200" dirty="0">
                          <a:solidFill>
                            <a:schemeClr val="dk1"/>
                          </a:solidFill>
                          <a:effectLst/>
                          <a:latin typeface="+mn-lt"/>
                          <a:ea typeface="+mn-ea"/>
                          <a:cs typeface="+mn-cs"/>
                        </a:rPr>
                        <a:t> τρόπου με τον οποίο αλληλεπιδρούν οι διάφορες μορφές διακρίσεων (διατομεακότητα)</a:t>
                      </a:r>
                      <a:endParaRPr lang="de-DE" sz="2400" b="0" kern="1200" dirty="0">
                        <a:solidFill>
                          <a:schemeClr val="dk1"/>
                        </a:solidFill>
                        <a:effectLst/>
                        <a:latin typeface="+mn-lt"/>
                        <a:ea typeface="+mn-ea"/>
                        <a:cs typeface="+mn-cs"/>
                      </a:endParaRPr>
                    </a:p>
                    <a:p>
                      <a:pPr marL="342900" lvl="0" indent="-342900">
                        <a:buClr>
                          <a:schemeClr val="accent3"/>
                        </a:buClr>
                        <a:buFont typeface="Arial" panose="020B0604020202020204" pitchFamily="34" charset="0"/>
                        <a:buChar char="•"/>
                      </a:pPr>
                      <a:r>
                        <a:rPr lang="el-GR" sz="2400" dirty="0"/>
                        <a:t>Να αποκτήσουν νέες ιδέες και έμπνευση</a:t>
                      </a:r>
                      <a:r>
                        <a:rPr lang="en-GB" sz="2400" dirty="0"/>
                        <a:t> </a:t>
                      </a:r>
                      <a:r>
                        <a:rPr lang="en-US" sz="2400" b="0" kern="1200" dirty="0" err="1">
                          <a:solidFill>
                            <a:schemeClr val="dk1"/>
                          </a:solidFill>
                          <a:effectLst/>
                          <a:latin typeface="+mn-lt"/>
                          <a:ea typeface="+mn-ea"/>
                          <a:cs typeface="+mn-cs"/>
                        </a:rPr>
                        <a:t>γι</a:t>
                      </a:r>
                      <a:r>
                        <a:rPr lang="en-US" sz="2400" b="0" kern="1200" dirty="0">
                          <a:solidFill>
                            <a:schemeClr val="dk1"/>
                          </a:solidFill>
                          <a:effectLst/>
                          <a:latin typeface="+mn-lt"/>
                          <a:ea typeface="+mn-ea"/>
                          <a:cs typeface="+mn-cs"/>
                        </a:rPr>
                        <a:t>α την ανάπτυξη της ομάδας και του οργανισμού όσον αφορά τα πρότυπα κατά των διακρίσεων (χωρίς να εκθέτετε ή να ντροπιάζετε τα άτομα που επηρεάζονται</a:t>
                      </a:r>
                      <a:r>
                        <a:rPr lang="de-DE" sz="2400" b="0" kern="1200" dirty="0">
                          <a:solidFill>
                            <a:schemeClr val="dk1"/>
                          </a:solidFill>
                          <a:effectLst/>
                          <a:latin typeface="+mn-lt"/>
                          <a:ea typeface="+mn-ea"/>
                          <a:cs typeface="+mn-cs"/>
                        </a:rPr>
                        <a:t>).</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2"/>
          <a:stretch>
            <a:fillRect/>
          </a:stretch>
        </p:blipFill>
        <p:spPr>
          <a:xfrm>
            <a:off x="942157" y="3296200"/>
            <a:ext cx="1880709" cy="2350886"/>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Επίγνωση και </a:t>
            </a:r>
            <a:r>
              <a:rPr lang="de-DE" altLang="de-DE" sz="3800" b="1" dirty="0" err="1">
                <a:solidFill>
                  <a:schemeClr val="bg2"/>
                </a:solidFill>
                <a:ea typeface="Open Sans" panose="020B0606030504020204" pitchFamily="34" charset="0"/>
                <a:cs typeface="Open Sans" panose="020B0606030504020204" pitchFamily="34" charset="0"/>
              </a:rPr>
              <a:t>οφέλη</a:t>
            </a:r>
            <a:endParaRPr lang="de-DE" altLang="de-DE" sz="3800" b="1" dirty="0">
              <a:solidFill>
                <a:schemeClr val="bg2"/>
              </a:solidFill>
              <a:ea typeface="Open Sans" panose="020B0606030504020204" pitchFamily="34" charset="0"/>
              <a:cs typeface="Open Sans" panose="020B0606030504020204" pitchFamily="34" charset="0"/>
            </a:endParaRPr>
          </a:p>
        </p:txBody>
      </p:sp>
      <p:sp>
        <p:nvSpPr>
          <p:cNvPr id="4" name="Textfeld 3">
            <a:extLst>
              <a:ext uri="{FF2B5EF4-FFF2-40B4-BE49-F238E27FC236}">
                <a16:creationId xmlns:a16="http://schemas.microsoft.com/office/drawing/2014/main" id="{D4218E63-C50F-FD4C-01E0-5F6CAE7B30D3}"/>
              </a:ext>
            </a:extLst>
          </p:cNvPr>
          <p:cNvSpPr txBox="1"/>
          <p:nvPr/>
        </p:nvSpPr>
        <p:spPr>
          <a:xfrm>
            <a:off x="-127592" y="1600724"/>
            <a:ext cx="4020206" cy="1454950"/>
          </a:xfrm>
          <a:prstGeom prst="rect">
            <a:avLst/>
          </a:prstGeom>
          <a:noFill/>
        </p:spPr>
        <p:txBody>
          <a:bodyPr wrap="square">
            <a:spAutoFit/>
          </a:bodyPr>
          <a:lstStyle/>
          <a:p>
            <a:pPr marL="457200" algn="ctr">
              <a:lnSpc>
                <a:spcPct val="107000"/>
              </a:lnSpc>
              <a:spcAft>
                <a:spcPts val="800"/>
              </a:spcAft>
              <a:buNone/>
            </a:pPr>
            <a:r>
              <a:rPr lang="en-US" sz="2800" b="1" dirty="0">
                <a:solidFill>
                  <a:srgbClr val="252223"/>
                </a:solidFill>
                <a:latin typeface="Calibri" panose="020F0502020204030204" pitchFamily="34" charset="0"/>
                <a:ea typeface="Calibri" panose="020F0502020204030204" pitchFamily="34" charset="0"/>
                <a:cs typeface="Calibri" panose="020F0502020204030204" pitchFamily="34" charset="0"/>
              </a:rPr>
              <a:t>Οι εκπαιδευτικοί και οι επαγγελματίες επωφελούνται επειδή:</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175C4139-8C39-5874-E435-DB23182DEC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592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Στόχοι</a:t>
            </a:r>
            <a:endParaRPr lang="el-GR" b="1" dirty="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2"/>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3045113635"/>
              </p:ext>
            </p:extLst>
          </p:nvPr>
        </p:nvGraphicFramePr>
        <p:xfrm>
          <a:off x="4352643" y="1470690"/>
          <a:ext cx="7355881" cy="4518666"/>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2" name="Textfeld 1">
            <a:extLst>
              <a:ext uri="{FF2B5EF4-FFF2-40B4-BE49-F238E27FC236}">
                <a16:creationId xmlns:a16="http://schemas.microsoft.com/office/drawing/2014/main" id="{475C1FC9-C708-58D9-86F7-E9460B4BE89A}"/>
              </a:ext>
            </a:extLst>
          </p:cNvPr>
          <p:cNvSpPr txBox="1"/>
          <p:nvPr/>
        </p:nvSpPr>
        <p:spPr>
          <a:xfrm>
            <a:off x="4752753" y="1731749"/>
            <a:ext cx="6103088" cy="4154984"/>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t>Ευαισθητοποίηση: να καταστούν ορατοί οι «αόρατοι» μηχανισμοί.</a:t>
            </a:r>
          </a:p>
          <a:p>
            <a:pPr marL="342900" indent="-342900">
              <a:buClr>
                <a:schemeClr val="accent3"/>
              </a:buClr>
              <a:buFont typeface="Arial" panose="020B0604020202020204" pitchFamily="34" charset="0"/>
              <a:buChar char="•"/>
            </a:pPr>
            <a:r>
              <a:rPr lang="el-GR" sz="2400" dirty="0"/>
              <a:t>Ενίσχυση του επαγγελματικού αναστοχασμού</a:t>
            </a:r>
            <a:r>
              <a:rPr lang="en-GB" sz="2400" dirty="0"/>
              <a:t> </a:t>
            </a:r>
            <a:r>
              <a:rPr lang="en-US" sz="2400" dirty="0"/>
              <a:t>(α</a:t>
            </a:r>
            <a:r>
              <a:rPr lang="en-US" sz="2400" dirty="0" err="1"/>
              <a:t>ντί</a:t>
            </a:r>
            <a:r>
              <a:rPr lang="en-US" sz="2400" dirty="0"/>
              <a:t> της ασυνείδητης αναπαραγωγής κανόνων).</a:t>
            </a:r>
          </a:p>
          <a:p>
            <a:pPr marL="342900" indent="-342900">
              <a:buClr>
                <a:schemeClr val="accent3"/>
              </a:buClr>
              <a:buFont typeface="Arial" panose="020B0604020202020204" pitchFamily="34" charset="0"/>
              <a:buChar char="•"/>
            </a:pPr>
            <a:r>
              <a:rPr lang="en-US" sz="2400" dirty="0"/>
              <a:t>Προώθηση πρακτικών που λαμβάνουν υπόψη τις πολιτισμικές ιδιαιτερότητες και προάγουν την ένταξη.</a:t>
            </a:r>
          </a:p>
          <a:p>
            <a:pPr marL="342900" indent="-342900">
              <a:buClr>
                <a:schemeClr val="accent3"/>
              </a:buClr>
              <a:buFont typeface="Arial" panose="020B0604020202020204" pitchFamily="34" charset="0"/>
              <a:buChar char="•"/>
            </a:pPr>
            <a:r>
              <a:rPr lang="en-US" sz="2400" dirty="0"/>
              <a:t>Προώθηση της ηθικής λήψης αποφάσεων.</a:t>
            </a:r>
          </a:p>
          <a:p>
            <a:pPr marL="342900" indent="-342900">
              <a:buClr>
                <a:schemeClr val="accent3"/>
              </a:buClr>
              <a:buFont typeface="Arial" panose="020B0604020202020204" pitchFamily="34" charset="0"/>
              <a:buChar char="•"/>
            </a:pPr>
            <a:r>
              <a:rPr lang="el-GR" sz="2400" dirty="0"/>
              <a:t>Ενίσχυση της ικανότητας προώθησης δομικών αλλαγών</a:t>
            </a:r>
            <a:endParaRPr lang="de-DE" dirty="0"/>
          </a:p>
        </p:txBody>
      </p:sp>
      <p:pic>
        <p:nvPicPr>
          <p:cNvPr id="4" name="Picture 3">
            <a:extLst>
              <a:ext uri="{FF2B5EF4-FFF2-40B4-BE49-F238E27FC236}">
                <a16:creationId xmlns:a16="http://schemas.microsoft.com/office/drawing/2014/main" id="{9A57F6EF-BC12-CF5C-C34F-2E62B31D03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110546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024177" y="1226127"/>
            <a:ext cx="6933351" cy="431400"/>
          </a:xfrm>
          <a:prstGeom prst="rect">
            <a:avLst/>
          </a:prstGeom>
        </p:spPr>
        <p:txBody>
          <a:bodyPr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Ο «άλλος»</a:t>
            </a:r>
            <a:endParaRPr lang="en-US" sz="2981"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E14BE4DB-09A7-1D2E-BBD3-F407C80C744C}"/>
              </a:ext>
            </a:extLst>
          </p:cNvPr>
          <p:cNvSpPr txBox="1"/>
          <p:nvPr/>
        </p:nvSpPr>
        <p:spPr>
          <a:xfrm>
            <a:off x="3764781" y="2091930"/>
            <a:ext cx="7731458" cy="3970318"/>
          </a:xfrm>
          <a:prstGeom prst="rect">
            <a:avLst/>
          </a:prstGeom>
          <a:noFill/>
        </p:spPr>
        <p:txBody>
          <a:bodyPr wrap="square">
            <a:spAutoFit/>
          </a:bodyPr>
          <a:lstStyle/>
          <a:p>
            <a:pPr>
              <a:buClr>
                <a:schemeClr val="accent1"/>
              </a:buClr>
            </a:pPr>
            <a:r>
              <a:rPr lang="de-DE" sz="2800" b="1" dirty="0" err="1">
                <a:solidFill>
                  <a:srgbClr val="D33FB2"/>
                </a:solidFill>
                <a:latin typeface="Calibri" panose="020F0502020204030204" pitchFamily="34" charset="0"/>
                <a:cs typeface="Times New Roman" panose="02020603050405020304" pitchFamily="18" charset="0"/>
              </a:rPr>
              <a:t>Κοινωνική διαδικασία </a:t>
            </a:r>
            <a:r>
              <a:rPr lang="de-DE" sz="2800" b="1" dirty="0">
                <a:solidFill>
                  <a:srgbClr val="D33FB2"/>
                </a:solidFill>
                <a:latin typeface="Calibri" panose="020F0502020204030204" pitchFamily="34" charset="0"/>
                <a:cs typeface="Times New Roman" panose="02020603050405020304" pitchFamily="18" charset="0"/>
              </a:rPr>
              <a:t>κατά την οποία…</a:t>
            </a:r>
            <a:br>
              <a:rPr lang="de-DE" sz="2800" b="1" dirty="0">
                <a:solidFill>
                  <a:srgbClr val="D33FB2"/>
                </a:solidFill>
                <a:latin typeface="Calibri" panose="020F0502020204030204" pitchFamily="34" charset="0"/>
                <a:cs typeface="Times New Roman" panose="02020603050405020304" pitchFamily="18" charset="0"/>
              </a:rPr>
            </a:br>
            <a:endParaRPr lang="de-DE" sz="2800" b="1" dirty="0">
              <a:solidFill>
                <a:srgbClr val="D33FB2"/>
              </a:solidFill>
              <a:latin typeface="Calibri" panose="020F0502020204030204" pitchFamily="34" charset="0"/>
              <a:cs typeface="Times New Roman" panose="02020603050405020304" pitchFamily="18" charset="0"/>
            </a:endParaRPr>
          </a:p>
          <a:p>
            <a:pPr marL="342900" indent="-342900">
              <a:buClr>
                <a:schemeClr val="accent1"/>
              </a:buClr>
              <a:buFont typeface="Arial" panose="020B0604020202020204" pitchFamily="34" charset="0"/>
              <a:buChar char="•"/>
            </a:pPr>
            <a:r>
              <a:rPr lang="el-GR" sz="2800" dirty="0"/>
              <a:t>τα άτομα ή οι ομάδες (“εμείς”) διαχωρίζονται από άλλα άτομα ή ομάδες (“οι άλλοι”),</a:t>
            </a:r>
            <a:endParaRPr lang="en-GB" sz="2800" dirty="0"/>
          </a:p>
          <a:p>
            <a:pPr marL="342900" indent="-342900">
              <a:buClr>
                <a:schemeClr val="accent1"/>
              </a:buClr>
              <a:buFont typeface="Arial" panose="020B0604020202020204" pitchFamily="34" charset="0"/>
              <a:buChar char="•"/>
            </a:pPr>
            <a:r>
              <a:rPr lang="en-US" sz="2800" dirty="0"/>
              <a:t>τα άτομα ή οι ομάδες χαρακτηρίζονται ως «διαφορετικά»· </a:t>
            </a:r>
          </a:p>
          <a:p>
            <a:pPr marL="342900" indent="-342900">
              <a:buClr>
                <a:schemeClr val="accent1"/>
              </a:buClr>
              <a:buFont typeface="Arial" panose="020B0604020202020204" pitchFamily="34" charset="0"/>
              <a:buChar char="•"/>
            </a:pPr>
            <a:r>
              <a:rPr lang="en-US" sz="2800" dirty="0"/>
              <a:t>η εξωομάδα κατηγοριοποιείται ως «διαφορετική» και «ξένη» (απόκλιση από τον κανόνα = αιτιολόγηση για τον αποκλεισμό).</a:t>
            </a:r>
            <a:endParaRPr lang="de-DE" sz="28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10116574" cy="646331"/>
          </a:xfrm>
          <a:prstGeom prst="rect">
            <a:avLst/>
          </a:prstGeom>
          <a:noFill/>
        </p:spPr>
        <p:txBody>
          <a:bodyPr wrap="square" rtlCol="0">
            <a:spAutoFit/>
          </a:bodyPr>
          <a:lstStyle/>
          <a:p>
            <a:r>
              <a:rPr lang="de-DE" sz="3600" b="1" dirty="0">
                <a:solidFill>
                  <a:srgbClr val="FFFFFF"/>
                </a:solidFill>
              </a:rPr>
              <a:t>Θεωρητικό πλαίσιο: </a:t>
            </a:r>
            <a:r>
              <a:rPr lang="el-GR" sz="3600" b="1" dirty="0">
                <a:solidFill>
                  <a:srgbClr val="FFFFFF"/>
                </a:solidFill>
              </a:rPr>
              <a:t>Ετεροποίηση (</a:t>
            </a:r>
            <a:r>
              <a:rPr lang="en-GB" sz="3600" b="1" dirty="0">
                <a:solidFill>
                  <a:srgbClr val="FFFFFF"/>
                </a:solidFill>
              </a:rPr>
              <a:t>Othering)</a:t>
            </a:r>
            <a:endParaRPr lang="de-DE" sz="3600" b="1" dirty="0">
              <a:solidFill>
                <a:srgbClr val="FFFFFF"/>
              </a:solidFill>
            </a:endParaRPr>
          </a:p>
        </p:txBody>
      </p:sp>
      <p:pic>
        <p:nvPicPr>
          <p:cNvPr id="3" name="Grafik 2">
            <a:extLst>
              <a:ext uri="{FF2B5EF4-FFF2-40B4-BE49-F238E27FC236}">
                <a16:creationId xmlns:a16="http://schemas.microsoft.com/office/drawing/2014/main" id="{577A2460-21BD-4B63-E234-2FCD34E6E0C0}"/>
              </a:ext>
            </a:extLst>
          </p:cNvPr>
          <p:cNvPicPr>
            <a:picLocks noChangeAspect="1"/>
          </p:cNvPicPr>
          <p:nvPr/>
        </p:nvPicPr>
        <p:blipFill>
          <a:blip r:embed="rId2"/>
          <a:stretch>
            <a:fillRect/>
          </a:stretch>
        </p:blipFill>
        <p:spPr>
          <a:xfrm>
            <a:off x="543616" y="2335885"/>
            <a:ext cx="3066554" cy="2859272"/>
          </a:xfrm>
          <a:prstGeom prst="rect">
            <a:avLst/>
          </a:prstGeom>
        </p:spPr>
      </p:pic>
      <p:pic>
        <p:nvPicPr>
          <p:cNvPr id="2" name="Picture 1">
            <a:extLst>
              <a:ext uri="{FF2B5EF4-FFF2-40B4-BE49-F238E27FC236}">
                <a16:creationId xmlns:a16="http://schemas.microsoft.com/office/drawing/2014/main" id="{53A5D668-9184-F7CD-2880-7A62B367C5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3C1A-A319-1E6F-5A3A-81CD0EF4BB73}"/>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B586D66-747A-387D-D61C-7BB59392DE7E}"/>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«Άλλος»</a:t>
            </a:r>
            <a:endParaRPr lang="en-US" sz="2981"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11DDD23F-52AB-0506-8B9F-C23C981A0FD7}"/>
              </a:ext>
            </a:extLst>
          </p:cNvPr>
          <p:cNvSpPr txBox="1"/>
          <p:nvPr/>
        </p:nvSpPr>
        <p:spPr>
          <a:xfrm>
            <a:off x="3370521" y="1817998"/>
            <a:ext cx="8102008" cy="4524315"/>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l-GR" sz="2400" dirty="0"/>
              <a:t>Αυτό επηρεάζει ιδιαίτερα τη σεξουαλικότητα και την ταυτότητα στην τρίτη ηλικία</a:t>
            </a:r>
            <a:endParaRPr lang="en-GB" sz="2400" dirty="0"/>
          </a:p>
          <a:p>
            <a:pPr marL="342900" indent="-342900">
              <a:buClr>
                <a:schemeClr val="accent1"/>
              </a:buClr>
              <a:buFont typeface="Arial" panose="020B0604020202020204" pitchFamily="34" charset="0"/>
              <a:buChar char="•"/>
            </a:pPr>
            <a:r>
              <a:rPr lang="el-GR" sz="2400" dirty="0"/>
              <a:t>Οι εκφράσεις της επιθυμίας για οικειότητα και στενές σχέσεις</a:t>
            </a:r>
            <a:r>
              <a:rPr lang="en-GB" sz="2400" dirty="0"/>
              <a:t> </a:t>
            </a:r>
            <a:r>
              <a:rPr lang="en-US" sz="2400" dirty="0"/>
              <a:t>απ</a:t>
            </a:r>
            <a:r>
              <a:rPr lang="en-US" sz="2400" dirty="0" err="1"/>
              <a:t>οκλίνουν</a:t>
            </a:r>
            <a:r>
              <a:rPr lang="en-US" sz="2400" dirty="0"/>
              <a:t> από την κοινωνική νόρμα της «νεανικής σεξουαλικότητας» </a:t>
            </a:r>
          </a:p>
          <a:p>
            <a:pPr marL="342900" indent="-342900">
              <a:buClr>
                <a:schemeClr val="accent1"/>
              </a:buClr>
              <a:buFont typeface="Arial" panose="020B0604020202020204" pitchFamily="34" charset="0"/>
              <a:buChar char="•"/>
            </a:pPr>
            <a:endParaRPr lang="de-DE" sz="2400" dirty="0"/>
          </a:p>
          <a:p>
            <a:pPr>
              <a:buClr>
                <a:schemeClr val="accent1"/>
              </a:buClr>
            </a:pPr>
            <a:r>
              <a:rPr lang="de-DE" sz="2400" b="1" dirty="0"/>
              <a:t>Η </a:t>
            </a:r>
            <a:r>
              <a:rPr lang="de-DE" sz="2400" b="1" dirty="0" err="1"/>
              <a:t>συνέπεια</a:t>
            </a:r>
            <a:r>
              <a:rPr lang="de-DE" sz="2400" b="1" dirty="0"/>
              <a:t>:</a:t>
            </a:r>
          </a:p>
          <a:p>
            <a:pPr>
              <a:buClr>
                <a:schemeClr val="accent1"/>
              </a:buClr>
            </a:pPr>
            <a:endParaRPr lang="de-DE" sz="2400" b="1" dirty="0"/>
          </a:p>
          <a:p>
            <a:pPr marL="342900" indent="-342900">
              <a:buClr>
                <a:schemeClr val="accent1"/>
              </a:buClr>
              <a:buFont typeface="Arial" panose="020B0604020202020204" pitchFamily="34" charset="0"/>
              <a:buChar char="•"/>
            </a:pPr>
            <a:r>
              <a:rPr lang="en-US" sz="2400" dirty="0"/>
              <a:t>Στιγματισμός της συμπεριφοράς ως «ακατάλληλης ή προβληματικής»,</a:t>
            </a:r>
          </a:p>
          <a:p>
            <a:pPr marL="342900" indent="-342900">
              <a:buClr>
                <a:schemeClr val="accent1"/>
              </a:buClr>
              <a:buFont typeface="Arial" panose="020B0604020202020204" pitchFamily="34" charset="0"/>
              <a:buChar char="•"/>
            </a:pPr>
            <a:r>
              <a:rPr lang="el-GR" sz="2400" dirty="0"/>
              <a:t>Επικριτική στάση απέναντι στη συμπεριφορά</a:t>
            </a:r>
            <a:r>
              <a:rPr lang="en-US" sz="2400" dirty="0"/>
              <a:t>, ιδίως σε ιδρύματα φροντίδας.</a:t>
            </a:r>
            <a:endParaRPr lang="de-DE" sz="2400" dirty="0"/>
          </a:p>
        </p:txBody>
      </p:sp>
      <p:sp>
        <p:nvSpPr>
          <p:cNvPr id="15" name="Textfeld 14">
            <a:extLst>
              <a:ext uri="{FF2B5EF4-FFF2-40B4-BE49-F238E27FC236}">
                <a16:creationId xmlns:a16="http://schemas.microsoft.com/office/drawing/2014/main" id="{E891CA70-16E0-26BA-DEFA-FA5416B43EA6}"/>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«Άλλος»</a:t>
            </a:r>
            <a:endParaRPr lang="de-DE" sz="3600" b="1" dirty="0">
              <a:solidFill>
                <a:srgbClr val="FFFFFF"/>
              </a:solidFill>
            </a:endParaRPr>
          </a:p>
        </p:txBody>
      </p:sp>
      <p:pic>
        <p:nvPicPr>
          <p:cNvPr id="3" name="Grafik 2">
            <a:extLst>
              <a:ext uri="{FF2B5EF4-FFF2-40B4-BE49-F238E27FC236}">
                <a16:creationId xmlns:a16="http://schemas.microsoft.com/office/drawing/2014/main" id="{E522B274-F09A-AEA7-E90A-FF5F14CCAC12}"/>
              </a:ext>
            </a:extLst>
          </p:cNvPr>
          <p:cNvPicPr>
            <a:picLocks noChangeAspect="1"/>
          </p:cNvPicPr>
          <p:nvPr/>
        </p:nvPicPr>
        <p:blipFill>
          <a:blip r:embed="rId2"/>
          <a:stretch>
            <a:fillRect/>
          </a:stretch>
        </p:blipFill>
        <p:spPr>
          <a:xfrm>
            <a:off x="430924" y="1737642"/>
            <a:ext cx="2731871" cy="2301448"/>
          </a:xfrm>
          <a:prstGeom prst="rect">
            <a:avLst/>
          </a:prstGeom>
        </p:spPr>
      </p:pic>
      <p:pic>
        <p:nvPicPr>
          <p:cNvPr id="2" name="Picture 1">
            <a:extLst>
              <a:ext uri="{FF2B5EF4-FFF2-40B4-BE49-F238E27FC236}">
                <a16:creationId xmlns:a16="http://schemas.microsoft.com/office/drawing/2014/main" id="{FB7B49DE-C604-F20A-A7AC-8D0887AC52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63001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0EB6-3989-ADFD-2644-121F75F884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CF77144-651A-2922-2F03-46B32D453628}"/>
              </a:ext>
            </a:extLst>
          </p:cNvPr>
          <p:cNvSpPr txBox="1"/>
          <p:nvPr/>
        </p:nvSpPr>
        <p:spPr>
          <a:xfrm>
            <a:off x="3393760" y="1395588"/>
            <a:ext cx="5404479" cy="431400"/>
          </a:xfrm>
          <a:prstGeom prst="rect">
            <a:avLst/>
          </a:prstGeom>
        </p:spPr>
        <p:txBody>
          <a:bodyPr wrap="square"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Η </a:t>
            </a:r>
            <a:r>
              <a:rPr lang="de-DE" sz="2800" b="1" dirty="0" err="1">
                <a:solidFill>
                  <a:srgbClr val="D33FB2"/>
                </a:solidFill>
                <a:latin typeface="Calibri" panose="020F0502020204030204" pitchFamily="34" charset="0"/>
                <a:cs typeface="Times New Roman" panose="02020603050405020304" pitchFamily="18" charset="0"/>
              </a:rPr>
              <a:t>σεξου</a:t>
            </a:r>
            <a:r>
              <a:rPr lang="de-DE" sz="2800" b="1" dirty="0">
                <a:solidFill>
                  <a:srgbClr val="D33FB2"/>
                </a:solidFill>
                <a:latin typeface="Calibri" panose="020F0502020204030204" pitchFamily="34" charset="0"/>
                <a:cs typeface="Times New Roman" panose="02020603050405020304" pitchFamily="18" charset="0"/>
              </a:rPr>
              <a:t>αλικότητα στην τρίτη ηλικία</a:t>
            </a:r>
            <a:endParaRPr lang="en-US" sz="2981" dirty="0">
              <a:solidFill>
                <a:srgbClr val="000000"/>
              </a:solidFill>
              <a:latin typeface="Pier Sans Light"/>
              <a:ea typeface="Pier Sans Light"/>
              <a:cs typeface="Pier Sans Light"/>
              <a:sym typeface="Pier Sans Light"/>
            </a:endParaRPr>
          </a:p>
        </p:txBody>
      </p:sp>
      <p:sp>
        <p:nvSpPr>
          <p:cNvPr id="3" name="Textfeld 2">
            <a:extLst>
              <a:ext uri="{FF2B5EF4-FFF2-40B4-BE49-F238E27FC236}">
                <a16:creationId xmlns:a16="http://schemas.microsoft.com/office/drawing/2014/main" id="{C0075101-C1B6-B1DD-9640-884E40671699}"/>
              </a:ext>
            </a:extLst>
          </p:cNvPr>
          <p:cNvSpPr txBox="1"/>
          <p:nvPr/>
        </p:nvSpPr>
        <p:spPr>
          <a:xfrm>
            <a:off x="3051543" y="1907590"/>
            <a:ext cx="8846289" cy="4008020"/>
          </a:xfrm>
          <a:prstGeom prst="rect">
            <a:avLst/>
          </a:prstGeom>
          <a:noFill/>
        </p:spPr>
        <p:txBody>
          <a:bodyPr wrap="square">
            <a:spAutoFit/>
          </a:bodyPr>
          <a:lstStyle/>
          <a:p>
            <a:pPr marL="342900" indent="-342900">
              <a:lnSpc>
                <a:spcPct val="107000"/>
              </a:lnSpc>
              <a:spcAft>
                <a:spcPts val="600"/>
              </a:spcAft>
              <a:buClr>
                <a:schemeClr val="accent3"/>
              </a:buClr>
              <a:buFont typeface="Arial" panose="020B0604020202020204" pitchFamily="34" charset="0"/>
              <a:buChar char="•"/>
            </a:pPr>
            <a:r>
              <a:rPr lang="el-GR" sz="2000" dirty="0"/>
              <a:t>Η γήρανση μπορεί να βιώνεται ως μια συνεχής διαδικασία σεξουαλικής απαξίωσης</a:t>
            </a:r>
            <a:endParaRPr lang="en-GB" sz="2000" dirty="0"/>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π</a:t>
            </a:r>
            <a:r>
              <a:rPr lang="en-US"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ου</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συνοδεύεται από ανησυχίες σχετικά με τη δική μας ελκυστικότητα, τη μείωση της σεξουαλικής απόδοσης, </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καθώς και από διάφορες ασθένειες και παθήσεις.</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Το διπλό πρότυπο της κοινωνίας όσον αφορά τη γήρανση: Οι γυναίκες επηρεάζονται ιδιαίτερα, επειδή θεωρούνται μη ελκυστικές, </a:t>
            </a:r>
            <a:r>
              <a:rPr lang="el-GR" sz="2000" dirty="0"/>
              <a:t>ηλικιωμένες και ασεξουαλικές</a:t>
            </a:r>
            <a:r>
              <a:rPr lang="en-GB" sz="2000" dirty="0"/>
              <a:t> </a:t>
            </a:r>
            <a:r>
              <a:rPr lang="en-US"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νωρίτερ</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α από τους άνδρες. </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Οι κοινωνικές νόρμες και εικόνες οδηγούν έτσι τους </a:t>
            </a:r>
            <a:r>
              <a:rPr lang="en-US"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ηλικιωμένους</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el-GR" sz="2000" dirty="0"/>
              <a:t>να περιγράφουν τον εαυτό τους ως ασεξουαλικό</a:t>
            </a:r>
            <a:r>
              <a:rPr lang="en-GB" sz="2000" dirty="0"/>
              <a:t>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πα</a:t>
            </a:r>
            <a:r>
              <a:rPr lang="en-US"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ρόλο</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που δεν αισθάνονται έτσι.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BD2BA8F6-894D-39F1-938E-0B694722ABD1}"/>
              </a:ext>
            </a:extLst>
          </p:cNvPr>
          <p:cNvSpPr txBox="1"/>
          <p:nvPr/>
        </p:nvSpPr>
        <p:spPr>
          <a:xfrm>
            <a:off x="680483" y="15918"/>
            <a:ext cx="6103088" cy="677108"/>
          </a:xfrm>
          <a:prstGeom prst="rect">
            <a:avLst/>
          </a:prstGeom>
          <a:noFill/>
        </p:spPr>
        <p:txBody>
          <a:bodyPr wrap="square">
            <a:spAutoFit/>
          </a:bodyPr>
          <a:lstStyle/>
          <a:p>
            <a:r>
              <a:rPr lang="de-DE" sz="3800" b="1" dirty="0" err="1">
                <a:solidFill>
                  <a:srgbClr val="FFFFFF"/>
                </a:solidFill>
              </a:rPr>
              <a:t>Θεωρητικό πλαίσιο</a:t>
            </a:r>
            <a:r>
              <a:rPr lang="de-DE" sz="3800" b="1" dirty="0">
                <a:solidFill>
                  <a:srgbClr val="FFFFFF"/>
                </a:solidFill>
              </a:rPr>
              <a:t>: </a:t>
            </a:r>
            <a:endParaRPr lang="de-DE" sz="3800" dirty="0"/>
          </a:p>
        </p:txBody>
      </p:sp>
      <p:pic>
        <p:nvPicPr>
          <p:cNvPr id="6" name="Grafik 5">
            <a:extLst>
              <a:ext uri="{FF2B5EF4-FFF2-40B4-BE49-F238E27FC236}">
                <a16:creationId xmlns:a16="http://schemas.microsoft.com/office/drawing/2014/main" id="{4C58D808-C669-BD98-8E53-D31BDC6A5FAF}"/>
              </a:ext>
            </a:extLst>
          </p:cNvPr>
          <p:cNvPicPr>
            <a:picLocks noChangeAspect="1"/>
          </p:cNvPicPr>
          <p:nvPr/>
        </p:nvPicPr>
        <p:blipFill>
          <a:blip r:embed="rId2"/>
          <a:stretch>
            <a:fillRect/>
          </a:stretch>
        </p:blipFill>
        <p:spPr>
          <a:xfrm>
            <a:off x="510551" y="2250962"/>
            <a:ext cx="2334198" cy="2863298"/>
          </a:xfrm>
          <a:prstGeom prst="rect">
            <a:avLst/>
          </a:prstGeom>
        </p:spPr>
      </p:pic>
      <p:pic>
        <p:nvPicPr>
          <p:cNvPr id="2" name="Picture 1">
            <a:extLst>
              <a:ext uri="{FF2B5EF4-FFF2-40B4-BE49-F238E27FC236}">
                <a16:creationId xmlns:a16="http://schemas.microsoft.com/office/drawing/2014/main" id="{57B5AC8F-B7B0-8511-3263-CE5461B2EA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256784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18A8-88C0-CB76-F200-46130656D169}"/>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B32B71E5-C96A-ED85-1CAA-1078801002EB}"/>
              </a:ext>
            </a:extLst>
          </p:cNvPr>
          <p:cNvSpPr txBox="1"/>
          <p:nvPr/>
        </p:nvSpPr>
        <p:spPr>
          <a:xfrm>
            <a:off x="2970593" y="1344763"/>
            <a:ext cx="5425261"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Η σεξουαλικότητα </a:t>
            </a:r>
            <a:r>
              <a:rPr lang="de-DE" sz="2800" b="1" dirty="0">
                <a:solidFill>
                  <a:srgbClr val="D33FB2"/>
                </a:solidFill>
                <a:latin typeface="Calibri" panose="020F0502020204030204" pitchFamily="34" charset="0"/>
                <a:cs typeface="Times New Roman" panose="02020603050405020304" pitchFamily="18" charset="0"/>
              </a:rPr>
              <a:t>στην τρίτη ηλικία</a:t>
            </a:r>
            <a:endParaRPr lang="en-US" sz="2981" dirty="0">
              <a:solidFill>
                <a:srgbClr val="000000"/>
              </a:solidFill>
              <a:latin typeface="Pier Sans Light"/>
              <a:ea typeface="Pier Sans Light"/>
              <a:cs typeface="Pier Sans Light"/>
              <a:sym typeface="Pier Sans Light"/>
            </a:endParaRPr>
          </a:p>
        </p:txBody>
      </p:sp>
      <p:sp>
        <p:nvSpPr>
          <p:cNvPr id="15" name="Textfeld 14">
            <a:extLst>
              <a:ext uri="{FF2B5EF4-FFF2-40B4-BE49-F238E27FC236}">
                <a16:creationId xmlns:a16="http://schemas.microsoft.com/office/drawing/2014/main" id="{CAC842E9-1A79-3222-3745-EF4E8A22148A}"/>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Θεωρητικό πλαίσιο</a:t>
            </a:r>
            <a:endParaRPr lang="de-DE" sz="3600" b="1" dirty="0">
              <a:solidFill>
                <a:srgbClr val="FFFFFF"/>
              </a:solidFill>
            </a:endParaRPr>
          </a:p>
        </p:txBody>
      </p:sp>
      <p:sp>
        <p:nvSpPr>
          <p:cNvPr id="3" name="Textfeld 2">
            <a:extLst>
              <a:ext uri="{FF2B5EF4-FFF2-40B4-BE49-F238E27FC236}">
                <a16:creationId xmlns:a16="http://schemas.microsoft.com/office/drawing/2014/main" id="{861C5842-1FCD-3704-AF95-04BB30BD6519}"/>
              </a:ext>
            </a:extLst>
          </p:cNvPr>
          <p:cNvSpPr txBox="1"/>
          <p:nvPr/>
        </p:nvSpPr>
        <p:spPr>
          <a:xfrm>
            <a:off x="3051543" y="1752819"/>
            <a:ext cx="8846289" cy="3755644"/>
          </a:xfrm>
          <a:prstGeom prst="rect">
            <a:avLst/>
          </a:prstGeom>
          <a:noFill/>
        </p:spPr>
        <p:txBody>
          <a:bodyPr wrap="square">
            <a:spAutoFit/>
          </a:bodyPr>
          <a:lstStyle/>
          <a:p>
            <a:pPr>
              <a:lnSpc>
                <a:spcPct val="107000"/>
              </a:lnSpc>
              <a:spcAft>
                <a:spcPts val="600"/>
              </a:spcAft>
              <a:buNone/>
            </a:pPr>
            <a:r>
              <a:rPr lang="el-GR" sz="2000" b="1" dirty="0"/>
              <a:t>Η έννοια της σεξουαλικότητας συχνά περιορίζεται στη συμβατική σεξουαλική επαφή.</a:t>
            </a:r>
            <a:endParaRPr lang="en-US" sz="2000" b="1" dirty="0"/>
          </a:p>
          <a:p>
            <a:pPr>
              <a:lnSpc>
                <a:spcPct val="107000"/>
              </a:lnSpc>
              <a:spcAft>
                <a:spcPts val="600"/>
              </a:spcAft>
              <a:buNone/>
            </a:pPr>
            <a:r>
              <a:rPr lang="el-GR" sz="2000" b="1" dirty="0"/>
              <a:t>Συχνά αγνοούνται τα ακόλουθα</a:t>
            </a:r>
            <a:r>
              <a:rPr lang="en-GB" sz="2000" b="1" dirty="0"/>
              <a:t>: </a:t>
            </a:r>
            <a:endParaRPr lang="en-US" sz="2000" b="1" dirty="0"/>
          </a:p>
          <a:p>
            <a:pPr marL="342900" indent="-342900">
              <a:lnSpc>
                <a:spcPct val="107000"/>
              </a:lnSpc>
              <a:spcAft>
                <a:spcPts val="600"/>
              </a:spcAft>
              <a:buFont typeface="Arial" panose="020B0604020202020204" pitchFamily="34" charset="0"/>
              <a:buChar char="•"/>
            </a:pPr>
            <a:r>
              <a:rPr lang="en-US" sz="2000" dirty="0"/>
              <a:t>οι ποικίλες ανάγκες και πτυχές της σεξουαλικότητας</a:t>
            </a:r>
          </a:p>
          <a:p>
            <a:pPr marL="342900" indent="-342900">
              <a:lnSpc>
                <a:spcPct val="107000"/>
              </a:lnSpc>
              <a:spcAft>
                <a:spcPts val="600"/>
              </a:spcAft>
              <a:buFont typeface="Arial" panose="020B0604020202020204" pitchFamily="34" charset="0"/>
              <a:buChar char="•"/>
            </a:pPr>
            <a:r>
              <a:rPr lang="en-US" sz="2000" dirty="0"/>
              <a:t>οι περιορισμένες ή ανύπαρκτες ευκαιρίες για ανοιχτή συζήτηση, ιδίως σε ιδρύματα όπως νοσοκομεία, οίκοι ευγηρίας και μονάδες φροντίδας.</a:t>
            </a:r>
          </a:p>
          <a:p>
            <a:pPr marL="342900" indent="-342900">
              <a:lnSpc>
                <a:spcPct val="107000"/>
              </a:lnSpc>
              <a:spcAft>
                <a:spcPts val="600"/>
              </a:spcAft>
              <a:buFont typeface="Arial" panose="020B0604020202020204" pitchFamily="34" charset="0"/>
              <a:buChar char="•"/>
            </a:pPr>
            <a:r>
              <a:rPr lang="en-US" sz="2000" dirty="0"/>
              <a:t>Αυτό οδηγεί σε παρερμηνείες της σεξουαλικής συμπεριφοράς και σε έλλειψη ανοχής.</a:t>
            </a:r>
          </a:p>
          <a:p>
            <a:pPr marL="342900" indent="-342900">
              <a:lnSpc>
                <a:spcPct val="107000"/>
              </a:lnSpc>
              <a:spcAft>
                <a:spcPts val="600"/>
              </a:spcAft>
              <a:buFont typeface="Arial" panose="020B0604020202020204" pitchFamily="34" charset="0"/>
              <a:buChar char="•"/>
            </a:pPr>
            <a:r>
              <a:rPr lang="en-US" sz="2000" dirty="0"/>
              <a:t>Οι ίδιοι οι ηλικιωμένοι ενδέχεται στη συνέχεια να θεωρούν τις σεξουαλικές τους ανάγκες ως κάτι για το οποίο πρέπει να ντρέπονται ή ως κάτι ακατάλληλο.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C66652C5-9A49-95C1-007E-899649BC7B54}"/>
              </a:ext>
            </a:extLst>
          </p:cNvPr>
          <p:cNvPicPr>
            <a:picLocks noChangeAspect="1"/>
          </p:cNvPicPr>
          <p:nvPr/>
        </p:nvPicPr>
        <p:blipFill>
          <a:blip r:embed="rId2"/>
          <a:stretch>
            <a:fillRect/>
          </a:stretch>
        </p:blipFill>
        <p:spPr>
          <a:xfrm>
            <a:off x="312795" y="2520596"/>
            <a:ext cx="2738748" cy="2387917"/>
          </a:xfrm>
          <a:prstGeom prst="rect">
            <a:avLst/>
          </a:prstGeom>
        </p:spPr>
      </p:pic>
      <p:pic>
        <p:nvPicPr>
          <p:cNvPr id="2" name="Picture 1">
            <a:extLst>
              <a:ext uri="{FF2B5EF4-FFF2-40B4-BE49-F238E27FC236}">
                <a16:creationId xmlns:a16="http://schemas.microsoft.com/office/drawing/2014/main" id="{41E8EB64-B8BD-372E-F95B-5699D2190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412516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A351-90BF-713A-B699-752EF97BBDA4}"/>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73CE2D58-391E-433A-EEE3-0CD7CAA57D55}"/>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Θεωρητικό πλαίσιο</a:t>
            </a:r>
            <a:endParaRPr lang="de-DE" sz="3600" b="1" dirty="0">
              <a:solidFill>
                <a:srgbClr val="FFFFFF"/>
              </a:solidFill>
            </a:endParaRPr>
          </a:p>
        </p:txBody>
      </p:sp>
      <p:sp>
        <p:nvSpPr>
          <p:cNvPr id="3" name="Textfeld 2">
            <a:extLst>
              <a:ext uri="{FF2B5EF4-FFF2-40B4-BE49-F238E27FC236}">
                <a16:creationId xmlns:a16="http://schemas.microsoft.com/office/drawing/2014/main" id="{E4E2DE14-26AC-4E1B-C34F-758294CB3475}"/>
              </a:ext>
            </a:extLst>
          </p:cNvPr>
          <p:cNvSpPr txBox="1"/>
          <p:nvPr/>
        </p:nvSpPr>
        <p:spPr>
          <a:xfrm>
            <a:off x="430923" y="1170376"/>
            <a:ext cx="8931286" cy="523220"/>
          </a:xfrm>
          <a:prstGeom prst="rect">
            <a:avLst/>
          </a:prstGeom>
          <a:noFill/>
        </p:spPr>
        <p:txBody>
          <a:bodyPr wrap="square">
            <a:spAutoFit/>
          </a:bodyPr>
          <a:lstStyle/>
          <a:p>
            <a:r>
              <a:rPr lang="en-US" sz="2800" b="1" dirty="0">
                <a:solidFill>
                  <a:srgbClr val="D33FB2"/>
                </a:solidFill>
                <a:latin typeface="Calibri" panose="020F0502020204030204" pitchFamily="34" charset="0"/>
                <a:cs typeface="Times New Roman" panose="02020603050405020304" pitchFamily="18" charset="0"/>
              </a:rPr>
              <a:t>Άλλοι «-ισμοί» αλληλοενισχύονται καθώς μεγαλώνουμε </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0FD94749-F18C-B4FF-5A25-7001D1AEED18}"/>
              </a:ext>
            </a:extLst>
          </p:cNvPr>
          <p:cNvSpPr txBox="1"/>
          <p:nvPr/>
        </p:nvSpPr>
        <p:spPr>
          <a:xfrm>
            <a:off x="4837814" y="2071286"/>
            <a:ext cx="6826102" cy="4516173"/>
          </a:xfrm>
          <a:prstGeom prst="rect">
            <a:avLst/>
          </a:prstGeom>
          <a:noFill/>
        </p:spPr>
        <p:txBody>
          <a:bodyPr wrap="square">
            <a:spAutoFit/>
          </a:bodyPr>
          <a:lstStyle/>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Σύνταξη βιογραφικού σημειώματος :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Οι ανισότητες έχουν μακροχρόνιες επιπτώσεις (π.χ. χαμηλότερα εισοδήματα, περιορισμένη πρόσβαση στην υγειονομική περίθαλψη, </a:t>
            </a:r>
            <a:r>
              <a:rPr lang="el-GR" sz="2400" dirty="0"/>
              <a:t>διαστήματα εκτός απασχόλησης</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χαμηλότερες συντάξεις) και γίνονται πιο εμφανείς στην τρίτη ηλικία. </a:t>
            </a:r>
          </a:p>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2.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Θεσμική εξάρτηση</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t>Καθώς αυξάνεται η εξάρτηση από τα συστήματα υποστήριξης</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οι κανόνες, οι ρουτίνες και τα ερμηνευτικά πλαίσια των θεσμών γίνονται ο κεντρικός «κόμβος» της ένταξης και του αποκλεισμού.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17DB170C-7EDC-5583-99B7-4A0B03684E15}"/>
              </a:ext>
            </a:extLst>
          </p:cNvPr>
          <p:cNvSpPr txBox="1"/>
          <p:nvPr/>
        </p:nvSpPr>
        <p:spPr>
          <a:xfrm>
            <a:off x="430924" y="2434326"/>
            <a:ext cx="4034750" cy="2246769"/>
          </a:xfrm>
          <a:prstGeom prst="rect">
            <a:avLst/>
          </a:prstGeom>
          <a:solidFill>
            <a:schemeClr val="accent3">
              <a:lumMod val="20000"/>
              <a:lumOff val="80000"/>
            </a:schemeClr>
          </a:solidFill>
        </p:spPr>
        <p:txBody>
          <a:bodyPr wrap="square">
            <a:spAutoFit/>
          </a:bodyPr>
          <a:lstStyle/>
          <a:p>
            <a:r>
              <a:rPr lang="en-US" sz="2000" dirty="0">
                <a:solidFill>
                  <a:srgbClr val="252223"/>
                </a:solidFill>
                <a:latin typeface="Calibri" panose="020F0502020204030204" pitchFamily="34" charset="0"/>
                <a:ea typeface="Calibri" panose="020F0502020204030204" pitchFamily="34" charset="0"/>
              </a:rPr>
              <a:t>Η διάκριση δεν ξεκινά στην τρίτη ηλικία — αλλά οι επιπτώσεις της μπορούν να γίνουν πιο έντονες καθώς οι άνθρωποι γερνούν. </a:t>
            </a:r>
          </a:p>
          <a:p>
            <a:endParaRPr lang="de-DE" sz="2000" dirty="0">
              <a:solidFill>
                <a:srgbClr val="252223"/>
              </a:solidFill>
              <a:effectLst/>
              <a:latin typeface="Calibri" panose="020F0502020204030204" pitchFamily="34" charset="0"/>
              <a:ea typeface="Calibri" panose="020F0502020204030204" pitchFamily="34" charset="0"/>
            </a:endParaRPr>
          </a:p>
          <a:p>
            <a:r>
              <a:rPr lang="en-US" sz="2000" b="1" dirty="0">
                <a:solidFill>
                  <a:srgbClr val="252223"/>
                </a:solidFill>
                <a:latin typeface="Calibri" panose="020F0502020204030204" pitchFamily="34" charset="0"/>
                <a:ea typeface="Calibri" panose="020F0502020204030204" pitchFamily="34" charset="0"/>
              </a:rPr>
              <a:t>Δύο μηχανισμοί είναι ιδιαίτερα καθοριστικοί σε αυτό:</a:t>
            </a:r>
            <a:endParaRPr lang="de-DE" sz="2000" b="1" dirty="0"/>
          </a:p>
        </p:txBody>
      </p:sp>
      <p:pic>
        <p:nvPicPr>
          <p:cNvPr id="2" name="Picture 1">
            <a:extLst>
              <a:ext uri="{FF2B5EF4-FFF2-40B4-BE49-F238E27FC236}">
                <a16:creationId xmlns:a16="http://schemas.microsoft.com/office/drawing/2014/main" id="{B3D8116D-AB08-8FEC-62C9-6F350F67CA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49325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4052-7CD7-F2B2-C34B-E2D33758EAAB}"/>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70948967-8AAE-634A-3252-6814B9E29CF8}"/>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Θεωρητικό πλαίσιο</a:t>
            </a:r>
            <a:endParaRPr lang="de-DE" sz="3600" b="1" dirty="0">
              <a:solidFill>
                <a:srgbClr val="FFFFFF"/>
              </a:solidFill>
            </a:endParaRPr>
          </a:p>
        </p:txBody>
      </p:sp>
      <p:sp>
        <p:nvSpPr>
          <p:cNvPr id="3" name="Textfeld 2">
            <a:extLst>
              <a:ext uri="{FF2B5EF4-FFF2-40B4-BE49-F238E27FC236}">
                <a16:creationId xmlns:a16="http://schemas.microsoft.com/office/drawing/2014/main" id="{A34AFDB7-C85B-0339-39E2-564ACC84DF3C}"/>
              </a:ext>
            </a:extLst>
          </p:cNvPr>
          <p:cNvSpPr txBox="1"/>
          <p:nvPr/>
        </p:nvSpPr>
        <p:spPr>
          <a:xfrm>
            <a:off x="723014" y="1048822"/>
            <a:ext cx="10419907" cy="954107"/>
          </a:xfrm>
          <a:prstGeom prst="rect">
            <a:avLst/>
          </a:prstGeom>
          <a:noFill/>
        </p:spPr>
        <p:txBody>
          <a:bodyPr wrap="square">
            <a:spAutoFit/>
          </a:bodyPr>
          <a:lstStyle/>
          <a:p>
            <a:r>
              <a:rPr lang="en-US" sz="2800" b="1" dirty="0" err="1">
                <a:solidFill>
                  <a:srgbClr val="D33FB2"/>
                </a:solidFill>
                <a:latin typeface="Calibri" panose="020F0502020204030204" pitchFamily="34" charset="0"/>
                <a:cs typeface="Times New Roman" panose="02020603050405020304" pitchFamily="18" charset="0"/>
              </a:rPr>
              <a:t>Μηχ</a:t>
            </a:r>
            <a:r>
              <a:rPr lang="en-US" sz="2800" b="1" dirty="0">
                <a:solidFill>
                  <a:srgbClr val="D33FB2"/>
                </a:solidFill>
                <a:latin typeface="Calibri" panose="020F0502020204030204" pitchFamily="34" charset="0"/>
                <a:cs typeface="Times New Roman" panose="02020603050405020304" pitchFamily="18" charset="0"/>
              </a:rPr>
              <a:t>ανισμοί «</a:t>
            </a:r>
            <a:r>
              <a:rPr lang="el-GR" sz="2800" b="1" dirty="0">
                <a:solidFill>
                  <a:srgbClr val="D33FB2"/>
                </a:solidFill>
                <a:latin typeface="Calibri" panose="020F0502020204030204" pitchFamily="34" charset="0"/>
                <a:cs typeface="Times New Roman" panose="02020603050405020304" pitchFamily="18" charset="0"/>
              </a:rPr>
              <a:t>ετεροποίησης</a:t>
            </a:r>
            <a:r>
              <a:rPr lang="en-US" sz="2800" b="1" dirty="0">
                <a:solidFill>
                  <a:srgbClr val="D33FB2"/>
                </a:solidFill>
                <a:latin typeface="Calibri" panose="020F0502020204030204" pitchFamily="34" charset="0"/>
                <a:cs typeface="Times New Roman" panose="02020603050405020304" pitchFamily="18" charset="0"/>
              </a:rPr>
              <a:t>»  σε σχέση με τη σεξουαλικότητα και την οικειότητα </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DF79CD-69CA-028C-47B9-1C0E33E1E0F7}"/>
              </a:ext>
            </a:extLst>
          </p:cNvPr>
          <p:cNvSpPr txBox="1"/>
          <p:nvPr/>
        </p:nvSpPr>
        <p:spPr>
          <a:xfrm>
            <a:off x="3180784" y="2327163"/>
            <a:ext cx="8899452" cy="3956661"/>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Α</a:t>
            </a:r>
            <a:r>
              <a:rPr lang="el-GR"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ορατότητα</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Οι ανάγκες δεν αξιολογούνται, δεν καταγράφονται ούτε λαμβάνονται υπόψη. </a:t>
            </a:r>
          </a:p>
          <a:p>
            <a:pPr marL="342900" indent="-342900">
              <a:lnSpc>
                <a:spcPct val="107000"/>
              </a:lnSpc>
              <a:spcAft>
                <a:spcPts val="800"/>
              </a:spcAft>
              <a:buClr>
                <a:schemeClr val="accent3"/>
              </a:buClr>
              <a:buFont typeface="Arial" panose="020B0604020202020204" pitchFamily="34" charset="0"/>
              <a:buChar char="•"/>
            </a:pPr>
            <a:r>
              <a:rPr lang="el-GR" sz="2400" dirty="0"/>
              <a:t>Αυτό που “δεν αντιμετωπίζεται” γρήγορα καταλήγει να θεωρείται “ανύπαρκτο</a:t>
            </a:r>
          </a:p>
          <a:p>
            <a:pPr marL="342900" indent="-342900">
              <a:lnSpc>
                <a:spcPct val="107000"/>
              </a:lnSpc>
              <a:spcAft>
                <a:spcPts val="800"/>
              </a:spcAft>
              <a:buClr>
                <a:schemeClr val="accent3"/>
              </a:buClr>
              <a:buFont typeface="Arial" panose="020B0604020202020204" pitchFamily="34" charset="0"/>
              <a:buChar char="•"/>
            </a:pPr>
            <a:r>
              <a:rPr lang="el-GR" sz="2400" dirty="0"/>
              <a:t>Αυτό επηρεάζει ιδιαίτερα έντονα τις περιθωριοποιημένες ομάδες»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επ</a:t>
            </a:r>
            <a:r>
              <a:rPr lang="en-US" sz="2400" dirty="0" err="1">
                <a:solidFill>
                  <a:srgbClr val="252223"/>
                </a:solidFill>
                <a:latin typeface="Calibri" panose="020F0502020204030204" pitchFamily="34" charset="0"/>
                <a:ea typeface="Calibri" panose="020F0502020204030204" pitchFamily="34" charset="0"/>
                <a:cs typeface="Calibri" panose="020F0502020204030204" pitchFamily="34" charset="0"/>
              </a:rPr>
              <a:t>ειδή</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ήδη αντιμετωπίζουν στιγματισμό πιο συχνά και το να αποκαλύψουν τη σεξουαλική τους ταυτότητα (π.χ. ως queer ή τρανς) μπορεί να είναι επικίνδυνο.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D339B0D-9D1F-B6F6-84B3-66B4CC7517A9}"/>
              </a:ext>
            </a:extLst>
          </p:cNvPr>
          <p:cNvPicPr>
            <a:picLocks noChangeAspect="1"/>
          </p:cNvPicPr>
          <p:nvPr/>
        </p:nvPicPr>
        <p:blipFill>
          <a:blip r:embed="rId2"/>
          <a:stretch>
            <a:fillRect/>
          </a:stretch>
        </p:blipFill>
        <p:spPr>
          <a:xfrm>
            <a:off x="952602" y="2746455"/>
            <a:ext cx="1695687" cy="2172003"/>
          </a:xfrm>
          <a:prstGeom prst="rect">
            <a:avLst/>
          </a:prstGeom>
        </p:spPr>
      </p:pic>
      <p:pic>
        <p:nvPicPr>
          <p:cNvPr id="2" name="Picture 1">
            <a:extLst>
              <a:ext uri="{FF2B5EF4-FFF2-40B4-BE49-F238E27FC236}">
                <a16:creationId xmlns:a16="http://schemas.microsoft.com/office/drawing/2014/main" id="{C664DF74-2727-13AE-75C9-9B72DABE97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2529148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2731-16D8-F244-1B00-DA5F46E40F2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642A8229-8A41-A4CC-9568-941FC04EDF1C}"/>
              </a:ext>
            </a:extLst>
          </p:cNvPr>
          <p:cNvSpPr txBox="1"/>
          <p:nvPr/>
        </p:nvSpPr>
        <p:spPr>
          <a:xfrm>
            <a:off x="430923" y="146355"/>
            <a:ext cx="11318053" cy="461665"/>
          </a:xfrm>
          <a:prstGeom prst="rect">
            <a:avLst/>
          </a:prstGeom>
          <a:noFill/>
        </p:spPr>
        <p:txBody>
          <a:bodyPr wrap="square" rtlCol="0">
            <a:spAutoFit/>
          </a:bodyPr>
          <a:lstStyle/>
          <a:p>
            <a:r>
              <a:rPr lang="en-US" sz="2400" b="1" dirty="0">
                <a:solidFill>
                  <a:srgbClr val="FFFFFF"/>
                </a:solidFill>
                <a:latin typeface="Calibri" panose="020F0502020204030204" pitchFamily="34" charset="0"/>
                <a:cs typeface="Times New Roman" panose="02020603050405020304" pitchFamily="18" charset="0"/>
              </a:rPr>
              <a:t>Άλλοι «-ισμοί»: Μηχανισμοί που σχετίζονται με τη σεξουαλικότητα και την οικειότητα</a:t>
            </a:r>
            <a:endParaRPr lang="de-DE" sz="2400" b="1" dirty="0">
              <a:solidFill>
                <a:srgbClr val="FFFFFF"/>
              </a:solidFill>
              <a:latin typeface="Calibri" panose="020F0502020204030204" pitchFamily="34" charset="0"/>
              <a:cs typeface="Times New Roman" panose="02020603050405020304" pitchFamily="18" charset="0"/>
            </a:endParaRPr>
          </a:p>
        </p:txBody>
      </p:sp>
      <p:sp>
        <p:nvSpPr>
          <p:cNvPr id="2" name="Sprechblase: rechteckig 1">
            <a:extLst>
              <a:ext uri="{FF2B5EF4-FFF2-40B4-BE49-F238E27FC236}">
                <a16:creationId xmlns:a16="http://schemas.microsoft.com/office/drawing/2014/main" id="{5E7A8485-B61F-2730-ED92-C97B143C597F}"/>
              </a:ext>
            </a:extLst>
          </p:cNvPr>
          <p:cNvSpPr/>
          <p:nvPr/>
        </p:nvSpPr>
        <p:spPr>
          <a:xfrm>
            <a:off x="430923" y="2057617"/>
            <a:ext cx="5116631" cy="1871330"/>
          </a:xfrm>
          <a:prstGeom prst="wedgeRectCallout">
            <a:avLst>
              <a:gd name="adj1" fmla="val -46225"/>
              <a:gd name="adj2" fmla="val 70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«Οι οικογενειακοί γιατροί, όταν εξετάζουν ασθενείς ηλικίας 60 ή 70 ετών… δεν σκέφτονται καν να ρωτήσουν: “Πώς είναι η σεξουαλική σας ζωή;”… Επειδή η παραδοχή είναι ότι, καλά, δεν συμβαίνει πια τίποτα σε αυτόν τον τομέα.»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73A5FA4-A5F2-D43F-5DB4-FCA6CCFD5D32}"/>
              </a:ext>
            </a:extLst>
          </p:cNvPr>
          <p:cNvSpPr txBox="1"/>
          <p:nvPr/>
        </p:nvSpPr>
        <p:spPr>
          <a:xfrm>
            <a:off x="5741582" y="1938178"/>
            <a:ext cx="5612818" cy="1200329"/>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Η </a:t>
            </a:r>
            <a:r>
              <a:rPr lang="en-US" sz="2400" dirty="0" err="1">
                <a:solidFill>
                  <a:srgbClr val="252223"/>
                </a:solidFill>
                <a:latin typeface="Calibri" panose="020F0502020204030204" pitchFamily="34" charset="0"/>
                <a:ea typeface="Calibri" panose="020F0502020204030204" pitchFamily="34" charset="0"/>
              </a:rPr>
              <a:t>σχέση</a:t>
            </a:r>
            <a:r>
              <a:rPr lang="en-US" sz="2400" dirty="0">
                <a:solidFill>
                  <a:srgbClr val="252223"/>
                </a:solidFill>
                <a:latin typeface="Calibri" panose="020F0502020204030204" pitchFamily="34" charset="0"/>
                <a:ea typeface="Calibri" panose="020F0502020204030204" pitchFamily="34" charset="0"/>
              </a:rPr>
              <a:t> </a:t>
            </a:r>
            <a:r>
              <a:rPr lang="en-US" sz="2400" dirty="0" err="1">
                <a:solidFill>
                  <a:srgbClr val="252223"/>
                </a:solidFill>
                <a:latin typeface="Calibri" panose="020F0502020204030204" pitchFamily="34" charset="0"/>
                <a:ea typeface="Calibri" panose="020F0502020204030204" pitchFamily="34" charset="0"/>
              </a:rPr>
              <a:t>μετ</a:t>
            </a:r>
            <a:r>
              <a:rPr lang="en-US" sz="2400" dirty="0">
                <a:solidFill>
                  <a:srgbClr val="252223"/>
                </a:solidFill>
                <a:latin typeface="Calibri" panose="020F0502020204030204" pitchFamily="34" charset="0"/>
                <a:ea typeface="Calibri" panose="020F0502020204030204" pitchFamily="34" charset="0"/>
              </a:rPr>
              <a:t>αξύ υγείας και σεξουαλικότητας συχνά παραβλέπεται </a:t>
            </a:r>
            <a:r>
              <a:rPr lang="el-GR" sz="2400" dirty="0"/>
              <a:t>κατά τη λήψη του ιατρικού ιστορικού</a:t>
            </a:r>
            <a:endParaRPr lang="de-DE" sz="2400" dirty="0"/>
          </a:p>
        </p:txBody>
      </p:sp>
      <p:pic>
        <p:nvPicPr>
          <p:cNvPr id="10" name="Grafik 9">
            <a:extLst>
              <a:ext uri="{FF2B5EF4-FFF2-40B4-BE49-F238E27FC236}">
                <a16:creationId xmlns:a16="http://schemas.microsoft.com/office/drawing/2014/main" id="{0FAFB909-2C53-3AFC-3378-AFF14F730FEA}"/>
              </a:ext>
            </a:extLst>
          </p:cNvPr>
          <p:cNvPicPr>
            <a:picLocks noChangeAspect="1"/>
          </p:cNvPicPr>
          <p:nvPr/>
        </p:nvPicPr>
        <p:blipFill>
          <a:blip r:embed="rId2"/>
          <a:stretch>
            <a:fillRect/>
          </a:stretch>
        </p:blipFill>
        <p:spPr>
          <a:xfrm>
            <a:off x="4462630" y="3976794"/>
            <a:ext cx="1369822" cy="1712277"/>
          </a:xfrm>
          <a:prstGeom prst="rect">
            <a:avLst/>
          </a:prstGeom>
        </p:spPr>
      </p:pic>
      <p:sp>
        <p:nvSpPr>
          <p:cNvPr id="8" name="Textfeld 7">
            <a:extLst>
              <a:ext uri="{FF2B5EF4-FFF2-40B4-BE49-F238E27FC236}">
                <a16:creationId xmlns:a16="http://schemas.microsoft.com/office/drawing/2014/main" id="{46E6F112-7259-CD63-3AE1-180713FC225F}"/>
              </a:ext>
            </a:extLst>
          </p:cNvPr>
          <p:cNvSpPr txBox="1"/>
          <p:nvPr/>
        </p:nvSpPr>
        <p:spPr>
          <a:xfrm>
            <a:off x="5885801" y="3964145"/>
            <a:ext cx="6103088" cy="1569660"/>
          </a:xfrm>
          <a:prstGeom prst="rect">
            <a:avLst/>
          </a:prstGeom>
          <a:noFill/>
        </p:spPr>
        <p:txBody>
          <a:bodyPr wrap="square">
            <a:spAutoFit/>
          </a:bodyPr>
          <a:lstStyle/>
          <a:p>
            <a:r>
              <a:rPr lang="de-DE" sz="2400" b="1" dirty="0">
                <a:solidFill>
                  <a:srgbClr val="252223"/>
                </a:solidFill>
                <a:effectLst/>
                <a:latin typeface="Calibri" panose="020F0502020204030204" pitchFamily="34" charset="0"/>
                <a:ea typeface="Calibri" panose="020F0502020204030204" pitchFamily="34" charset="0"/>
              </a:rPr>
              <a:t>     Βασικό </a:t>
            </a:r>
            <a:r>
              <a:rPr lang="de-DE" sz="2400" b="1" dirty="0" err="1">
                <a:solidFill>
                  <a:srgbClr val="252223"/>
                </a:solidFill>
                <a:effectLst/>
                <a:latin typeface="Calibri" panose="020F0502020204030204" pitchFamily="34" charset="0"/>
                <a:ea typeface="Calibri" panose="020F0502020204030204" pitchFamily="34" charset="0"/>
              </a:rPr>
              <a:t>μήνυμα</a:t>
            </a:r>
            <a:r>
              <a:rPr lang="de-DE" sz="2400" b="1" dirty="0">
                <a:solidFill>
                  <a:srgbClr val="252223"/>
                </a:solidFill>
                <a:effectLst/>
                <a:latin typeface="Calibri" panose="020F0502020204030204" pitchFamily="34" charset="0"/>
                <a:ea typeface="Calibri" panose="020F0502020204030204" pitchFamily="34" charset="0"/>
              </a:rPr>
              <a:t>:</a:t>
            </a:r>
            <a:r>
              <a:rPr lang="de-DE" sz="2400" dirty="0">
                <a:solidFill>
                  <a:srgbClr val="252223"/>
                </a:solidFill>
                <a:effectLst/>
                <a:latin typeface="Calibri" panose="020F0502020204030204" pitchFamily="34" charset="0"/>
                <a:ea typeface="Calibri" panose="020F0502020204030204" pitchFamily="34" charset="0"/>
              </a:rPr>
              <a:t> </a:t>
            </a:r>
          </a:p>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Η σιωπή ή η απόκρυψη πληροφοριών δεν συνιστά ουδετερότητα. Ενισχύει την αντίληψη ότι «μεγαλύτερη ηλικία = απουσία σεξουαλικότητας».</a:t>
            </a:r>
            <a:endParaRPr lang="de-DE" sz="2400" dirty="0"/>
          </a:p>
        </p:txBody>
      </p:sp>
      <p:sp>
        <p:nvSpPr>
          <p:cNvPr id="13" name="Textfeld 12">
            <a:extLst>
              <a:ext uri="{FF2B5EF4-FFF2-40B4-BE49-F238E27FC236}">
                <a16:creationId xmlns:a16="http://schemas.microsoft.com/office/drawing/2014/main" id="{9DC384AA-0BFA-F525-2E0B-3816454D4FCA}"/>
              </a:ext>
            </a:extLst>
          </p:cNvPr>
          <p:cNvSpPr txBox="1"/>
          <p:nvPr/>
        </p:nvSpPr>
        <p:spPr>
          <a:xfrm>
            <a:off x="469235" y="4761606"/>
            <a:ext cx="3993395" cy="671915"/>
          </a:xfrm>
          <a:prstGeom prst="rect">
            <a:avLst/>
          </a:prstGeom>
          <a:noFill/>
        </p:spPr>
        <p:txBody>
          <a:bodyPr wrap="square">
            <a:spAutoFit/>
          </a:bodyPr>
          <a:lstStyle/>
          <a:p>
            <a:pPr>
              <a:lnSpc>
                <a:spcPct val="107000"/>
              </a:lnSpc>
              <a:spcAft>
                <a:spcPts val="800"/>
              </a:spcAft>
              <a:buNone/>
            </a:pPr>
            <a:r>
              <a:rPr lang="en-US" dirty="0">
                <a:solidFill>
                  <a:srgbClr val="252223"/>
                </a:solidFill>
                <a:latin typeface="Calibri" panose="020F0502020204030204" pitchFamily="34" charset="0"/>
                <a:ea typeface="Calibri" panose="020F0502020204030204" pitchFamily="34" charset="0"/>
                <a:cs typeface="Calibri" panose="020F0502020204030204" pitchFamily="34" charset="0"/>
              </a:rPr>
              <a:t>Συμμετέχων στη συνέντευξη εμπειρογνωμόνων του 2025</a:t>
            </a:r>
            <a:endParaRPr lang="de-DE"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6D518CB-AB9B-7047-624E-205A70404B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8556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6DA-BFE1-3483-8BF8-71979410B980}"/>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D2F3A033-7C04-D464-93A9-4A61DAA150CC}"/>
              </a:ext>
            </a:extLst>
          </p:cNvPr>
          <p:cNvSpPr txBox="1"/>
          <p:nvPr/>
        </p:nvSpPr>
        <p:spPr>
          <a:xfrm>
            <a:off x="311095" y="110102"/>
            <a:ext cx="11746226" cy="461665"/>
          </a:xfrm>
          <a:prstGeom prst="rect">
            <a:avLst/>
          </a:prstGeom>
          <a:noFill/>
        </p:spPr>
        <p:txBody>
          <a:bodyPr wrap="square">
            <a:spAutoFit/>
          </a:bodyPr>
          <a:lstStyle/>
          <a:p>
            <a:r>
              <a:rPr lang="en-US" sz="2400" b="1" dirty="0">
                <a:solidFill>
                  <a:srgbClr val="FFFFFF"/>
                </a:solidFill>
                <a:latin typeface="Calibri" panose="020F0502020204030204" pitchFamily="34" charset="0"/>
                <a:cs typeface="Times New Roman" panose="02020603050405020304" pitchFamily="18" charset="0"/>
              </a:rPr>
              <a:t>Άλλοι «-ισμοί»: Μηχανισμοί που σχετίζονται με τη σεξουαλικότητα και την οικειότητα</a:t>
            </a:r>
            <a:endParaRPr lang="de-DE" sz="24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4CD9529F-4F0A-7CAD-1361-AF915A639BB6}"/>
              </a:ext>
            </a:extLst>
          </p:cNvPr>
          <p:cNvSpPr txBox="1"/>
          <p:nvPr/>
        </p:nvSpPr>
        <p:spPr>
          <a:xfrm>
            <a:off x="4881321" y="1130022"/>
            <a:ext cx="5925223" cy="487506"/>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2. Αποσεξουαλικοποίηση &amp; Παιδιο</a:t>
            </a:r>
            <a:r>
              <a:rPr lang="el-GR"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κο</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ποίηση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B7725151-41FF-0BEE-68C3-DF9BA38C4A62}"/>
              </a:ext>
            </a:extLst>
          </p:cNvPr>
          <p:cNvSpPr txBox="1"/>
          <p:nvPr/>
        </p:nvSpPr>
        <p:spPr>
          <a:xfrm>
            <a:off x="4782085" y="1613904"/>
            <a:ext cx="6750697" cy="2932149"/>
          </a:xfrm>
          <a:prstGeom prst="rect">
            <a:avLst/>
          </a:prstGeom>
          <a:noFill/>
        </p:spPr>
        <p:txBody>
          <a:bodyPr wrap="square">
            <a:spAutoFit/>
          </a:bodyPr>
          <a:lstStyle/>
          <a:p>
            <a:pPr>
              <a:lnSpc>
                <a:spcPct val="107000"/>
              </a:lnSpc>
              <a:spcAft>
                <a:spcPts val="800"/>
              </a:spcAft>
              <a:buNone/>
            </a:pPr>
            <a:r>
              <a:rPr lang="en-US" sz="2200" b="1" dirty="0">
                <a:solidFill>
                  <a:srgbClr val="252223"/>
                </a:solidFill>
                <a:ea typeface="Calibri" panose="020F0502020204030204" pitchFamily="34" charset="0"/>
                <a:cs typeface="Calibri" panose="020F0502020204030204" pitchFamily="34" charset="0"/>
              </a:rPr>
              <a:t>Απ</a:t>
            </a:r>
            <a:r>
              <a:rPr lang="en-US" sz="2200" b="1" dirty="0" err="1">
                <a:solidFill>
                  <a:srgbClr val="252223"/>
                </a:solidFill>
                <a:ea typeface="Calibri" panose="020F0502020204030204" pitchFamily="34" charset="0"/>
                <a:cs typeface="Calibri" panose="020F0502020204030204" pitchFamily="34" charset="0"/>
              </a:rPr>
              <a:t>οσεξουαλικοποίηση </a:t>
            </a:r>
            <a:r>
              <a:rPr lang="en-US" sz="2200" b="1" dirty="0">
                <a:solidFill>
                  <a:srgbClr val="252223"/>
                </a:solidFill>
                <a:ea typeface="Calibri" panose="020F0502020204030204" pitchFamily="34" charset="0"/>
                <a:cs typeface="Calibri" panose="020F0502020204030204" pitchFamily="34" charset="0"/>
              </a:rPr>
              <a:t>= κάτι περισσότερο από απλή «απουσία σεξ» — είναι μια αξιακή κρίση: </a:t>
            </a:r>
            <a:r>
              <a:rPr lang="de-DE" sz="2200" b="1" dirty="0">
                <a:solidFill>
                  <a:srgbClr val="252223"/>
                </a:solidFill>
                <a:effectLst/>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200" dirty="0">
                <a:solidFill>
                  <a:srgbClr val="252223"/>
                </a:solidFill>
                <a:ea typeface="Calibri" panose="020F0502020204030204" pitchFamily="34" charset="0"/>
                <a:cs typeface="Calibri" panose="020F0502020204030204" pitchFamily="34" charset="0"/>
              </a:rPr>
              <a:t>Το άτομο δεν θεωρείται πλέον </a:t>
            </a:r>
            <a:r>
              <a:rPr lang="el-GR" sz="2200" dirty="0">
                <a:solidFill>
                  <a:srgbClr val="252223"/>
                </a:solidFill>
                <a:ea typeface="Calibri" panose="020F0502020204030204" pitchFamily="34" charset="0"/>
                <a:cs typeface="Calibri" panose="020F0502020204030204" pitchFamily="34" charset="0"/>
              </a:rPr>
              <a:t>άτομο με δικαίωμα στην επιθυμία</a:t>
            </a:r>
            <a:r>
              <a:rPr lang="en-US" sz="2200" dirty="0">
                <a:solidFill>
                  <a:srgbClr val="252223"/>
                </a:solidFill>
                <a:ea typeface="Calibri" panose="020F0502020204030204" pitchFamily="34" charset="0"/>
                <a:cs typeface="Calibri" panose="020F0502020204030204" pitchFamily="34" charset="0"/>
              </a:rPr>
              <a:t>, οικειότητας και αυτοδιάθεσης.</a:t>
            </a:r>
          </a:p>
          <a:p>
            <a:pPr marL="342900" indent="-342900">
              <a:lnSpc>
                <a:spcPct val="107000"/>
              </a:lnSpc>
              <a:spcAft>
                <a:spcPts val="800"/>
              </a:spcAft>
              <a:buClr>
                <a:schemeClr val="accent3"/>
              </a:buClr>
              <a:buFont typeface="Arial" panose="020B0604020202020204" pitchFamily="34" charset="0"/>
              <a:buChar char="•"/>
            </a:pPr>
            <a:r>
              <a:rPr lang="en-US" sz="2200" dirty="0">
                <a:solidFill>
                  <a:srgbClr val="252223"/>
                </a:solidFill>
                <a:ea typeface="Calibri" panose="020F0502020204030204" pitchFamily="34" charset="0"/>
                <a:cs typeface="Calibri" panose="020F0502020204030204" pitchFamily="34" charset="0"/>
              </a:rPr>
              <a:t>Ο ικανισμός ενισχύει αυτή την αντίληψη όταν </a:t>
            </a:r>
            <a:r>
              <a:rPr lang="el-GR" sz="2200" dirty="0">
                <a:solidFill>
                  <a:srgbClr val="252223"/>
                </a:solidFill>
                <a:ea typeface="Calibri" panose="020F0502020204030204" pitchFamily="34" charset="0"/>
                <a:cs typeface="Calibri" panose="020F0502020204030204" pitchFamily="34" charset="0"/>
              </a:rPr>
              <a:t>η ανάγκη για φροντίδα ή υποστήριξη συγχέεται με την έλλειψη ικανότητας λήψης αποφάσεων</a:t>
            </a:r>
            <a:endParaRPr lang="de-DE" sz="2200" dirty="0">
              <a:solidFill>
                <a:srgbClr val="252223"/>
              </a:solidFill>
              <a:ea typeface="Calibri" panose="020F0502020204030204" pitchFamily="34" charset="0"/>
              <a:cs typeface="Calibri" panose="020F0502020204030204" pitchFamily="34" charset="0"/>
            </a:endParaRPr>
          </a:p>
        </p:txBody>
      </p:sp>
      <p:sp>
        <p:nvSpPr>
          <p:cNvPr id="8" name="Sprechblase: rechteckig 7">
            <a:extLst>
              <a:ext uri="{FF2B5EF4-FFF2-40B4-BE49-F238E27FC236}">
                <a16:creationId xmlns:a16="http://schemas.microsoft.com/office/drawing/2014/main" id="{4722CFEC-0EB7-E852-0162-AD5AA9711EB9}"/>
              </a:ext>
            </a:extLst>
          </p:cNvPr>
          <p:cNvSpPr/>
          <p:nvPr/>
        </p:nvSpPr>
        <p:spPr>
          <a:xfrm>
            <a:off x="417421" y="1343485"/>
            <a:ext cx="3987209" cy="2977117"/>
          </a:xfrm>
          <a:prstGeom prst="wedgeRectCallout">
            <a:avLst>
              <a:gd name="adj1" fmla="val -46228"/>
              <a:gd name="adj2" fmla="val 63756"/>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«Και αφήνεις τη </a:t>
            </a:r>
            <a:r>
              <a:rPr lang="en-US" sz="2000" b="1" i="1" dirty="0">
                <a:solidFill>
                  <a:srgbClr val="FFFFFF"/>
                </a:solidFill>
                <a:latin typeface="Calibri" panose="020F0502020204030204" pitchFamily="34" charset="0"/>
                <a:ea typeface="Calibri" panose="020F0502020204030204" pitchFamily="34" charset="0"/>
                <a:cs typeface="Calibri" panose="020F0502020204030204" pitchFamily="34" charset="0"/>
              </a:rPr>
              <a:t>σεξουαλικότητά σου στην πόρτα. … Είτε πρόκειται για παιδικό σταθμό είτε για οίκο ευγηρίας, είτε για οίκο φροντίδας — ό,τι κι αν είναι — αφήνεις τη σεξουαλικότητά σου στην πόρτα. Δεν </a:t>
            </a:r>
            <a:r>
              <a:rPr lang="en-US" b="1" i="1" dirty="0">
                <a:solidFill>
                  <a:srgbClr val="FFFFFF"/>
                </a:solidFill>
                <a:latin typeface="Calibri" panose="020F0502020204030204" pitchFamily="34" charset="0"/>
                <a:ea typeface="Calibri" panose="020F0502020204030204" pitchFamily="34" charset="0"/>
                <a:cs typeface="Calibri" panose="020F0502020204030204" pitchFamily="34" charset="0"/>
              </a:rPr>
              <a:t>έχεις</a:t>
            </a:r>
            <a:r>
              <a:rPr lang="en-US" sz="2000" b="1" i="1" dirty="0">
                <a:solidFill>
                  <a:srgbClr val="FFFFFF"/>
                </a:solidFill>
                <a:latin typeface="Calibri" panose="020F0502020204030204" pitchFamily="34" charset="0"/>
                <a:ea typeface="Calibri" panose="020F0502020204030204" pitchFamily="34" charset="0"/>
                <a:cs typeface="Calibri" panose="020F0502020204030204" pitchFamily="34" charset="0"/>
              </a:rPr>
              <a:t> καμία. Σε καμία περίπτωση. Επίσης, δεν έχεις συναισθήματα, ούτε </a:t>
            </a: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αισθήσεις.»</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C52A89E1-3327-BEE8-AC66-A017E918B748}"/>
              </a:ext>
            </a:extLst>
          </p:cNvPr>
          <p:cNvSpPr txBox="1"/>
          <p:nvPr/>
        </p:nvSpPr>
        <p:spPr>
          <a:xfrm>
            <a:off x="4881322" y="5030766"/>
            <a:ext cx="6103088" cy="1446550"/>
          </a:xfrm>
          <a:prstGeom prst="rect">
            <a:avLst/>
          </a:prstGeom>
          <a:noFill/>
        </p:spPr>
        <p:txBody>
          <a:bodyPr wrap="square">
            <a:spAutoFit/>
          </a:bodyPr>
          <a:lstStyle/>
          <a:p>
            <a:r>
              <a:rPr lang="de-DE" sz="2200" b="1" dirty="0">
                <a:solidFill>
                  <a:srgbClr val="252223"/>
                </a:solidFill>
                <a:effectLst/>
                <a:latin typeface="Calibri" panose="020F0502020204030204" pitchFamily="34" charset="0"/>
                <a:ea typeface="Calibri" panose="020F0502020204030204" pitchFamily="34" charset="0"/>
              </a:rPr>
              <a:t>Βασικό </a:t>
            </a:r>
            <a:r>
              <a:rPr lang="de-DE" sz="2200" b="1" dirty="0" err="1">
                <a:solidFill>
                  <a:srgbClr val="252223"/>
                </a:solidFill>
                <a:effectLst/>
                <a:latin typeface="Calibri" panose="020F0502020204030204" pitchFamily="34" charset="0"/>
                <a:ea typeface="Calibri" panose="020F0502020204030204" pitchFamily="34" charset="0"/>
              </a:rPr>
              <a:t>μήνυμα</a:t>
            </a:r>
            <a:r>
              <a:rPr lang="de-DE" sz="2200" b="1" dirty="0">
                <a:solidFill>
                  <a:srgbClr val="252223"/>
                </a:solidFill>
                <a:effectLst/>
                <a:latin typeface="Calibri" panose="020F0502020204030204" pitchFamily="34" charset="0"/>
                <a:ea typeface="Calibri" panose="020F0502020204030204" pitchFamily="34" charset="0"/>
              </a:rPr>
              <a:t>: </a:t>
            </a:r>
            <a:r>
              <a:rPr lang="en-US" sz="2200" dirty="0">
                <a:solidFill>
                  <a:srgbClr val="252223"/>
                </a:solidFill>
                <a:latin typeface="Calibri" panose="020F0502020204030204" pitchFamily="34" charset="0"/>
                <a:ea typeface="Calibri" panose="020F0502020204030204" pitchFamily="34" charset="0"/>
              </a:rPr>
              <a:t>Αυτό δείχνει π</a:t>
            </a:r>
            <a:r>
              <a:rPr lang="en-US" sz="2200" dirty="0" err="1">
                <a:solidFill>
                  <a:srgbClr val="252223"/>
                </a:solidFill>
                <a:latin typeface="Calibri" panose="020F0502020204030204" pitchFamily="34" charset="0"/>
                <a:ea typeface="Calibri" panose="020F0502020204030204" pitchFamily="34" charset="0"/>
              </a:rPr>
              <a:t>ώς</a:t>
            </a:r>
            <a:r>
              <a:rPr lang="en-US" sz="2200" dirty="0">
                <a:solidFill>
                  <a:srgbClr val="252223"/>
                </a:solidFill>
                <a:latin typeface="Calibri" panose="020F0502020204030204" pitchFamily="34" charset="0"/>
                <a:ea typeface="Calibri" panose="020F0502020204030204" pitchFamily="34" charset="0"/>
              </a:rPr>
              <a:t> </a:t>
            </a:r>
            <a:r>
              <a:rPr lang="el-GR" sz="2200" dirty="0">
                <a:solidFill>
                  <a:srgbClr val="252223"/>
                </a:solidFill>
                <a:latin typeface="Calibri" panose="020F0502020204030204" pitchFamily="34" charset="0"/>
                <a:ea typeface="Calibri" panose="020F0502020204030204" pitchFamily="34" charset="0"/>
              </a:rPr>
              <a:t>η φροντίδα μπορεί να οδηγήσει σε στέρηση της αυτονομίας</a:t>
            </a:r>
            <a:r>
              <a:rPr lang="en-US" sz="2200" dirty="0">
                <a:solidFill>
                  <a:srgbClr val="252223"/>
                </a:solidFill>
                <a:latin typeface="Calibri" panose="020F0502020204030204" pitchFamily="34" charset="0"/>
                <a:ea typeface="Calibri" panose="020F0502020204030204" pitchFamily="34" charset="0"/>
              </a:rPr>
              <a:t> όταν η προστασία έχει προτεραιότητα έναντι της αυτονομίας (διαρθρωτικός κίνδυνος).</a:t>
            </a:r>
            <a:endParaRPr lang="de-DE" sz="2200" dirty="0"/>
          </a:p>
        </p:txBody>
      </p:sp>
      <p:pic>
        <p:nvPicPr>
          <p:cNvPr id="11" name="Grafik 10">
            <a:extLst>
              <a:ext uri="{FF2B5EF4-FFF2-40B4-BE49-F238E27FC236}">
                <a16:creationId xmlns:a16="http://schemas.microsoft.com/office/drawing/2014/main" id="{BE863CEC-ABE8-BD09-CF33-32A1B6A2E746}"/>
              </a:ext>
            </a:extLst>
          </p:cNvPr>
          <p:cNvPicPr>
            <a:picLocks noChangeAspect="1"/>
          </p:cNvPicPr>
          <p:nvPr/>
        </p:nvPicPr>
        <p:blipFill>
          <a:blip r:embed="rId2"/>
          <a:stretch>
            <a:fillRect/>
          </a:stretch>
        </p:blipFill>
        <p:spPr>
          <a:xfrm>
            <a:off x="3450436" y="4566534"/>
            <a:ext cx="1331649" cy="1664561"/>
          </a:xfrm>
          <a:prstGeom prst="rect">
            <a:avLst/>
          </a:prstGeom>
        </p:spPr>
      </p:pic>
      <p:pic>
        <p:nvPicPr>
          <p:cNvPr id="2" name="Picture 1">
            <a:extLst>
              <a:ext uri="{FF2B5EF4-FFF2-40B4-BE49-F238E27FC236}">
                <a16:creationId xmlns:a16="http://schemas.microsoft.com/office/drawing/2014/main" id="{42E7D8D1-90D4-B4D1-CFD1-AC91EEF34B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1579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F59F-8B9D-73E1-DEFE-4FA68FE8E6EF}"/>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179C642C-57EB-C5EE-AFBA-0CA052C70C3A}"/>
              </a:ext>
            </a:extLst>
          </p:cNvPr>
          <p:cNvSpPr txBox="1"/>
          <p:nvPr/>
        </p:nvSpPr>
        <p:spPr>
          <a:xfrm>
            <a:off x="393404" y="146355"/>
            <a:ext cx="11445643" cy="461665"/>
          </a:xfrm>
          <a:prstGeom prst="rect">
            <a:avLst/>
          </a:prstGeom>
          <a:noFill/>
        </p:spPr>
        <p:txBody>
          <a:bodyPr wrap="square">
            <a:spAutoFit/>
          </a:bodyPr>
          <a:lstStyle/>
          <a:p>
            <a:r>
              <a:rPr lang="en-US" sz="2400" b="1" dirty="0">
                <a:solidFill>
                  <a:srgbClr val="FFFFFF"/>
                </a:solidFill>
                <a:latin typeface="Calibri" panose="020F0502020204030204" pitchFamily="34" charset="0"/>
                <a:cs typeface="Times New Roman" panose="02020603050405020304" pitchFamily="18" charset="0"/>
              </a:rPr>
              <a:t>Άλλοι «-ισμοί»: Μηχανισμοί που σχετίζονται με τη σεξουαλικότητα και την οικειότητα</a:t>
            </a:r>
            <a:endParaRPr lang="de-DE" sz="24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2DE54A-0979-53C0-341F-3253096BE218}"/>
              </a:ext>
            </a:extLst>
          </p:cNvPr>
          <p:cNvSpPr txBox="1"/>
          <p:nvPr/>
        </p:nvSpPr>
        <p:spPr>
          <a:xfrm>
            <a:off x="4771565" y="919909"/>
            <a:ext cx="6492338" cy="3788153"/>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3. </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Ηθική ρύθμιση μέσω αμυντικών μηχανισμών, εξευτελισμού και υποβάθμισης</a:t>
            </a:r>
            <a:endParaRPr lang="de-DE" sz="2400" b="1" dirty="0">
              <a:solidFill>
                <a:srgbClr val="D33FB2"/>
              </a:solidFill>
              <a:latin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el-GR" sz="2400" dirty="0"/>
              <a:t>Ηθική ρύθμιση μέσω αμυντικών αντιδράσεων, εξευτελισμού και υποτίμησης</a:t>
            </a:r>
            <a:r>
              <a:rPr lang="en-US" sz="2300" dirty="0"/>
              <a:t>) και προκαλεί ντροπή.</a:t>
            </a:r>
          </a:p>
          <a:p>
            <a:pPr marL="342900" indent="-342900">
              <a:lnSpc>
                <a:spcPct val="107000"/>
              </a:lnSpc>
              <a:spcAft>
                <a:spcPts val="800"/>
              </a:spcAft>
              <a:buClr>
                <a:schemeClr val="accent3"/>
              </a:buClr>
              <a:buFont typeface="Arial" panose="020B0604020202020204" pitchFamily="34" charset="0"/>
              <a:buChar char="•"/>
            </a:pPr>
            <a:r>
              <a:rPr lang="en-US" sz="2300" dirty="0"/>
              <a:t>Η σεξουαλικότητα στην τρίτη ηλικία έρχεται σε σύγκρουση με τις πολιτισμικές νόρμες (τη σύνδεση της σεξουαλικότητας με τη νεότητα, την ελκυστικότητα και τη σεξουαλική απόδοση).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576C8D2E-14D7-797B-D9E5-E3DCE1CF5E92}"/>
              </a:ext>
            </a:extLst>
          </p:cNvPr>
          <p:cNvSpPr/>
          <p:nvPr/>
        </p:nvSpPr>
        <p:spPr>
          <a:xfrm>
            <a:off x="292701" y="1346956"/>
            <a:ext cx="2615610" cy="680484"/>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«Πω πω, </a:t>
            </a:r>
            <a:r>
              <a:rPr lang="de-DE" sz="2200" b="1"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τι χαριτωμένο</a:t>
            </a: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prechblase: rechteckig 8">
            <a:extLst>
              <a:ext uri="{FF2B5EF4-FFF2-40B4-BE49-F238E27FC236}">
                <a16:creationId xmlns:a16="http://schemas.microsoft.com/office/drawing/2014/main" id="{45955CC7-CB83-3959-37FC-8CEFF6D17373}"/>
              </a:ext>
            </a:extLst>
          </p:cNvPr>
          <p:cNvSpPr/>
          <p:nvPr/>
        </p:nvSpPr>
        <p:spPr>
          <a:xfrm>
            <a:off x="2034907" y="2623749"/>
            <a:ext cx="2615610" cy="1043498"/>
          </a:xfrm>
          <a:prstGeom prst="wedgeRectCallout">
            <a:avLst>
              <a:gd name="adj1" fmla="val -42052"/>
              <a:gd name="adj2" fmla="val 87610"/>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16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r>
              <a:rPr lang="en-US" sz="1600" b="1" i="1" dirty="0">
                <a:solidFill>
                  <a:srgbClr val="FFFFFF"/>
                </a:solidFill>
                <a:latin typeface="Calibri" panose="020F0502020204030204" pitchFamily="34" charset="0"/>
                <a:ea typeface="Calibri" panose="020F0502020204030204" pitchFamily="34" charset="0"/>
                <a:cs typeface="Calibri" panose="020F0502020204030204" pitchFamily="34" charset="0"/>
              </a:rPr>
              <a:t>Πω πω, δεν μπορώ καν να το κοιτάξω αυτό — είναι πραγματικά απαραίτητο</a:t>
            </a:r>
            <a:r>
              <a:rPr lang="de-DE" sz="16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79013C7E-DCE1-F390-A793-0851D127BE57}"/>
              </a:ext>
            </a:extLst>
          </p:cNvPr>
          <p:cNvSpPr txBox="1"/>
          <p:nvPr/>
        </p:nvSpPr>
        <p:spPr>
          <a:xfrm>
            <a:off x="565626" y="4060198"/>
            <a:ext cx="2535864" cy="1384995"/>
          </a:xfrm>
          <a:prstGeom prst="rect">
            <a:avLst/>
          </a:prstGeom>
          <a:noFill/>
        </p:spPr>
        <p:txBody>
          <a:bodyPr wrap="square">
            <a:spAutoFit/>
          </a:bodyPr>
          <a:lstStyle/>
          <a:p>
            <a:r>
              <a:rPr lang="en-US" sz="1400" dirty="0"/>
              <a:t>Συμμετέχων στη συνέντευξη εμπειρογνωμόνων του 2025: Αντιδράσεις φοιτητών σε σχολή γηριατρικής νοσηλευτικής απέναντι σε φωτογραφίες ηλικιωμένων που εκδηλώνουν στοργή ο ένας προς τον άλλον. </a:t>
            </a:r>
            <a:endParaRPr lang="de-DE" sz="1400" dirty="0"/>
          </a:p>
        </p:txBody>
      </p:sp>
      <p:sp>
        <p:nvSpPr>
          <p:cNvPr id="14" name="Textfeld 13">
            <a:extLst>
              <a:ext uri="{FF2B5EF4-FFF2-40B4-BE49-F238E27FC236}">
                <a16:creationId xmlns:a16="http://schemas.microsoft.com/office/drawing/2014/main" id="{3F06A727-F9A0-57D5-07B3-164828F47B07}"/>
              </a:ext>
            </a:extLst>
          </p:cNvPr>
          <p:cNvSpPr txBox="1"/>
          <p:nvPr/>
        </p:nvSpPr>
        <p:spPr>
          <a:xfrm>
            <a:off x="4970415" y="4550677"/>
            <a:ext cx="6868632" cy="1614801"/>
          </a:xfrm>
          <a:prstGeom prst="rect">
            <a:avLst/>
          </a:prstGeom>
          <a:noFill/>
        </p:spPr>
        <p:txBody>
          <a:bodyPr wrap="square">
            <a:spAutoFit/>
          </a:bodyPr>
          <a:lstStyle/>
          <a:p>
            <a:pPr>
              <a:lnSpc>
                <a:spcPct val="107000"/>
              </a:lnSpc>
              <a:spcAft>
                <a:spcPts val="800"/>
              </a:spcAft>
              <a:buNone/>
            </a:pP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Βασικό </a:t>
            </a: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μήνυμα</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l-GR" sz="2000" dirty="0"/>
              <a:t>Η υποβάθμιση μιας συμπεριφοράς ως “χαριτωμένης”</a:t>
            </a:r>
          </a:p>
          <a:p>
            <a:pPr marL="342900" indent="-342900">
              <a:lnSpc>
                <a:spcPct val="107000"/>
              </a:lnSpc>
              <a:spcAft>
                <a:spcPts val="800"/>
              </a:spcAft>
              <a:buClr>
                <a:schemeClr val="accent3"/>
              </a:buClr>
              <a:buFont typeface="Arial" panose="020B0604020202020204" pitchFamily="34" charset="0"/>
              <a:buChar char="•"/>
            </a:pPr>
            <a:r>
              <a:rPr lang="el-GR" sz="2000" dirty="0"/>
              <a:t>Η αμυντική αντίδραση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a:t>
            </a:r>
            <a:r>
              <a:rPr lang="en-US"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Είν</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αι πραγματικά απαραίτητο αυτό;»)</a:t>
            </a:r>
            <a:r>
              <a:rPr lang="el-GR" sz="2000" dirty="0">
                <a:solidFill>
                  <a:srgbClr val="252223"/>
                </a:solidFill>
                <a:latin typeface="Calibri" panose="020F0502020204030204" pitchFamily="34" charset="0"/>
                <a:ea typeface="Calibri" panose="020F0502020204030204" pitchFamily="34" charset="0"/>
                <a:cs typeface="Times New Roman" panose="02020603050405020304" pitchFamily="18" charset="0"/>
              </a:rPr>
              <a:t> </a:t>
            </a:r>
            <a:r>
              <a:rPr lang="el-GR" sz="2000" dirty="0"/>
              <a:t>το παρουσιάζει ως μη αποδεκτό</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Grafik 16">
            <a:extLst>
              <a:ext uri="{FF2B5EF4-FFF2-40B4-BE49-F238E27FC236}">
                <a16:creationId xmlns:a16="http://schemas.microsoft.com/office/drawing/2014/main" id="{FD9F8747-AFBD-18F9-5FD8-8C267015489D}"/>
              </a:ext>
            </a:extLst>
          </p:cNvPr>
          <p:cNvPicPr>
            <a:picLocks noChangeAspect="1"/>
          </p:cNvPicPr>
          <p:nvPr/>
        </p:nvPicPr>
        <p:blipFill>
          <a:blip r:embed="rId2"/>
          <a:stretch>
            <a:fillRect/>
          </a:stretch>
        </p:blipFill>
        <p:spPr>
          <a:xfrm>
            <a:off x="3501164" y="4480090"/>
            <a:ext cx="1390514" cy="1738142"/>
          </a:xfrm>
          <a:prstGeom prst="rect">
            <a:avLst/>
          </a:prstGeom>
        </p:spPr>
      </p:pic>
      <p:pic>
        <p:nvPicPr>
          <p:cNvPr id="2" name="Picture 1">
            <a:extLst>
              <a:ext uri="{FF2B5EF4-FFF2-40B4-BE49-F238E27FC236}">
                <a16:creationId xmlns:a16="http://schemas.microsoft.com/office/drawing/2014/main" id="{5A837577-DA09-5661-D3E5-10E2D8C53E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172671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DAE0-6084-2D18-6F5E-799C333F4821}"/>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CAADA0D1-F51A-1D3A-0824-D4F3602FED43}"/>
              </a:ext>
            </a:extLst>
          </p:cNvPr>
          <p:cNvSpPr txBox="1"/>
          <p:nvPr/>
        </p:nvSpPr>
        <p:spPr>
          <a:xfrm>
            <a:off x="232939" y="200109"/>
            <a:ext cx="11654261" cy="461665"/>
          </a:xfrm>
          <a:prstGeom prst="rect">
            <a:avLst/>
          </a:prstGeom>
          <a:noFill/>
        </p:spPr>
        <p:txBody>
          <a:bodyPr wrap="square">
            <a:spAutoFit/>
          </a:bodyPr>
          <a:lstStyle/>
          <a:p>
            <a:r>
              <a:rPr lang="en-US" sz="2400" b="1" dirty="0">
                <a:solidFill>
                  <a:srgbClr val="FFFFFF"/>
                </a:solidFill>
                <a:latin typeface="Calibri" panose="020F0502020204030204" pitchFamily="34" charset="0"/>
                <a:cs typeface="Times New Roman" panose="02020603050405020304" pitchFamily="18" charset="0"/>
              </a:rPr>
              <a:t>Άλλοι «-ισμοί»: Μηχανισμοί που σχετίζονται με τη σεξουαλικότητα και την οικειότητα</a:t>
            </a:r>
            <a:endParaRPr lang="de-DE" sz="24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167C5CA1-9C34-3078-18C7-5FD7B8EDC00D}"/>
              </a:ext>
            </a:extLst>
          </p:cNvPr>
          <p:cNvSpPr txBox="1"/>
          <p:nvPr/>
        </p:nvSpPr>
        <p:spPr>
          <a:xfrm>
            <a:off x="4114800" y="1104429"/>
            <a:ext cx="5829300" cy="461665"/>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4.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Παθολογικοποίηση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Ιατρικοποίηση</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011A550-95AD-6D93-E08B-D15EE9D3B3A6}"/>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AA291C07-A3F7-A1D0-2CEA-501204861916}"/>
              </a:ext>
            </a:extLst>
          </p:cNvPr>
          <p:cNvSpPr txBox="1"/>
          <p:nvPr/>
        </p:nvSpPr>
        <p:spPr>
          <a:xfrm>
            <a:off x="4114800" y="1814168"/>
            <a:ext cx="7502236" cy="1200329"/>
          </a:xfrm>
          <a:prstGeom prst="rect">
            <a:avLst/>
          </a:prstGeom>
          <a:noFill/>
        </p:spPr>
        <p:txBody>
          <a:bodyPr wrap="square">
            <a:spAutoFit/>
          </a:bodyPr>
          <a:lstStyle/>
          <a:p>
            <a:r>
              <a:rPr lang="en-US" sz="2400" dirty="0"/>
              <a:t>Όταν η σεξουαλικότητα γίνεται εμφανής στην τρίτη ηλικία, συχνά θεωρείται «πρόβλημα» με την έννοια της δυσλειτουργίας, ενός συμπτώματος ή ενός κινδύνου. </a:t>
            </a:r>
            <a:endParaRPr lang="de-DE" sz="2400" dirty="0">
              <a:solidFill>
                <a:srgbClr val="252223"/>
              </a:solidFill>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812F9D63-4293-C49F-3388-EAC41A303239}"/>
              </a:ext>
            </a:extLst>
          </p:cNvPr>
          <p:cNvSpPr txBox="1"/>
          <p:nvPr/>
        </p:nvSpPr>
        <p:spPr>
          <a:xfrm>
            <a:off x="4114800" y="3134193"/>
            <a:ext cx="6103088" cy="3122650"/>
          </a:xfrm>
          <a:prstGeom prst="rect">
            <a:avLst/>
          </a:prstGeom>
          <a:noFill/>
        </p:spPr>
        <p:txBody>
          <a:bodyPr wrap="square">
            <a:spAutoFit/>
          </a:bodyPr>
          <a:lstStyle/>
          <a:p>
            <a:pPr>
              <a:lnSpc>
                <a:spcPct val="107000"/>
              </a:lnSpc>
              <a:spcAft>
                <a:spcPts val="800"/>
              </a:spcAft>
              <a:buNone/>
            </a:pP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Βασικό </a:t>
            </a: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μήνυμα</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de-DE"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Προκύπτει </a:t>
            </a: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μια διπλή</a:t>
            </a:r>
            <a:r>
              <a:rPr lang="de-DE"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 λογική</a:t>
            </a: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457200" indent="-457200">
              <a:lnSpc>
                <a:spcPct val="107000"/>
              </a:lnSpc>
              <a:spcAft>
                <a:spcPts val="800"/>
              </a:spcAft>
              <a:buAutoNum type="arabicPeriod"/>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Η σεξουαλικότητα στην τρίτη ηλικία θεωρείται «ανύπαρκτη» </a:t>
            </a:r>
          </a:p>
          <a:p>
            <a:pPr marL="457200" indent="-457200">
              <a:lnSpc>
                <a:spcPct val="107000"/>
              </a:lnSpc>
              <a:spcAft>
                <a:spcPts val="800"/>
              </a:spcAft>
              <a:buAutoNum type="arabicPeriod"/>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Όταν γίνεται εμφανής → θεωρείται κυρίως ως κίνδυνος ή απόκλιση. </a:t>
            </a:r>
          </a:p>
          <a:p>
            <a:pPr>
              <a:lnSpc>
                <a:spcPct val="107000"/>
              </a:lnSpc>
              <a:spcAft>
                <a:spcPts val="800"/>
              </a:spcAft>
            </a:pPr>
            <a:r>
              <a:rPr lang="el-GR" sz="2000" dirty="0"/>
              <a:t>Και οι δύο αυτές αντιλήψεις εμποδίζουν </a:t>
            </a:r>
            <a:r>
              <a:rPr lang="en-US"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εμ</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ποδίζουν μια προσέγγιση που εστιάζει στην ποιότητα ζωής.</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DA342C-04F6-4AAB-5AFB-0F265A00D180}"/>
              </a:ext>
            </a:extLst>
          </p:cNvPr>
          <p:cNvPicPr>
            <a:picLocks noChangeAspect="1"/>
          </p:cNvPicPr>
          <p:nvPr/>
        </p:nvPicPr>
        <p:blipFill>
          <a:blip r:embed="rId2"/>
          <a:stretch>
            <a:fillRect/>
          </a:stretch>
        </p:blipFill>
        <p:spPr>
          <a:xfrm>
            <a:off x="1467293" y="2635252"/>
            <a:ext cx="2142653" cy="2678315"/>
          </a:xfrm>
          <a:prstGeom prst="rect">
            <a:avLst/>
          </a:prstGeom>
        </p:spPr>
      </p:pic>
      <p:pic>
        <p:nvPicPr>
          <p:cNvPr id="2" name="Picture 1">
            <a:extLst>
              <a:ext uri="{FF2B5EF4-FFF2-40B4-BE49-F238E27FC236}">
                <a16:creationId xmlns:a16="http://schemas.microsoft.com/office/drawing/2014/main" id="{51014120-B5F9-9986-F855-CC8CCCAC0C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28268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BD7A-54AD-D541-8B08-D450432B6114}"/>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5392F09-4728-B020-55FB-DFC0114DEBF0}"/>
              </a:ext>
            </a:extLst>
          </p:cNvPr>
          <p:cNvSpPr txBox="1"/>
          <p:nvPr/>
        </p:nvSpPr>
        <p:spPr>
          <a:xfrm>
            <a:off x="430924" y="146355"/>
            <a:ext cx="11637029" cy="461665"/>
          </a:xfrm>
          <a:prstGeom prst="rect">
            <a:avLst/>
          </a:prstGeom>
          <a:noFill/>
        </p:spPr>
        <p:txBody>
          <a:bodyPr wrap="square">
            <a:spAutoFit/>
          </a:bodyPr>
          <a:lstStyle/>
          <a:p>
            <a:r>
              <a:rPr lang="en-US" sz="2400" b="1" dirty="0">
                <a:solidFill>
                  <a:srgbClr val="FFFFFF"/>
                </a:solidFill>
                <a:latin typeface="Calibri" panose="020F0502020204030204" pitchFamily="34" charset="0"/>
                <a:cs typeface="Times New Roman" panose="02020603050405020304" pitchFamily="18" charset="0"/>
              </a:rPr>
              <a:t>Άλλοι «-ισμοί»: Μηχανισμοί που σχετίζονται με τη σεξουαλικότητα και την οικειότητα</a:t>
            </a:r>
            <a:endParaRPr lang="de-DE" sz="24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8CD0BB11-73B2-10EE-A2C9-83F194E33B8C}"/>
              </a:ext>
            </a:extLst>
          </p:cNvPr>
          <p:cNvSpPr txBox="1"/>
          <p:nvPr/>
        </p:nvSpPr>
        <p:spPr>
          <a:xfrm>
            <a:off x="2339163" y="884413"/>
            <a:ext cx="6103088" cy="839332"/>
          </a:xfrm>
          <a:prstGeom prst="rect">
            <a:avLst/>
          </a:prstGeom>
          <a:noFill/>
        </p:spPr>
        <p:txBody>
          <a:bodyPr wrap="square">
            <a:spAutoFit/>
          </a:bodyPr>
          <a:lstStyle/>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5. Υπερβολική ρύθμιση λόγω αβεβαιότητας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5ADE4DC-0604-CEF4-9F57-8D52A215A529}"/>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23D05F5E-145C-8D9D-A90C-9EB81B34A728}"/>
              </a:ext>
            </a:extLst>
          </p:cNvPr>
          <p:cNvSpPr txBox="1"/>
          <p:nvPr/>
        </p:nvSpPr>
        <p:spPr>
          <a:xfrm>
            <a:off x="2182128" y="1235603"/>
            <a:ext cx="8668703" cy="3046988"/>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t>Όταν δεν υπάρχουν κατευθυντήριες γραμμές, οι θεσμοί συχνά αντιδρούν με γενικευμένους κανόνες. </a:t>
            </a:r>
          </a:p>
          <a:p>
            <a:pPr marL="342900" indent="-342900">
              <a:buClr>
                <a:schemeClr val="accent3"/>
              </a:buClr>
              <a:buFont typeface="Arial" panose="020B0604020202020204" pitchFamily="34" charset="0"/>
              <a:buChar char="•"/>
            </a:pPr>
            <a:r>
              <a:rPr lang="en-US" sz="2400" dirty="0"/>
              <a:t>Τα περιθωριοποιημένα άτομα επηρεάζονται ιδιαίτερα: συνήθως διαθέτουν λιγότερα κοινωνικά δίκτυα, αντιμετωπίζουν περισσότερο στιγματισμό και διατρέχουν μεγαλύτερο κίνδυνο </a:t>
            </a:r>
            <a:r>
              <a:rPr lang="el-GR" sz="2400" dirty="0"/>
              <a:t>να αποκαλυφθεί χωρίς τη συγκατάθεσή τους η σεξουαλική τους ταυτότητα</a:t>
            </a:r>
          </a:p>
          <a:p>
            <a:pPr marL="342900" indent="-342900">
              <a:buClr>
                <a:schemeClr val="accent3"/>
              </a:buClr>
              <a:buFont typeface="Arial" panose="020B0604020202020204" pitchFamily="34" charset="0"/>
              <a:buChar char="•"/>
            </a:pPr>
            <a:endParaRPr lang="de-DE" sz="2400" dirty="0"/>
          </a:p>
        </p:txBody>
      </p:sp>
      <p:sp>
        <p:nvSpPr>
          <p:cNvPr id="7" name="Textfeld 6">
            <a:extLst>
              <a:ext uri="{FF2B5EF4-FFF2-40B4-BE49-F238E27FC236}">
                <a16:creationId xmlns:a16="http://schemas.microsoft.com/office/drawing/2014/main" id="{8027E92B-46DC-4D45-2A11-61EC3FDBE9F1}"/>
              </a:ext>
            </a:extLst>
          </p:cNvPr>
          <p:cNvSpPr txBox="1"/>
          <p:nvPr/>
        </p:nvSpPr>
        <p:spPr>
          <a:xfrm>
            <a:off x="2339163" y="3794449"/>
            <a:ext cx="8059478" cy="2668551"/>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Βασικό </a:t>
            </a:r>
            <a:r>
              <a:rPr lang="de-DE" sz="2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μήνυμα</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Εάν ένα ζήτημα «δεν περιλαμβάνεται επίσημα στην ατζέντα», δεν υπάρχουν διαθέσιμα επαγγελματικά κανάλια επικοινωνίας σε περίπτωση σύγκρουσης.</a:t>
            </a:r>
          </a:p>
          <a:p>
            <a:pPr marL="342900" indent="-342900" algn="just">
              <a:lnSpc>
                <a:spcPct val="107000"/>
              </a:lnSpc>
              <a:spcAft>
                <a:spcPts val="800"/>
              </a:spcAft>
              <a:buClr>
                <a:schemeClr val="accent3"/>
              </a:buClr>
              <a:buFont typeface="Arial" panose="020B0604020202020204" pitchFamily="34" charset="0"/>
              <a:buChar char="•"/>
            </a:pPr>
            <a:r>
              <a:rPr lang="el-GR" sz="2400" dirty="0"/>
              <a:t>Τότε υπερισχύουν οι άτυποι κανόνες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(ηθική, ντροπή κ.λπ.) — και ακριβώς εκεί είναι που διαιωνίζονται οι «-ισμοί».</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fik 7">
            <a:extLst>
              <a:ext uri="{FF2B5EF4-FFF2-40B4-BE49-F238E27FC236}">
                <a16:creationId xmlns:a16="http://schemas.microsoft.com/office/drawing/2014/main" id="{449BD748-8C0B-6963-D006-958AB9F44117}"/>
              </a:ext>
            </a:extLst>
          </p:cNvPr>
          <p:cNvPicPr>
            <a:picLocks noChangeAspect="1"/>
          </p:cNvPicPr>
          <p:nvPr/>
        </p:nvPicPr>
        <p:blipFill>
          <a:blip r:embed="rId2"/>
          <a:stretch>
            <a:fillRect/>
          </a:stretch>
        </p:blipFill>
        <p:spPr>
          <a:xfrm>
            <a:off x="221156" y="3253161"/>
            <a:ext cx="2118007" cy="2647507"/>
          </a:xfrm>
          <a:prstGeom prst="rect">
            <a:avLst/>
          </a:prstGeom>
        </p:spPr>
      </p:pic>
      <p:pic>
        <p:nvPicPr>
          <p:cNvPr id="2" name="Picture 1">
            <a:extLst>
              <a:ext uri="{FF2B5EF4-FFF2-40B4-BE49-F238E27FC236}">
                <a16:creationId xmlns:a16="http://schemas.microsoft.com/office/drawing/2014/main" id="{2F23FE71-B172-A785-BCA1-141AC14245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103193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71-1D2F-7889-596A-89A7457083E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7B91CD7A-30AF-4E44-676F-6E10D47DF6F0}"/>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Μια διατομεακή προσέγγιση: Όταν οι ταυτότητες αλληλεπικαλύπτονται</a:t>
            </a:r>
            <a:endParaRPr lang="de-DE" sz="3200" b="1" dirty="0">
              <a:solidFill>
                <a:srgbClr val="FFFFFF"/>
              </a:solidFill>
            </a:endParaRPr>
          </a:p>
        </p:txBody>
      </p:sp>
      <p:sp>
        <p:nvSpPr>
          <p:cNvPr id="5" name="Textfeld 4">
            <a:extLst>
              <a:ext uri="{FF2B5EF4-FFF2-40B4-BE49-F238E27FC236}">
                <a16:creationId xmlns:a16="http://schemas.microsoft.com/office/drawing/2014/main" id="{B2D99E38-40EC-68A2-4FA7-2EE781DC069E}"/>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C097CE9-20F9-CE11-0938-20907A85EE9B}"/>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7111451B-1C6D-BF86-50C8-0F2D135C1405}"/>
              </a:ext>
            </a:extLst>
          </p:cNvPr>
          <p:cNvSpPr txBox="1"/>
          <p:nvPr/>
        </p:nvSpPr>
        <p:spPr>
          <a:xfrm>
            <a:off x="2712631" y="1116263"/>
            <a:ext cx="8205677" cy="4351832"/>
          </a:xfrm>
          <a:prstGeom prst="rect">
            <a:avLst/>
          </a:prstGeom>
          <a:noFill/>
        </p:spPr>
        <p:txBody>
          <a:bodyPr wrap="square">
            <a:spAutoFit/>
          </a:bodyPr>
          <a:lstStyle/>
          <a:p>
            <a:pPr algn="just">
              <a:lnSpc>
                <a:spcPct val="107000"/>
              </a:lnSpc>
              <a:spcAft>
                <a:spcPts val="800"/>
              </a:spcAft>
              <a:buNone/>
            </a:pPr>
            <a:r>
              <a:rPr lang="el-GR"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Οι διακρίσεις λόγω της αντίληψης του ατόμου ως “διαφορετικού</a:t>
            </a:r>
            <a:r>
              <a:rPr lang="en-GB" sz="2400" b="1" dirty="0">
                <a:solidFill>
                  <a:srgbClr val="D33FB2"/>
                </a:solidFill>
                <a:latin typeface="Calibri" panose="020F0502020204030204" pitchFamily="34" charset="0"/>
                <a:ea typeface="Calibri" panose="020F0502020204030204" pitchFamily="34" charset="0"/>
                <a:cs typeface="Calibri" panose="020F0502020204030204" pitchFamily="34" charset="0"/>
              </a:rPr>
              <a:t>”</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είναι ιδιαίτερα ισχυρές όταν συνυπάρχουν διάφορα χαρακτηριστικά: </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Οι ηλικιωμένοι δεν είναι απλώς ηλικιωμένοι — μπορεί επίσης να έχουν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ιστορικό μετανάστευσης</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να ανήκουν σε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θρησκευτική μειονότητα</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αυτοπροσδιορίζονται ως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queer</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ζουν με κάποια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αναπηρία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ή αντιμετωπίζουν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κοινωνικές δυσκολίες.</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Αυτές οι διασταυρώσεις αυξάνουν τον κίνδυνο να αγνοηθούν, να παρεξηγηθούν ή να στερεοτυπηθούν.</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B609D58B-957B-30AA-88AF-07AB83247234}"/>
              </a:ext>
            </a:extLst>
          </p:cNvPr>
          <p:cNvPicPr>
            <a:picLocks noChangeAspect="1"/>
          </p:cNvPicPr>
          <p:nvPr/>
        </p:nvPicPr>
        <p:blipFill>
          <a:blip r:embed="rId2"/>
          <a:stretch>
            <a:fillRect/>
          </a:stretch>
        </p:blipFill>
        <p:spPr>
          <a:xfrm>
            <a:off x="395204" y="2291183"/>
            <a:ext cx="2142653" cy="2678315"/>
          </a:xfrm>
          <a:prstGeom prst="rect">
            <a:avLst/>
          </a:prstGeom>
        </p:spPr>
      </p:pic>
      <p:pic>
        <p:nvPicPr>
          <p:cNvPr id="2" name="Picture 1">
            <a:extLst>
              <a:ext uri="{FF2B5EF4-FFF2-40B4-BE49-F238E27FC236}">
                <a16:creationId xmlns:a16="http://schemas.microsoft.com/office/drawing/2014/main" id="{3B8533FF-BC8C-E249-F45B-60D4B331A6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402783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3E4-8D05-6DAD-8824-700208611B1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8C1CBECE-20FA-554D-0992-2D673A11AEC6}"/>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Μια διατομεακή προσέγγιση: Όταν οι ταυτότητες αλληλεπικαλύπτονται</a:t>
            </a:r>
            <a:endParaRPr lang="de-DE" sz="3200" b="1" dirty="0">
              <a:solidFill>
                <a:srgbClr val="FFFFFF"/>
              </a:solidFill>
            </a:endParaRPr>
          </a:p>
        </p:txBody>
      </p:sp>
      <p:sp>
        <p:nvSpPr>
          <p:cNvPr id="5" name="Textfeld 4">
            <a:extLst>
              <a:ext uri="{FF2B5EF4-FFF2-40B4-BE49-F238E27FC236}">
                <a16:creationId xmlns:a16="http://schemas.microsoft.com/office/drawing/2014/main" id="{7F94C8C6-780C-41F3-B6A8-41105C8C04E0}"/>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5B1C56B-170D-A256-CEB4-E3DF3113C3C4}"/>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6340E1A-6ED7-0652-0A50-F13C1CFD1DFF}"/>
              </a:ext>
            </a:extLst>
          </p:cNvPr>
          <p:cNvSpPr txBox="1"/>
          <p:nvPr/>
        </p:nvSpPr>
        <p:spPr>
          <a:xfrm>
            <a:off x="3276157" y="1704624"/>
            <a:ext cx="8205677" cy="470000"/>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Ένα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παράδειγμα διατομεακότητας</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B55884F-4946-28F0-04B9-A82C75B8078F}"/>
              </a:ext>
            </a:extLst>
          </p:cNvPr>
          <p:cNvSpPr txBox="1"/>
          <p:nvPr/>
        </p:nvSpPr>
        <p:spPr>
          <a:xfrm>
            <a:off x="2862815" y="2475720"/>
            <a:ext cx="8035556" cy="3416320"/>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Μια ανύπαντρη λεσβία κάτοικος με τουρκική καταγωγή θα έχει βιώσει τον αποκλεισμό διαφορετικά από μια γυναίκα που γεννήθηκε στη Γερμανία και είναι παντρεμένη με τη σύντροφό της.</a:t>
            </a:r>
            <a:br>
              <a:rPr lang="en-US" sz="2400" dirty="0">
                <a:solidFill>
                  <a:srgbClr val="252223"/>
                </a:solidFill>
                <a:latin typeface="Calibri" panose="020F0502020204030204" pitchFamily="34" charset="0"/>
                <a:ea typeface="Calibri" panose="020F0502020204030204" pitchFamily="34" charset="0"/>
              </a:rPr>
            </a:br>
            <a:endParaRPr lang="en-US" sz="2400" dirty="0">
              <a:solidFill>
                <a:srgbClr val="252223"/>
              </a:solidFill>
              <a:latin typeface="Calibri" panose="020F0502020204030204" pitchFamily="34" charset="0"/>
              <a:ea typeface="Calibri" panose="020F0502020204030204" pitchFamily="34" charset="0"/>
            </a:endParaRPr>
          </a:p>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Η τελευταία είναι επίσης πιθανό </a:t>
            </a:r>
            <a:r>
              <a:rPr lang="el-GR" sz="2400" dirty="0"/>
              <a:t>να εντάσσεται ευκολότερα στις καθιερωμένες διαδικασίες της δομής</a:t>
            </a:r>
            <a:r>
              <a:rPr lang="en-US" sz="2400" dirty="0">
                <a:solidFill>
                  <a:srgbClr val="252223"/>
                </a:solidFill>
                <a:latin typeface="Calibri" panose="020F0502020204030204" pitchFamily="34" charset="0"/>
                <a:ea typeface="Calibri" panose="020F0502020204030204" pitchFamily="34" charset="0"/>
              </a:rPr>
              <a:t>, αφού ούτως ή άλλως όλοι ερωτώνται για την οικογενειακή τους κατάσταση. </a:t>
            </a:r>
            <a:endParaRPr lang="de-DE" sz="2400" dirty="0"/>
          </a:p>
        </p:txBody>
      </p:sp>
      <p:pic>
        <p:nvPicPr>
          <p:cNvPr id="8" name="Grafik 7">
            <a:extLst>
              <a:ext uri="{FF2B5EF4-FFF2-40B4-BE49-F238E27FC236}">
                <a16:creationId xmlns:a16="http://schemas.microsoft.com/office/drawing/2014/main" id="{4FDD4418-956A-74D1-81D9-A2F0561DE5C9}"/>
              </a:ext>
            </a:extLst>
          </p:cNvPr>
          <p:cNvPicPr>
            <a:picLocks noChangeAspect="1"/>
          </p:cNvPicPr>
          <p:nvPr/>
        </p:nvPicPr>
        <p:blipFill>
          <a:blip r:embed="rId2"/>
          <a:stretch>
            <a:fillRect/>
          </a:stretch>
        </p:blipFill>
        <p:spPr>
          <a:xfrm>
            <a:off x="560575" y="2298178"/>
            <a:ext cx="2148502" cy="2373345"/>
          </a:xfrm>
          <a:prstGeom prst="rect">
            <a:avLst/>
          </a:prstGeom>
        </p:spPr>
      </p:pic>
      <p:pic>
        <p:nvPicPr>
          <p:cNvPr id="2" name="Picture 1">
            <a:extLst>
              <a:ext uri="{FF2B5EF4-FFF2-40B4-BE49-F238E27FC236}">
                <a16:creationId xmlns:a16="http://schemas.microsoft.com/office/drawing/2014/main" id="{3B675CC2-80FF-91B7-B355-56B759CE83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407647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F99A-812A-8E29-7B9C-D7DF2DED9E77}"/>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E3805F52-28B0-1A66-A53A-81525B834437}"/>
              </a:ext>
            </a:extLst>
          </p:cNvPr>
          <p:cNvSpPr txBox="1"/>
          <p:nvPr/>
        </p:nvSpPr>
        <p:spPr>
          <a:xfrm>
            <a:off x="142675" y="125090"/>
            <a:ext cx="12232453" cy="523220"/>
          </a:xfrm>
          <a:prstGeom prst="rect">
            <a:avLst/>
          </a:prstGeom>
          <a:noFill/>
        </p:spPr>
        <p:txBody>
          <a:bodyPr wrap="square" rtlCol="0">
            <a:spAutoFit/>
          </a:bodyPr>
          <a:lstStyle/>
          <a:p>
            <a:r>
              <a:rPr lang="en-US" sz="2800" b="1" dirty="0">
                <a:solidFill>
                  <a:srgbClr val="FFFFFF"/>
                </a:solidFill>
              </a:rPr>
              <a:t>Μια διατομεακή προσέγγιση: Όταν οι ταυτότητες αλληλεπικαλύπτονται</a:t>
            </a:r>
            <a:endParaRPr lang="de-DE" sz="2800" b="1" dirty="0">
              <a:solidFill>
                <a:srgbClr val="FFFFFF"/>
              </a:solidFill>
            </a:endParaRPr>
          </a:p>
        </p:txBody>
      </p:sp>
      <p:sp>
        <p:nvSpPr>
          <p:cNvPr id="5" name="Textfeld 4">
            <a:extLst>
              <a:ext uri="{FF2B5EF4-FFF2-40B4-BE49-F238E27FC236}">
                <a16:creationId xmlns:a16="http://schemas.microsoft.com/office/drawing/2014/main" id="{6D409DAD-6548-4C3A-7C65-B0640C9F1A48}"/>
              </a:ext>
            </a:extLst>
          </p:cNvPr>
          <p:cNvSpPr txBox="1"/>
          <p:nvPr/>
        </p:nvSpPr>
        <p:spPr>
          <a:xfrm>
            <a:off x="1357292" y="1441891"/>
            <a:ext cx="8990927" cy="4524315"/>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000" dirty="0"/>
              <a:t>Καθώς η κοινωνία μας γίνεται όλο και πιο πολυποίκιλη, οι λύσεις που ταιριάζουν σε όλους γίνονται όλο και πιο σπάνιες.</a:t>
            </a:r>
          </a:p>
          <a:p>
            <a:pPr marL="342900" indent="-342900">
              <a:buClr>
                <a:schemeClr val="accent3"/>
              </a:buClr>
              <a:buFont typeface="Arial" panose="020B0604020202020204" pitchFamily="34" charset="0"/>
              <a:buChar char="•"/>
            </a:pPr>
            <a:r>
              <a:rPr lang="en-US" sz="2000" dirty="0"/>
              <a:t>Ο τομέας της υγειονομικής περίθαλψης πρέπει να προσαρμοστεί σε αυτή την πραγματικότητα: δεν μπορεί να βασίζεται αποκλειστικά σε λύσεις που υποτίθεται ότι είναι κατάλληλες για την πλειοψηφία. </a:t>
            </a:r>
            <a:br>
              <a:rPr lang="en-US" sz="2000" dirty="0"/>
            </a:br>
            <a:endParaRPr lang="de-DE" sz="2000" dirty="0"/>
          </a:p>
          <a:p>
            <a:r>
              <a:rPr lang="de-DE" sz="2000" b="1" dirty="0" err="1"/>
              <a:t>Παράδειγμα</a:t>
            </a:r>
            <a:r>
              <a:rPr lang="de-DE" sz="2000" b="1" dirty="0"/>
              <a:t>:</a:t>
            </a:r>
          </a:p>
          <a:p>
            <a:pPr marL="342900" indent="-342900">
              <a:buClr>
                <a:schemeClr val="accent3"/>
              </a:buClr>
              <a:buFont typeface="Arial" panose="020B0604020202020204" pitchFamily="34" charset="0"/>
              <a:buChar char="•"/>
            </a:pPr>
            <a:r>
              <a:rPr lang="en-US" sz="2000" dirty="0"/>
              <a:t>Ένας ομοφυλόφιλος άνδρας που έχει υποστεί διακρίσεις δεν πρέπει να βρεθεί σε μια κατάσταση όπου αισθάνεται ότι πρέπει να κρύψει την ταυτότητά του σε ένα γηροκομείο από φόβο μήπως απορριφθεί ξανά.</a:t>
            </a:r>
          </a:p>
          <a:p>
            <a:pPr marL="342900" indent="-342900">
              <a:buClr>
                <a:schemeClr val="accent3"/>
              </a:buClr>
              <a:buFont typeface="Arial" panose="020B0604020202020204" pitchFamily="34" charset="0"/>
              <a:buChar char="•"/>
            </a:pPr>
            <a:r>
              <a:rPr lang="en-US" sz="2000" dirty="0"/>
              <a:t>Μια ένοικος που έχει εγκαταλείψει τη χώρα καταγωγής της μπορεί να αντιδρά </a:t>
            </a:r>
            <a:r>
              <a:rPr lang="el-GR" sz="2000" dirty="0"/>
              <a:t>έντονα</a:t>
            </a:r>
            <a:r>
              <a:rPr lang="en-US" sz="2000" dirty="0"/>
              <a:t> σε καταστάσεις που περιλαμβάνουν εντατική εξέταση ή δυνατούς θορύβους — χωρίς αυτό να αναγνωρίζεται αμέσως ως αντίδραση που έχει τις ρίζες της στην προσωπική της ιστορία.</a:t>
            </a:r>
            <a:endParaRPr lang="de-DE" sz="2000" dirty="0"/>
          </a:p>
        </p:txBody>
      </p:sp>
      <p:sp>
        <p:nvSpPr>
          <p:cNvPr id="2" name="Textfeld 1">
            <a:extLst>
              <a:ext uri="{FF2B5EF4-FFF2-40B4-BE49-F238E27FC236}">
                <a16:creationId xmlns:a16="http://schemas.microsoft.com/office/drawing/2014/main" id="{16915A4A-07B4-A57B-6D8F-BC49A148255C}"/>
              </a:ext>
            </a:extLst>
          </p:cNvPr>
          <p:cNvSpPr txBox="1"/>
          <p:nvPr/>
        </p:nvSpPr>
        <p:spPr>
          <a:xfrm>
            <a:off x="1538044" y="980226"/>
            <a:ext cx="7179929" cy="461665"/>
          </a:xfrm>
          <a:prstGeom prst="rect">
            <a:avLst/>
          </a:prstGeom>
          <a:noFill/>
        </p:spPr>
        <p:txBody>
          <a:bodyPr wrap="square" rtlCol="0">
            <a:spAutoFit/>
          </a:bodyPr>
          <a:lstStyle/>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Αίτημα προς τις μονάδες μακροχρόνιας φροντίδας</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3CE03678-2E7F-ACCA-87F5-426AE45C1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88874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269A-D4DB-9854-5C72-EF6A87A5943A}"/>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D7CB1A4C-E6A1-77DB-5D38-988F1B3882DA}"/>
              </a:ext>
            </a:extLst>
          </p:cNvPr>
          <p:cNvSpPr txBox="1"/>
          <p:nvPr/>
        </p:nvSpPr>
        <p:spPr>
          <a:xfrm>
            <a:off x="142675" y="125090"/>
            <a:ext cx="12232453" cy="523220"/>
          </a:xfrm>
          <a:prstGeom prst="rect">
            <a:avLst/>
          </a:prstGeom>
          <a:noFill/>
        </p:spPr>
        <p:txBody>
          <a:bodyPr wrap="square" rtlCol="0">
            <a:spAutoFit/>
          </a:bodyPr>
          <a:lstStyle/>
          <a:p>
            <a:r>
              <a:rPr lang="en-US" sz="2800" b="1" dirty="0">
                <a:solidFill>
                  <a:srgbClr val="FFFFFF"/>
                </a:solidFill>
              </a:rPr>
              <a:t>Μια διατομεακή προσέγγιση: Όταν οι ταυτότητες αλληλεπικαλύπτονται</a:t>
            </a:r>
            <a:endParaRPr lang="de-DE" sz="2800" b="1" dirty="0">
              <a:solidFill>
                <a:srgbClr val="FFFFFF"/>
              </a:solidFill>
            </a:endParaRPr>
          </a:p>
        </p:txBody>
      </p:sp>
      <p:sp>
        <p:nvSpPr>
          <p:cNvPr id="4" name="Textfeld 3">
            <a:extLst>
              <a:ext uri="{FF2B5EF4-FFF2-40B4-BE49-F238E27FC236}">
                <a16:creationId xmlns:a16="http://schemas.microsoft.com/office/drawing/2014/main" id="{96B18BA3-18BB-AA70-758A-719D72F9FEA7}"/>
              </a:ext>
            </a:extLst>
          </p:cNvPr>
          <p:cNvSpPr txBox="1"/>
          <p:nvPr/>
        </p:nvSpPr>
        <p:spPr>
          <a:xfrm>
            <a:off x="2758190" y="2072058"/>
            <a:ext cx="8854263" cy="2856231"/>
          </a:xfrm>
          <a:prstGeom prst="rect">
            <a:avLst/>
          </a:prstGeom>
          <a:noFill/>
        </p:spPr>
        <p:txBody>
          <a:bodyPr wrap="square">
            <a:spAutoFit/>
          </a:bodyPr>
          <a:lstStyle/>
          <a:p>
            <a:pPr>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Μια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διατομεακή προοπτική περιλαμβάνει</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Το να μην περιορίζουμε τους ανθρώπους σε μία μόνο κατηγορία,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αλλά την αναγνώριση της πολυπλοκότητας των πραγματικών συνθηκών της ζωής τους,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και την ιδιαίτερη προσοχή στο να αναγνωρίζεται ότι, όταν αυτές οι πραγματικότητες αλληλεπικαλύπτονται,</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αυτές οι μορφές διακρίσεων ενισχύουν η μία την άλλη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7B52C7DB-5182-6613-65F3-7813F9B4DF2C}"/>
              </a:ext>
            </a:extLst>
          </p:cNvPr>
          <p:cNvPicPr>
            <a:picLocks noChangeAspect="1"/>
          </p:cNvPicPr>
          <p:nvPr/>
        </p:nvPicPr>
        <p:blipFill>
          <a:blip r:embed="rId2"/>
          <a:stretch>
            <a:fillRect/>
          </a:stretch>
        </p:blipFill>
        <p:spPr>
          <a:xfrm>
            <a:off x="485554" y="1783734"/>
            <a:ext cx="2272636" cy="2850978"/>
          </a:xfrm>
          <a:prstGeom prst="rect">
            <a:avLst/>
          </a:prstGeom>
        </p:spPr>
      </p:pic>
      <p:pic>
        <p:nvPicPr>
          <p:cNvPr id="2" name="Picture 1">
            <a:extLst>
              <a:ext uri="{FF2B5EF4-FFF2-40B4-BE49-F238E27FC236}">
                <a16:creationId xmlns:a16="http://schemas.microsoft.com/office/drawing/2014/main" id="{AAC99D1F-239D-F32A-F64F-DADB3BAEE2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7911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D829-CFB7-8F1D-7BAF-CFCD408C628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ECF1AFA1-E885-679B-A62B-BADF25719BF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Προκλήσεις στην </a:t>
            </a:r>
            <a:r>
              <a:rPr lang="de-DE" sz="3200" b="1" dirty="0" err="1">
                <a:solidFill>
                  <a:srgbClr val="FFFFFF"/>
                </a:solidFill>
              </a:rPr>
              <a:t>πράξη</a:t>
            </a:r>
            <a:r>
              <a:rPr lang="de-DE" sz="3200" b="1" dirty="0">
                <a:solidFill>
                  <a:srgbClr val="FFFFFF"/>
                </a:solidFill>
              </a:rPr>
              <a:t> </a:t>
            </a:r>
          </a:p>
        </p:txBody>
      </p:sp>
      <p:sp>
        <p:nvSpPr>
          <p:cNvPr id="4" name="Textfeld 3">
            <a:extLst>
              <a:ext uri="{FF2B5EF4-FFF2-40B4-BE49-F238E27FC236}">
                <a16:creationId xmlns:a16="http://schemas.microsoft.com/office/drawing/2014/main" id="{47A25DB8-86D5-EAA8-7B08-761A99D65AAE}"/>
              </a:ext>
            </a:extLst>
          </p:cNvPr>
          <p:cNvSpPr txBox="1"/>
          <p:nvPr/>
        </p:nvSpPr>
        <p:spPr>
          <a:xfrm>
            <a:off x="2105246" y="1112264"/>
            <a:ext cx="9175667" cy="4462760"/>
          </a:xfrm>
          <a:prstGeom prst="rect">
            <a:avLst/>
          </a:prstGeom>
          <a:noFill/>
        </p:spPr>
        <p:txBody>
          <a:bodyPr wrap="square">
            <a:spAutoFit/>
          </a:bodyPr>
          <a:lstStyle/>
          <a:p>
            <a:pPr lvl="0"/>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Θρησκευτικές, πολιτισμικές και LGBTQ+ ανάγκες στην καθημερινή ζωή</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l-GR" sz="2400" dirty="0"/>
              <a:t>Η “ετεροποίηση” (Othering) προκύπτει επίσης</a:t>
            </a:r>
            <a:r>
              <a:rPr lang="en-GB" sz="2400" dirty="0"/>
              <a:t> </a:t>
            </a:r>
            <a:r>
              <a:rPr lang="en-US" sz="2250" dirty="0" err="1"/>
              <a:t>ότ</a:t>
            </a:r>
            <a:r>
              <a:rPr lang="en-US" sz="2250" dirty="0"/>
              <a:t>αν οι θεσμικές διαδικασίες υποθέτουν σιωπηρά μια «τυποποιημένη ιστορία ζωής». </a:t>
            </a:r>
            <a:br>
              <a:rPr lang="en-US" sz="2250" dirty="0"/>
            </a:br>
            <a:endParaRPr lang="de-DE" sz="2250" b="1" dirty="0"/>
          </a:p>
          <a:p>
            <a:r>
              <a:rPr lang="de-DE" sz="2250" b="1" dirty="0"/>
              <a:t>Παράδειγμα από την πράξη</a:t>
            </a:r>
            <a:endParaRPr lang="de-DE" sz="2250" dirty="0"/>
          </a:p>
          <a:p>
            <a:pPr marL="342900" indent="-342900">
              <a:spcAft>
                <a:spcPts val="600"/>
              </a:spcAft>
              <a:buClr>
                <a:schemeClr val="accent3"/>
              </a:buClr>
              <a:buFont typeface="Arial" panose="020B0604020202020204" pitchFamily="34" charset="0"/>
              <a:buChar char="•"/>
            </a:pPr>
            <a:r>
              <a:rPr lang="en-US" sz="2250" dirty="0"/>
              <a:t>Στην καθημερινή ζωή, </a:t>
            </a:r>
            <a:r>
              <a:rPr lang="el-GR" sz="2400" dirty="0"/>
              <a:t>η σύντροφος ενός ατόμου αναφέρεται απλώς ως “φίλη”</a:t>
            </a:r>
            <a:r>
              <a:rPr lang="en-GB" sz="2400" dirty="0"/>
              <a:t> </a:t>
            </a:r>
            <a:r>
              <a:rPr lang="en-US" sz="2250" dirty="0" err="1"/>
              <a:t>όσον</a:t>
            </a:r>
            <a:r>
              <a:rPr lang="en-US" sz="2250" dirty="0"/>
              <a:t> αφορά τις ρυθμίσεις επισκεπτηρίου, </a:t>
            </a:r>
            <a:r>
              <a:rPr lang="el-GR" sz="2400" dirty="0"/>
              <a:t>δεν αντιμετωπίζεται αυτόματα με τον ίδιο τρόπο όπως ένας/μία σύζυγος</a:t>
            </a:r>
            <a:endParaRPr lang="en-GB" sz="2400" dirty="0"/>
          </a:p>
          <a:p>
            <a:pPr marL="342900" indent="-342900">
              <a:spcAft>
                <a:spcPts val="600"/>
              </a:spcAft>
              <a:buClr>
                <a:schemeClr val="accent3"/>
              </a:buClr>
              <a:buFont typeface="Arial" panose="020B0604020202020204" pitchFamily="34" charset="0"/>
              <a:buChar char="•"/>
            </a:pPr>
            <a:r>
              <a:rPr lang="en-US" sz="2250" dirty="0"/>
              <a:t>Ή: Οι θρησκευτικές τελετές, οι διατροφικές συνήθειες ή οι ανησυχίες σχετικά με την προσωπική υγιεινή αντιμετωπίζονται ως «ειδικά αιτήματα» και όχι ως μέρος της προσωπικής αξιοπρέπειας.</a:t>
            </a:r>
            <a:endParaRPr lang="de-DE" sz="2250" dirty="0"/>
          </a:p>
        </p:txBody>
      </p:sp>
      <p:pic>
        <p:nvPicPr>
          <p:cNvPr id="7" name="Grafik 6">
            <a:extLst>
              <a:ext uri="{FF2B5EF4-FFF2-40B4-BE49-F238E27FC236}">
                <a16:creationId xmlns:a16="http://schemas.microsoft.com/office/drawing/2014/main" id="{BE38413D-5BD8-A44B-6BD1-B0B529FC1316}"/>
              </a:ext>
            </a:extLst>
          </p:cNvPr>
          <p:cNvPicPr>
            <a:picLocks noChangeAspect="1"/>
          </p:cNvPicPr>
          <p:nvPr/>
        </p:nvPicPr>
        <p:blipFill>
          <a:blip r:embed="rId2"/>
          <a:stretch>
            <a:fillRect/>
          </a:stretch>
        </p:blipFill>
        <p:spPr>
          <a:xfrm>
            <a:off x="142674" y="3021139"/>
            <a:ext cx="1834723" cy="2301625"/>
          </a:xfrm>
          <a:prstGeom prst="rect">
            <a:avLst/>
          </a:prstGeom>
        </p:spPr>
      </p:pic>
      <p:pic>
        <p:nvPicPr>
          <p:cNvPr id="2" name="Picture 1">
            <a:extLst>
              <a:ext uri="{FF2B5EF4-FFF2-40B4-BE49-F238E27FC236}">
                <a16:creationId xmlns:a16="http://schemas.microsoft.com/office/drawing/2014/main" id="{D8D4FB3C-9DBE-D9FA-2340-0C4AB8F224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21891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7720-27E0-F5DA-8A82-E49A11B2EDFF}"/>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52ABA919-1781-6D7B-823E-6F5781B54F54}"/>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Προκλήσεις στην </a:t>
            </a:r>
            <a:r>
              <a:rPr lang="de-DE" sz="3200" b="1" dirty="0" err="1">
                <a:solidFill>
                  <a:srgbClr val="FFFFFF"/>
                </a:solidFill>
              </a:rPr>
              <a:t>πράξη</a:t>
            </a:r>
            <a:r>
              <a:rPr lang="de-DE" sz="3200" b="1" dirty="0">
                <a:solidFill>
                  <a:srgbClr val="FFFFFF"/>
                </a:solidFill>
              </a:rPr>
              <a:t> </a:t>
            </a:r>
          </a:p>
        </p:txBody>
      </p:sp>
      <p:sp>
        <p:nvSpPr>
          <p:cNvPr id="4" name="Textfeld 3">
            <a:extLst>
              <a:ext uri="{FF2B5EF4-FFF2-40B4-BE49-F238E27FC236}">
                <a16:creationId xmlns:a16="http://schemas.microsoft.com/office/drawing/2014/main" id="{E3EB0FF0-AD46-2716-7A3F-769BBF4D374C}"/>
              </a:ext>
            </a:extLst>
          </p:cNvPr>
          <p:cNvSpPr txBox="1"/>
          <p:nvPr/>
        </p:nvSpPr>
        <p:spPr>
          <a:xfrm>
            <a:off x="2285999" y="1582341"/>
            <a:ext cx="10188627" cy="830997"/>
          </a:xfrm>
          <a:prstGeom prst="rect">
            <a:avLst/>
          </a:prstGeom>
          <a:noFill/>
        </p:spPr>
        <p:txBody>
          <a:bodyPr wrap="square">
            <a:spAutoFit/>
          </a:bodyPr>
          <a:lstStyle/>
          <a:p>
            <a:pPr lvl="0"/>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Θρησκευτικές, πολιτισμικές και LGBTQ+ ανάγκες στην καθημερινή ζωή</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Grafik 6">
            <a:extLst>
              <a:ext uri="{FF2B5EF4-FFF2-40B4-BE49-F238E27FC236}">
                <a16:creationId xmlns:a16="http://schemas.microsoft.com/office/drawing/2014/main" id="{E7FC1456-979F-2280-28B2-A6DE58054910}"/>
              </a:ext>
            </a:extLst>
          </p:cNvPr>
          <p:cNvPicPr>
            <a:picLocks noChangeAspect="1"/>
          </p:cNvPicPr>
          <p:nvPr/>
        </p:nvPicPr>
        <p:blipFill>
          <a:blip r:embed="rId2"/>
          <a:stretch>
            <a:fillRect/>
          </a:stretch>
        </p:blipFill>
        <p:spPr>
          <a:xfrm>
            <a:off x="706200" y="2319667"/>
            <a:ext cx="1834723" cy="2301625"/>
          </a:xfrm>
          <a:prstGeom prst="rect">
            <a:avLst/>
          </a:prstGeom>
        </p:spPr>
      </p:pic>
      <p:sp>
        <p:nvSpPr>
          <p:cNvPr id="3" name="Textfeld 2">
            <a:extLst>
              <a:ext uri="{FF2B5EF4-FFF2-40B4-BE49-F238E27FC236}">
                <a16:creationId xmlns:a16="http://schemas.microsoft.com/office/drawing/2014/main" id="{AF43D912-35FC-D520-8B2E-8E878E42B095}"/>
              </a:ext>
            </a:extLst>
          </p:cNvPr>
          <p:cNvSpPr txBox="1"/>
          <p:nvPr/>
        </p:nvSpPr>
        <p:spPr>
          <a:xfrm>
            <a:off x="3086099" y="2413338"/>
            <a:ext cx="8248207" cy="2677656"/>
          </a:xfrm>
          <a:prstGeom prst="rect">
            <a:avLst/>
          </a:prstGeom>
          <a:noFill/>
        </p:spPr>
        <p:txBody>
          <a:bodyPr wrap="square">
            <a:spAutoFit/>
          </a:bodyPr>
          <a:lstStyle/>
          <a:p>
            <a:r>
              <a:rPr lang="de-DE" sz="2400" b="1" dirty="0"/>
              <a:t>Ερωτήσεις </a:t>
            </a:r>
            <a:r>
              <a:rPr lang="de-DE" sz="2400" b="1" dirty="0" err="1"/>
              <a:t>γι</a:t>
            </a:r>
            <a:r>
              <a:rPr lang="de-DE" sz="2400" b="1" dirty="0"/>
              <a:t>α προβληματισμό</a:t>
            </a:r>
            <a:endParaRPr lang="de-DE" sz="2400" dirty="0"/>
          </a:p>
          <a:p>
            <a:pPr marL="342900" lvl="0" indent="-342900">
              <a:buClr>
                <a:schemeClr val="accent3"/>
              </a:buClr>
              <a:buFont typeface="Arial" panose="020B0604020202020204" pitchFamily="34" charset="0"/>
              <a:buChar char="•"/>
            </a:pPr>
            <a:r>
              <a:rPr lang="en-US" sz="2400" dirty="0"/>
              <a:t>Ποιοι τρόποι ζωής θεωρούνται σιωπηρά «φυσιολογικοί» στην κοινωνία μας;</a:t>
            </a:r>
          </a:p>
          <a:p>
            <a:pPr marL="342900" lvl="0" indent="-342900">
              <a:buClr>
                <a:schemeClr val="accent3"/>
              </a:buClr>
              <a:buFont typeface="Arial" panose="020B0604020202020204" pitchFamily="34" charset="0"/>
              <a:buChar char="•"/>
            </a:pPr>
            <a:r>
              <a:rPr lang="en-US" sz="2400" dirty="0"/>
              <a:t>Ποιος πρέπει να προσαρμοστεί στις ρουτίνες μας — και σε ποια σημεία θα μπορούσαμε να είμαστε πιο ευέλικτοι;</a:t>
            </a:r>
          </a:p>
          <a:p>
            <a:pPr marL="342900" lvl="0" indent="-342900">
              <a:buClr>
                <a:schemeClr val="accent3"/>
              </a:buClr>
              <a:buFont typeface="Arial" panose="020B0604020202020204" pitchFamily="34" charset="0"/>
              <a:buChar char="•"/>
            </a:pPr>
            <a:r>
              <a:rPr lang="en-US" sz="2400" dirty="0"/>
              <a:t>Πώς διακρίνουμε τα οργανωτικά όρια από την απλή συνήθεια;</a:t>
            </a:r>
            <a:endParaRPr lang="de-DE" sz="2400" dirty="0"/>
          </a:p>
        </p:txBody>
      </p:sp>
      <p:pic>
        <p:nvPicPr>
          <p:cNvPr id="2" name="Picture 1">
            <a:extLst>
              <a:ext uri="{FF2B5EF4-FFF2-40B4-BE49-F238E27FC236}">
                <a16:creationId xmlns:a16="http://schemas.microsoft.com/office/drawing/2014/main" id="{B5F5AD77-BE0B-A61B-9BFD-9C7424822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24364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5DC2-F91E-AC9E-D074-A6D65A496818}"/>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9597E4EF-8E81-3799-55F1-8C91D2D0D51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Προκλήσεις στην </a:t>
            </a:r>
            <a:r>
              <a:rPr lang="de-DE" sz="3200" b="1" dirty="0" err="1">
                <a:solidFill>
                  <a:srgbClr val="FFFFFF"/>
                </a:solidFill>
              </a:rPr>
              <a:t>πράξη</a:t>
            </a:r>
            <a:r>
              <a:rPr lang="de-DE" sz="3200" b="1" dirty="0">
                <a:solidFill>
                  <a:srgbClr val="FFFFFF"/>
                </a:solidFill>
              </a:rPr>
              <a:t> </a:t>
            </a:r>
          </a:p>
        </p:txBody>
      </p:sp>
      <p:sp>
        <p:nvSpPr>
          <p:cNvPr id="4" name="Textfeld 3">
            <a:extLst>
              <a:ext uri="{FF2B5EF4-FFF2-40B4-BE49-F238E27FC236}">
                <a16:creationId xmlns:a16="http://schemas.microsoft.com/office/drawing/2014/main" id="{72345D04-7930-CEAA-BE80-56B85BF2206E}"/>
              </a:ext>
            </a:extLst>
          </p:cNvPr>
          <p:cNvSpPr txBox="1"/>
          <p:nvPr/>
        </p:nvSpPr>
        <p:spPr>
          <a:xfrm>
            <a:off x="2154844" y="1025580"/>
            <a:ext cx="9557733" cy="5755422"/>
          </a:xfrm>
          <a:prstGeom prst="rect">
            <a:avLst/>
          </a:prstGeom>
          <a:noFill/>
        </p:spPr>
        <p:txBody>
          <a:bodyPr wrap="square">
            <a:spAutoFit/>
          </a:bodyPr>
          <a:lstStyle/>
          <a:p>
            <a:pPr lvl="0"/>
            <a:r>
              <a:rPr lang="de-DE" sz="2400" b="1" dirty="0">
                <a:ea typeface="Calibri" panose="020F0502020204030204" pitchFamily="34" charset="0"/>
                <a:cs typeface="Calibri" panose="020F0502020204030204" pitchFamily="34" charset="0"/>
              </a:rPr>
              <a:t>Συνεντεύξεις/έντυπα </a:t>
            </a:r>
            <a:r>
              <a:rPr lang="de-DE" sz="2400" b="1" dirty="0" err="1">
                <a:ea typeface="Calibri" panose="020F0502020204030204" pitchFamily="34" charset="0"/>
                <a:cs typeface="Calibri" panose="020F0502020204030204" pitchFamily="34" charset="0"/>
              </a:rPr>
              <a:t>εισαγωγής</a:t>
            </a:r>
          </a:p>
          <a:p>
            <a:pPr marL="342900" lvl="0" indent="-342900">
              <a:spcAft>
                <a:spcPts val="600"/>
              </a:spcAft>
              <a:buClr>
                <a:schemeClr val="accent3"/>
              </a:buClr>
              <a:buFont typeface="Arial" panose="020B0604020202020204" pitchFamily="34" charset="0"/>
              <a:buChar char="•"/>
            </a:pPr>
            <a:r>
              <a:rPr lang="en-US" sz="2300" dirty="0"/>
              <a:t>Οι ετεροκανονιστικές παραδοχές </a:t>
            </a:r>
            <a:r>
              <a:rPr lang="el-GR" sz="2400" dirty="0"/>
              <a:t>«(π.χ. υποθέσεις για σύζυγο διαφορετικού φύλου)»</a:t>
            </a:r>
            <a:r>
              <a:rPr lang="en-GB" sz="2400" dirty="0"/>
              <a:t> </a:t>
            </a:r>
            <a:r>
              <a:rPr lang="en-US" sz="2300" dirty="0" err="1"/>
              <a:t>είν</a:t>
            </a:r>
            <a:r>
              <a:rPr lang="en-US" sz="2300" dirty="0"/>
              <a:t>αι εμφανείς στις συνεντεύξεις και τα έντυπα εισαγωγής και καθιστούν τις σχέσεις αόρατες.</a:t>
            </a:r>
          </a:p>
          <a:p>
            <a:pPr lvl="0">
              <a:spcAft>
                <a:spcPts val="600"/>
              </a:spcAft>
              <a:buClr>
                <a:schemeClr val="accent3"/>
              </a:buClr>
            </a:pPr>
            <a:r>
              <a:rPr lang="de-DE" sz="2400" b="1" dirty="0">
                <a:ea typeface="Calibri" panose="020F0502020204030204" pitchFamily="34" charset="0"/>
                <a:cs typeface="Calibri" panose="020F0502020204030204" pitchFamily="34" charset="0"/>
              </a:rPr>
              <a:t>Ιδιωτικότητα </a:t>
            </a:r>
          </a:p>
          <a:p>
            <a:pPr marL="342900" lvl="0" indent="-342900">
              <a:spcAft>
                <a:spcPts val="600"/>
              </a:spcAft>
              <a:buClr>
                <a:schemeClr val="accent3"/>
              </a:buClr>
              <a:buFont typeface="Arial" panose="020B0604020202020204" pitchFamily="34" charset="0"/>
              <a:buChar char="•"/>
            </a:pPr>
            <a:r>
              <a:rPr lang="de-DE" sz="2300" dirty="0" err="1"/>
              <a:t>Χωρίς ιδιωτικότητα, η οικειότητα είναι σχεδόν </a:t>
            </a:r>
            <a:r>
              <a:rPr lang="de-DE" sz="2300" dirty="0"/>
              <a:t>αδύνατη.</a:t>
            </a:r>
          </a:p>
          <a:p>
            <a:r>
              <a:rPr lang="de-DE" sz="2400" b="1" dirty="0">
                <a:ea typeface="Calibri" panose="020F0502020204030204" pitchFamily="34" charset="0"/>
                <a:cs typeface="Calibri" panose="020F0502020204030204" pitchFamily="34" charset="0"/>
              </a:rPr>
              <a:t>Πολιτισμικές </a:t>
            </a:r>
            <a:r>
              <a:rPr lang="de-DE" sz="2400" b="1" dirty="0" err="1">
                <a:ea typeface="Calibri" panose="020F0502020204030204" pitchFamily="34" charset="0"/>
                <a:cs typeface="Calibri" panose="020F0502020204030204" pitchFamily="34" charset="0"/>
              </a:rPr>
              <a:t>πρακτικές</a:t>
            </a:r>
            <a:endParaRPr lang="de-DE" sz="2400" b="1" dirty="0">
              <a:ea typeface="Calibri" panose="020F0502020204030204" pitchFamily="34" charset="0"/>
              <a:cs typeface="Calibri" panose="020F0502020204030204" pitchFamily="34" charset="0"/>
            </a:endParaRPr>
          </a:p>
          <a:p>
            <a:pPr marL="342900" indent="-342900">
              <a:spcAft>
                <a:spcPts val="600"/>
              </a:spcAft>
              <a:buClr>
                <a:schemeClr val="accent3"/>
              </a:buClr>
              <a:buFont typeface="Arial" panose="020B0604020202020204" pitchFamily="34" charset="0"/>
              <a:buChar char="•"/>
            </a:pPr>
            <a:r>
              <a:rPr lang="el-GR" sz="2400" dirty="0"/>
              <a:t>Η υποτίμηση, η αμυντική στάση και το χιούμορ επηρεάζουν τον τρόπο αντιμετώπισης</a:t>
            </a:r>
            <a:endParaRPr lang="en-GB" sz="2400" dirty="0"/>
          </a:p>
          <a:p>
            <a:pPr>
              <a:spcAft>
                <a:spcPts val="600"/>
              </a:spcAft>
              <a:buClr>
                <a:schemeClr val="accent3"/>
              </a:buClr>
            </a:pPr>
            <a:r>
              <a:rPr lang="de-DE" sz="2400" b="1" dirty="0">
                <a:ea typeface="Calibri" panose="020F0502020204030204" pitchFamily="34" charset="0"/>
                <a:cs typeface="Calibri" panose="020F0502020204030204" pitchFamily="34" charset="0"/>
              </a:rPr>
              <a:t>Οικογενειακές συγκρούσεις</a:t>
            </a:r>
          </a:p>
          <a:p>
            <a:pPr marL="342900" indent="-342900">
              <a:spcAft>
                <a:spcPts val="600"/>
              </a:spcAft>
              <a:buClr>
                <a:schemeClr val="accent3"/>
              </a:buClr>
              <a:buFont typeface="Arial" panose="020B0604020202020204" pitchFamily="34" charset="0"/>
              <a:buChar char="•"/>
            </a:pPr>
            <a:r>
              <a:rPr lang="en-US" sz="2300" dirty="0"/>
              <a:t>Οικογενειακές νόρμες έναντι προσωπικής αυτονομίας</a:t>
            </a:r>
          </a:p>
          <a:p>
            <a:pPr>
              <a:spcAft>
                <a:spcPts val="600"/>
              </a:spcAft>
              <a:buClr>
                <a:schemeClr val="accent3"/>
              </a:buClr>
            </a:pPr>
            <a:r>
              <a:rPr lang="de-DE" sz="2400" b="1" dirty="0" err="1">
                <a:ea typeface="Calibri" panose="020F0502020204030204" pitchFamily="34" charset="0"/>
                <a:cs typeface="Calibri" panose="020F0502020204030204" pitchFamily="34" charset="0"/>
              </a:rPr>
              <a:t>Αβεβαιότητα χωρίς κατευθυντήριες γραμμές</a:t>
            </a:r>
            <a:endParaRPr lang="de-DE" sz="2400" b="1" dirty="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en-US" sz="2300" dirty="0"/>
              <a:t>Όταν η σεξουαλικότητα «δεν αποτελεί θέμα», </a:t>
            </a:r>
            <a:r>
              <a:rPr lang="el-GR" sz="2400" dirty="0"/>
              <a:t>συχνά επιβάλλονται κατά περίπτωση περιορισμοί</a:t>
            </a:r>
            <a:endParaRPr lang="de-DE" sz="2400" dirty="0"/>
          </a:p>
        </p:txBody>
      </p:sp>
      <p:pic>
        <p:nvPicPr>
          <p:cNvPr id="7" name="Grafik 6">
            <a:extLst>
              <a:ext uri="{FF2B5EF4-FFF2-40B4-BE49-F238E27FC236}">
                <a16:creationId xmlns:a16="http://schemas.microsoft.com/office/drawing/2014/main" id="{4AA20753-577C-4777-9468-1AFFB2600702}"/>
              </a:ext>
            </a:extLst>
          </p:cNvPr>
          <p:cNvPicPr>
            <a:picLocks noChangeAspect="1"/>
          </p:cNvPicPr>
          <p:nvPr/>
        </p:nvPicPr>
        <p:blipFill>
          <a:blip r:embed="rId2"/>
          <a:stretch>
            <a:fillRect/>
          </a:stretch>
        </p:blipFill>
        <p:spPr>
          <a:xfrm>
            <a:off x="276039" y="2300958"/>
            <a:ext cx="1468993" cy="1842823"/>
          </a:xfrm>
          <a:prstGeom prst="rect">
            <a:avLst/>
          </a:prstGeom>
        </p:spPr>
      </p:pic>
      <p:pic>
        <p:nvPicPr>
          <p:cNvPr id="2" name="Picture 1">
            <a:extLst>
              <a:ext uri="{FF2B5EF4-FFF2-40B4-BE49-F238E27FC236}">
                <a16:creationId xmlns:a16="http://schemas.microsoft.com/office/drawing/2014/main" id="{7BA7AE78-BB92-11CC-7459-55656D1018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36248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AE44-547A-9105-5B6F-3979454D1A84}"/>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FC31F9CB-54B1-917D-6086-803ADA9AB93E}"/>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Στρατηγικές πρόληψης</a:t>
            </a:r>
            <a:endParaRPr lang="de-DE" sz="3200" b="1" dirty="0">
              <a:solidFill>
                <a:srgbClr val="FFFFFF"/>
              </a:solidFill>
            </a:endParaRPr>
          </a:p>
        </p:txBody>
      </p:sp>
      <p:pic>
        <p:nvPicPr>
          <p:cNvPr id="7" name="Grafik 6">
            <a:extLst>
              <a:ext uri="{FF2B5EF4-FFF2-40B4-BE49-F238E27FC236}">
                <a16:creationId xmlns:a16="http://schemas.microsoft.com/office/drawing/2014/main" id="{81E1EC42-CC77-2CD3-174D-5A323C3ED96F}"/>
              </a:ext>
            </a:extLst>
          </p:cNvPr>
          <p:cNvPicPr>
            <a:picLocks noChangeAspect="1"/>
          </p:cNvPicPr>
          <p:nvPr/>
        </p:nvPicPr>
        <p:blipFill>
          <a:blip r:embed="rId2"/>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73734275-54FC-9419-8D67-D777630660EF}"/>
              </a:ext>
            </a:extLst>
          </p:cNvPr>
          <p:cNvSpPr txBox="1"/>
          <p:nvPr/>
        </p:nvSpPr>
        <p:spPr>
          <a:xfrm>
            <a:off x="2041452" y="990301"/>
            <a:ext cx="9858080" cy="4315797"/>
          </a:xfrm>
          <a:prstGeom prst="rect">
            <a:avLst/>
          </a:prstGeom>
          <a:noFill/>
        </p:spPr>
        <p:txBody>
          <a:bodyPr wrap="square">
            <a:spAutoFit/>
          </a:bodyPr>
          <a:lstStyle/>
          <a:p>
            <a:pPr lvl="0" algn="just">
              <a:lnSpc>
                <a:spcPct val="107000"/>
              </a:lnSpc>
              <a:spcAft>
                <a:spcPts val="800"/>
              </a:spcAft>
              <a:buClr>
                <a:srgbClr val="686868"/>
              </a:buClr>
            </a:pPr>
            <a:r>
              <a:rPr lang="de-DE" sz="2000" b="1" dirty="0">
                <a:solidFill>
                  <a:srgbClr val="D33FB2"/>
                </a:solidFill>
                <a:latin typeface="Calibri" panose="020F0502020204030204" pitchFamily="34" charset="0"/>
                <a:ea typeface="Calibri" panose="020F0502020204030204" pitchFamily="34" charset="0"/>
                <a:cs typeface="Calibri" panose="020F0502020204030204" pitchFamily="34" charset="0"/>
              </a:rPr>
              <a:t>Ηθική</a:t>
            </a:r>
            <a:r>
              <a:rPr lang="de-DE" sz="2000" b="1" dirty="0" err="1">
                <a:solidFill>
                  <a:srgbClr val="D33FB2"/>
                </a:solidFill>
                <a:latin typeface="Calibri" panose="020F0502020204030204" pitchFamily="34" charset="0"/>
                <a:ea typeface="Calibri" panose="020F0502020204030204" pitchFamily="34" charset="0"/>
                <a:cs typeface="Calibri" panose="020F0502020204030204" pitchFamily="34" charset="0"/>
              </a:rPr>
              <a:t> ρύθμιση</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Κριτικές αντιδράσεις σχετικά με τη σεξουαλικότητα των ηλικιωμένων ή των ατόμων της ΛΟΑΤΚΙ κοινότητας (περιγράφοντάς την ως «δυσάρεστη», «αηδιαστική» ή, αντίθετα, υποτιμώντας την με παιδικό τρόπο). </a:t>
            </a:r>
          </a:p>
          <a:p>
            <a:pPr marL="226695">
              <a:lnSpc>
                <a:spcPct val="107000"/>
              </a:lnSpc>
              <a:spcAft>
                <a:spcPts val="800"/>
              </a:spcAft>
              <a:buNone/>
            </a:pPr>
            <a:r>
              <a:rPr lang="en-US" sz="20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Παραδείγματα</a:t>
            </a:r>
            <a:r>
              <a:rPr lang="de-DE" sz="20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Ένας φροντιστής λέει: «Δεν θα έπρεπε να το κάνουν αυτό στην ηλικία τους…»</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Γέλια ή αποδοκιμαστικά βλέμματα απέναντι στην ομοφυλοφιλική οικειότητα.</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Εξευτελισμός: «Α, αυτοί οι δύο είναι τόσο χαριτωμένοι όσο οι έφηβοι».</a:t>
            </a:r>
          </a:p>
          <a:p>
            <a:pPr lvl="0">
              <a:lnSpc>
                <a:spcPct val="107000"/>
              </a:lnSpc>
              <a:spcAft>
                <a:spcPts val="800"/>
              </a:spcAft>
              <a:buClr>
                <a:srgbClr val="686868"/>
              </a:buClr>
              <a:buSzPts val="1000"/>
              <a:tabLst>
                <a:tab pos="228600" algn="l"/>
                <a:tab pos="457200" algn="l"/>
              </a:tabLst>
            </a:pPr>
            <a:r>
              <a:rPr lang="de-DE" sz="2000" b="1" dirty="0" err="1">
                <a:solidFill>
                  <a:srgbClr val="D33FB2"/>
                </a:solidFill>
                <a:latin typeface="Calibri" panose="020F0502020204030204" pitchFamily="34" charset="0"/>
                <a:ea typeface="Calibri" panose="020F0502020204030204" pitchFamily="34" charset="0"/>
                <a:cs typeface="Calibri" panose="020F0502020204030204" pitchFamily="34" charset="0"/>
              </a:rPr>
              <a:t>Στρατηγική</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Σε αυτό το πλαίσιο, συνιστάται να θεσπιστεί μια </a:t>
            </a:r>
            <a:r>
              <a:rPr lang="en-US" sz="2000" b="1" dirty="0">
                <a:solidFill>
                  <a:srgbClr val="252223"/>
                </a:solidFill>
                <a:latin typeface="Calibri" panose="020F0502020204030204" pitchFamily="34" charset="0"/>
                <a:ea typeface="Calibri" panose="020F0502020204030204" pitchFamily="34" charset="0"/>
                <a:cs typeface="Calibri" panose="020F0502020204030204" pitchFamily="34" charset="0"/>
              </a:rPr>
              <a:t>οδηγία για την ομάδα: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«περιγράψτε αντί να κρίνετε», να οργανωθούν </a:t>
            </a:r>
            <a:r>
              <a:rPr lang="en-US" sz="2000" b="1" dirty="0">
                <a:solidFill>
                  <a:srgbClr val="252223"/>
                </a:solidFill>
                <a:latin typeface="Calibri" panose="020F0502020204030204" pitchFamily="34" charset="0"/>
                <a:ea typeface="Calibri" panose="020F0502020204030204" pitchFamily="34" charset="0"/>
                <a:cs typeface="Calibri" panose="020F0502020204030204" pitchFamily="34" charset="0"/>
              </a:rPr>
              <a:t>διαβουλεύσεις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μεταξύ συναδέλφων </a:t>
            </a:r>
            <a:r>
              <a:rPr lang="en-US" sz="2000" b="1" dirty="0">
                <a:solidFill>
                  <a:srgbClr val="252223"/>
                </a:solidFill>
                <a:latin typeface="Calibri" panose="020F0502020204030204" pitchFamily="34" charset="0"/>
                <a:ea typeface="Calibri" panose="020F0502020204030204" pitchFamily="34" charset="0"/>
                <a:cs typeface="Calibri" panose="020F0502020204030204" pitchFamily="34" charset="0"/>
              </a:rPr>
              <a:t>για συγκεκριμένες περιπτώσεις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ή </a:t>
            </a:r>
            <a:r>
              <a:rPr lang="el-GR" sz="2000" dirty="0"/>
              <a:t>να αξιοποιηθεί η </a:t>
            </a:r>
            <a:r>
              <a:rPr lang="el-GR" sz="2000" b="1" dirty="0"/>
              <a:t>επαγγελματική εποπτεία</a:t>
            </a:r>
            <a:endParaRPr lang="de-DE" sz="20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3C73600A-057D-AEA7-1768-1ED6BF2B3F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77343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5D6AB-D63D-81D1-BB54-39C21322CFAE}"/>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ED22581C-733E-9611-A33C-4AF86ECC8045}"/>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Στρατηγικές πρόληψης</a:t>
            </a:r>
            <a:endParaRPr lang="de-DE" sz="3200" b="1" dirty="0">
              <a:solidFill>
                <a:srgbClr val="FFFFFF"/>
              </a:solidFill>
            </a:endParaRPr>
          </a:p>
        </p:txBody>
      </p:sp>
      <p:pic>
        <p:nvPicPr>
          <p:cNvPr id="7" name="Grafik 6">
            <a:extLst>
              <a:ext uri="{FF2B5EF4-FFF2-40B4-BE49-F238E27FC236}">
                <a16:creationId xmlns:a16="http://schemas.microsoft.com/office/drawing/2014/main" id="{2854E0FB-0E10-676A-FB60-6E03B366933C}"/>
              </a:ext>
            </a:extLst>
          </p:cNvPr>
          <p:cNvPicPr>
            <a:picLocks noChangeAspect="1"/>
          </p:cNvPicPr>
          <p:nvPr/>
        </p:nvPicPr>
        <p:blipFill>
          <a:blip r:embed="rId2"/>
          <a:stretch>
            <a:fillRect/>
          </a:stretch>
        </p:blipFill>
        <p:spPr>
          <a:xfrm>
            <a:off x="142675" y="4126344"/>
            <a:ext cx="1439273" cy="1805540"/>
          </a:xfrm>
          <a:prstGeom prst="rect">
            <a:avLst/>
          </a:prstGeom>
        </p:spPr>
      </p:pic>
      <p:sp>
        <p:nvSpPr>
          <p:cNvPr id="4" name="Textfeld 3">
            <a:extLst>
              <a:ext uri="{FF2B5EF4-FFF2-40B4-BE49-F238E27FC236}">
                <a16:creationId xmlns:a16="http://schemas.microsoft.com/office/drawing/2014/main" id="{7EFCF828-A1F4-B281-5082-E05EECB7F768}"/>
              </a:ext>
            </a:extLst>
          </p:cNvPr>
          <p:cNvSpPr txBox="1"/>
          <p:nvPr/>
        </p:nvSpPr>
        <p:spPr>
          <a:xfrm>
            <a:off x="1676400" y="926116"/>
            <a:ext cx="10515600" cy="4769254"/>
          </a:xfrm>
          <a:prstGeom prst="rect">
            <a:avLst/>
          </a:prstGeom>
          <a:noFill/>
        </p:spPr>
        <p:txBody>
          <a:bodyPr wrap="square">
            <a:spAutoFit/>
          </a:bodyPr>
          <a:lstStyle/>
          <a:p>
            <a:pPr lvl="0">
              <a:lnSpc>
                <a:spcPct val="107000"/>
              </a:lnSpc>
              <a:buClr>
                <a:srgbClr val="686868"/>
              </a:buClr>
            </a:pPr>
            <a:r>
              <a:rPr lang="de-DE" sz="2000" b="1" dirty="0" err="1">
                <a:solidFill>
                  <a:srgbClr val="D33FB2"/>
                </a:solidFill>
                <a:ea typeface="Calibri" panose="020F0502020204030204" pitchFamily="34" charset="0"/>
                <a:cs typeface="Calibri" panose="020F0502020204030204" pitchFamily="34" charset="0"/>
              </a:rPr>
              <a:t>Προστασία ή διακρίσεις λόγω αναπηρίας</a:t>
            </a:r>
            <a:r>
              <a:rPr lang="de-DE" sz="2000" b="1" dirty="0">
                <a:solidFill>
                  <a:srgbClr val="D33FB2"/>
                </a:solidFill>
                <a:ea typeface="Calibri" panose="020F0502020204030204" pitchFamily="34" charset="0"/>
                <a:cs typeface="Calibri" panose="020F0502020204030204" pitchFamily="34" charset="0"/>
              </a:rPr>
              <a:t>;</a:t>
            </a:r>
            <a:endParaRPr lang="de-DE" sz="2000" b="1" dirty="0">
              <a:solidFill>
                <a:srgbClr val="D33FB2"/>
              </a:solidFill>
              <a:effectLst/>
              <a:ea typeface="Calibri" panose="020F0502020204030204" pitchFamily="34" charset="0"/>
              <a:cs typeface="Calibri" panose="020F0502020204030204" pitchFamily="34" charset="0"/>
            </a:endParaRPr>
          </a:p>
          <a:p>
            <a:pPr lvl="0">
              <a:lnSpc>
                <a:spcPct val="107000"/>
              </a:lnSpc>
              <a:buClr>
                <a:srgbClr val="686868"/>
              </a:buClr>
            </a:pPr>
            <a:endParaRPr lang="de-DE" sz="20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en-US" sz="2000" dirty="0">
                <a:solidFill>
                  <a:srgbClr val="252223"/>
                </a:solidFill>
                <a:ea typeface="Calibri" panose="020F0502020204030204" pitchFamily="34" charset="0"/>
                <a:cs typeface="Calibri" panose="020F0502020204030204" pitchFamily="34" charset="0"/>
              </a:rPr>
              <a:t>Ο περιορισμός ή η αποτροπή των ηλικιωμένων από τη σεξουαλική δραστηριότητα υπό το πρόσχημα της «προστασίας» (ειδικά σε περιπτώσεις γνωστικής εξασθένησης). </a:t>
            </a:r>
          </a:p>
          <a:p>
            <a:pPr marL="226695">
              <a:lnSpc>
                <a:spcPct val="107000"/>
              </a:lnSpc>
              <a:spcAft>
                <a:spcPts val="800"/>
              </a:spcAft>
              <a:buNone/>
            </a:pPr>
            <a:r>
              <a:rPr lang="en-US" sz="2000" b="1" dirty="0">
                <a:solidFill>
                  <a:srgbClr val="252223"/>
                </a:solidFill>
                <a:effectLst/>
                <a:ea typeface="Calibri" panose="020F0502020204030204" pitchFamily="34" charset="0"/>
                <a:cs typeface="Calibri" panose="020F0502020204030204" pitchFamily="34" charset="0"/>
              </a:rPr>
              <a:t>Παραδείγματα</a:t>
            </a:r>
            <a:r>
              <a:rPr lang="de-DE" sz="2000" b="1" dirty="0">
                <a:solidFill>
                  <a:srgbClr val="252223"/>
                </a:solidFill>
                <a:effectLst/>
                <a:ea typeface="Times New Roman" panose="02020603050405020304" pitchFamily="18" charset="0"/>
              </a:rPr>
              <a:t>:</a:t>
            </a:r>
            <a:endParaRPr lang="de-DE" sz="2000" dirty="0">
              <a:solidFill>
                <a:srgbClr val="252223"/>
              </a:solidFill>
              <a:effectLst/>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solidFill>
                  <a:srgbClr val="252223"/>
                </a:solidFill>
                <a:ea typeface="Calibri" panose="020F0502020204030204" pitchFamily="34" charset="0"/>
                <a:cs typeface="Calibri" panose="020F0502020204030204" pitchFamily="34" charset="0"/>
              </a:rPr>
              <a:t>Αποτροπή μιας σχέσης σε περιπτώσεις άνοιας («Δεν μπορεί να πάρει αυτή την απόφαση»).</a:t>
            </a: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solidFill>
                  <a:srgbClr val="252223"/>
                </a:solidFill>
                <a:ea typeface="Calibri" panose="020F0502020204030204" pitchFamily="34" charset="0"/>
                <a:cs typeface="Calibri" panose="020F0502020204030204" pitchFamily="34" charset="0"/>
              </a:rPr>
              <a:t>Τα μέλη της οικογένειας ή το προσωπικό απαγορεύουν τις επισκέψεις ενός συντρόφου «για τη δική της προστασία».</a:t>
            </a: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solidFill>
                  <a:srgbClr val="252223"/>
                </a:solidFill>
                <a:ea typeface="Calibri" panose="020F0502020204030204" pitchFamily="34" charset="0"/>
                <a:cs typeface="Calibri" panose="020F0502020204030204" pitchFamily="34" charset="0"/>
              </a:rPr>
              <a:t>Η σεξουαλική επαφή θεωρείται γενικά «επικίνδυνη». </a:t>
            </a:r>
            <a:br>
              <a:rPr lang="en-US" sz="2000" dirty="0">
                <a:solidFill>
                  <a:srgbClr val="252223"/>
                </a:solidFill>
                <a:ea typeface="Calibri" panose="020F0502020204030204" pitchFamily="34" charset="0"/>
                <a:cs typeface="Calibri" panose="020F0502020204030204" pitchFamily="34" charset="0"/>
              </a:rPr>
            </a:br>
            <a:br>
              <a:rPr lang="en-US" sz="2000" dirty="0">
                <a:solidFill>
                  <a:srgbClr val="252223"/>
                </a:solidFill>
                <a:ea typeface="Calibri" panose="020F0502020204030204" pitchFamily="34" charset="0"/>
                <a:cs typeface="Calibri" panose="020F0502020204030204" pitchFamily="34" charset="0"/>
              </a:rPr>
            </a:br>
            <a:r>
              <a:rPr lang="de-DE" sz="2000" b="1" dirty="0" err="1">
                <a:solidFill>
                  <a:srgbClr val="D33FB2"/>
                </a:solidFill>
                <a:effectLst/>
                <a:ea typeface="Calibri" panose="020F0502020204030204" pitchFamily="34" charset="0"/>
                <a:cs typeface="Calibri" panose="020F0502020204030204" pitchFamily="34" charset="0"/>
              </a:rPr>
              <a:t>Στρατηγική</a:t>
            </a:r>
            <a:r>
              <a:rPr lang="de-DE" sz="2000" b="1" dirty="0">
                <a:solidFill>
                  <a:srgbClr val="D33FB2"/>
                </a:solidFill>
                <a:effectLst/>
                <a:ea typeface="Calibri" panose="020F0502020204030204" pitchFamily="34" charset="0"/>
                <a:cs typeface="Calibri" panose="020F0502020204030204" pitchFamily="34" charset="0"/>
              </a:rPr>
              <a:t>: </a:t>
            </a:r>
            <a:r>
              <a:rPr lang="en-US" sz="2000" dirty="0">
                <a:solidFill>
                  <a:srgbClr val="252223"/>
                </a:solidFill>
                <a:ea typeface="Calibri" panose="020F0502020204030204" pitchFamily="34" charset="0"/>
                <a:cs typeface="Calibri" panose="020F0502020204030204" pitchFamily="34" charset="0"/>
              </a:rPr>
              <a:t> Εφαρμογή διαφανούς </a:t>
            </a:r>
            <a:r>
              <a:rPr lang="en-US" sz="2000" b="1" dirty="0">
                <a:solidFill>
                  <a:srgbClr val="252223"/>
                </a:solidFill>
                <a:ea typeface="Calibri" panose="020F0502020204030204" pitchFamily="34" charset="0"/>
                <a:cs typeface="Calibri" panose="020F0502020204030204" pitchFamily="34" charset="0"/>
              </a:rPr>
              <a:t>διαχείρισης της συγκατάθεσης</a:t>
            </a:r>
            <a:r>
              <a:rPr lang="en-US" sz="2000" dirty="0">
                <a:solidFill>
                  <a:srgbClr val="252223"/>
                </a:solidFill>
                <a:ea typeface="Calibri" panose="020F0502020204030204" pitchFamily="34" charset="0"/>
                <a:cs typeface="Calibri" panose="020F0502020204030204" pitchFamily="34" charset="0"/>
              </a:rPr>
              <a:t>, δομημένων διαδικασιών και </a:t>
            </a:r>
            <a:r>
              <a:rPr lang="en-US" sz="2000" b="1" dirty="0">
                <a:solidFill>
                  <a:srgbClr val="252223"/>
                </a:solidFill>
                <a:ea typeface="Calibri" panose="020F0502020204030204" pitchFamily="34" charset="0"/>
                <a:cs typeface="Calibri" panose="020F0502020204030204" pitchFamily="34" charset="0"/>
              </a:rPr>
              <a:t>κατευθυντήριων γραμμών για τη διασφάλιση της προστασίας των ευάλωτων ατόμων </a:t>
            </a:r>
            <a:r>
              <a:rPr lang="en-US" sz="2000" dirty="0">
                <a:solidFill>
                  <a:srgbClr val="252223"/>
                </a:solidFill>
                <a:ea typeface="Calibri" panose="020F0502020204030204" pitchFamily="34" charset="0"/>
                <a:cs typeface="Calibri" panose="020F0502020204030204" pitchFamily="34" charset="0"/>
              </a:rPr>
              <a:t>(πρωτόκολλα προστασίας), διεξοδική τεκμηρίωση και εξέταση κάθε περίπτωσης ξεχωριστά.</a:t>
            </a:r>
            <a:r>
              <a:rPr lang="de-DE" sz="2000" b="1" dirty="0">
                <a:solidFill>
                  <a:srgbClr val="D33FB2"/>
                </a:solidFill>
                <a:effectLst/>
                <a:ea typeface="Calibri" panose="020F0502020204030204" pitchFamily="34" charset="0"/>
                <a:cs typeface="Calibri" panose="020F0502020204030204" pitchFamily="34" charset="0"/>
              </a:rPr>
              <a:t> </a:t>
            </a:r>
            <a:endParaRPr lang="de-DE" sz="2000" dirty="0">
              <a:solidFill>
                <a:srgbClr val="252223"/>
              </a:solidFill>
              <a:effectLst/>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A44C05B0-4B8A-7B1B-D8F8-218ACE1FC2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119170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329D-E558-E0D2-BC67-21A422FF72ED}"/>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FD0B6364-7FFB-0BB1-3799-91756CF7E1DE}"/>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Στρατηγικές πρόληψης</a:t>
            </a:r>
            <a:endParaRPr lang="de-DE" sz="3200" b="1" dirty="0">
              <a:solidFill>
                <a:srgbClr val="FFFFFF"/>
              </a:solidFill>
            </a:endParaRPr>
          </a:p>
        </p:txBody>
      </p:sp>
      <p:pic>
        <p:nvPicPr>
          <p:cNvPr id="7" name="Grafik 6">
            <a:extLst>
              <a:ext uri="{FF2B5EF4-FFF2-40B4-BE49-F238E27FC236}">
                <a16:creationId xmlns:a16="http://schemas.microsoft.com/office/drawing/2014/main" id="{2A723044-53DF-E1C8-F618-51619C72DAC3}"/>
              </a:ext>
            </a:extLst>
          </p:cNvPr>
          <p:cNvPicPr>
            <a:picLocks noChangeAspect="1"/>
          </p:cNvPicPr>
          <p:nvPr/>
        </p:nvPicPr>
        <p:blipFill>
          <a:blip r:embed="rId2"/>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F69BC4AF-4ED4-EF53-EC66-10043D03F927}"/>
              </a:ext>
            </a:extLst>
          </p:cNvPr>
          <p:cNvSpPr txBox="1"/>
          <p:nvPr/>
        </p:nvSpPr>
        <p:spPr>
          <a:xfrm>
            <a:off x="1988288" y="892118"/>
            <a:ext cx="9983767" cy="5988755"/>
          </a:xfrm>
          <a:prstGeom prst="rect">
            <a:avLst/>
          </a:prstGeom>
          <a:noFill/>
        </p:spPr>
        <p:txBody>
          <a:bodyPr wrap="square">
            <a:spAutoFit/>
          </a:bodyPr>
          <a:lstStyle/>
          <a:p>
            <a:pPr lvl="0" algn="just">
              <a:lnSpc>
                <a:spcPct val="107000"/>
              </a:lnSpc>
              <a:spcAft>
                <a:spcPts val="800"/>
              </a:spcAft>
              <a:buClr>
                <a:srgbClr val="686868"/>
              </a:buClr>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Συμβολική «ένταξη</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Συμβολική «ένταξη», </a:t>
            </a:r>
            <a:r>
              <a:rPr lang="el-GR"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χωρίς πραγματική δομική αλλαγή</a:t>
            </a:r>
            <a:r>
              <a:rPr lang="en-GB"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 </a:t>
            </a: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ή αλλαγή στάσης.</a:t>
            </a:r>
          </a:p>
          <a:p>
            <a:pPr marL="226695">
              <a:lnSpc>
                <a:spcPct val="107000"/>
              </a:lnSpc>
              <a:spcAft>
                <a:spcPts val="800"/>
              </a:spcAft>
              <a:buNone/>
            </a:pPr>
            <a:r>
              <a:rPr lang="de-DE" sz="2200" b="1"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Παραδείγματα</a:t>
            </a:r>
            <a:r>
              <a:rPr lang="de-DE" sz="22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Καλές προθέσεις: η σημαία του ουράνιου τόξου στο λόμπι — χωρίς όμως εκπαίδευση του προσωπικού. Η «ποικιλομορφία» στην αποστολή του οργανισμού — αλλά οι καταγγελίες από άτομα της κοινότητας LGBTQI+ αγνοούνται.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Υπάρχει μια «συντονίστρια για θέματα queer» — αλλά δεν έχει εξουσία λήψης αποφάσεων. </a:t>
            </a:r>
          </a:p>
          <a:p>
            <a:pPr lvl="0">
              <a:lnSpc>
                <a:spcPct val="120000"/>
              </a:lnSpc>
              <a:buClr>
                <a:schemeClr val="accent3"/>
              </a:buClr>
              <a:buSzPts val="1000"/>
              <a:tabLst>
                <a:tab pos="228600" algn="l"/>
                <a:tab pos="457200" algn="l"/>
              </a:tabLst>
            </a:pPr>
            <a:r>
              <a:rPr lang="de-DE" sz="22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Στρατηγική</a:t>
            </a:r>
            <a:r>
              <a:rPr lang="de-DE" sz="22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2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Αυτοαξιολόγηση εντός του οργανισμού</a:t>
            </a:r>
            <a:endParaRPr lang="de-DE" sz="2200" b="1"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Γλώσσα: </a:t>
            </a:r>
            <a:r>
              <a:rPr lang="en-US" sz="2200" dirty="0">
                <a:solidFill>
                  <a:srgbClr val="252223"/>
                </a:solidFill>
                <a:latin typeface="Calibri" panose="020F0502020204030204" pitchFamily="34" charset="0"/>
                <a:cs typeface="Calibri" panose="020F0502020204030204" pitchFamily="34" charset="0"/>
              </a:rPr>
              <a:t>Χρησιμοποιούμε γλώσσα χωρίς διακρίσεις;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Χώροι: </a:t>
            </a:r>
            <a:r>
              <a:rPr lang="en-US" sz="2200" dirty="0">
                <a:solidFill>
                  <a:srgbClr val="252223"/>
                </a:solidFill>
                <a:latin typeface="Calibri" panose="020F0502020204030204" pitchFamily="34" charset="0"/>
                <a:cs typeface="Calibri" panose="020F0502020204030204" pitchFamily="34" charset="0"/>
              </a:rPr>
              <a:t>Διαθέτουμε, για παράδειγμα, ασφαλείς χώρους;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Κανόνες: </a:t>
            </a:r>
            <a:r>
              <a:rPr lang="en-US" sz="2200" dirty="0">
                <a:solidFill>
                  <a:srgbClr val="252223"/>
                </a:solidFill>
                <a:latin typeface="Calibri" panose="020F0502020204030204" pitchFamily="34" charset="0"/>
                <a:cs typeface="Calibri" panose="020F0502020204030204" pitchFamily="34" charset="0"/>
              </a:rPr>
              <a:t>Είναι ευαίσθητοι σε ζητήματα διακρίσεων;</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200" b="1" dirty="0">
                <a:solidFill>
                  <a:srgbClr val="252223"/>
                </a:solidFill>
                <a:latin typeface="Calibri" panose="020F0502020204030204" pitchFamily="34" charset="0"/>
                <a:cs typeface="Calibri" panose="020F0502020204030204" pitchFamily="34" charset="0"/>
              </a:rPr>
              <a:t> Διαδικασίες υποβολής καταγγελιών: </a:t>
            </a:r>
            <a:r>
              <a:rPr lang="en-US" sz="2200" dirty="0">
                <a:solidFill>
                  <a:srgbClr val="252223"/>
                </a:solidFill>
                <a:latin typeface="Calibri" panose="020F0502020204030204" pitchFamily="34" charset="0"/>
                <a:cs typeface="Calibri" panose="020F0502020204030204" pitchFamily="34" charset="0"/>
              </a:rPr>
              <a:t>Ποιος μπορεί να τις χρησιμοποιήσει και πόσο προσβάσιμες και αποτελεσματικές είναι;</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E2C5AC18-EB38-BFF5-6B80-D9DBD0CF5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367250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990-0E72-FE33-7298-2E21AF64B0AE}"/>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837455D0-597C-4805-CB0A-AD8229A36E0F}"/>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Στρατηγικές πρόληψης</a:t>
            </a:r>
            <a:endParaRPr lang="de-DE" sz="3200" b="1" dirty="0">
              <a:solidFill>
                <a:srgbClr val="FFFFFF"/>
              </a:solidFill>
            </a:endParaRPr>
          </a:p>
        </p:txBody>
      </p:sp>
      <p:pic>
        <p:nvPicPr>
          <p:cNvPr id="7" name="Grafik 6">
            <a:extLst>
              <a:ext uri="{FF2B5EF4-FFF2-40B4-BE49-F238E27FC236}">
                <a16:creationId xmlns:a16="http://schemas.microsoft.com/office/drawing/2014/main" id="{5D9DDB24-4E2F-6980-5C8E-11A22D66FDBB}"/>
              </a:ext>
            </a:extLst>
          </p:cNvPr>
          <p:cNvPicPr>
            <a:picLocks noChangeAspect="1"/>
          </p:cNvPicPr>
          <p:nvPr/>
        </p:nvPicPr>
        <p:blipFill>
          <a:blip r:embed="rId2"/>
          <a:stretch>
            <a:fillRect/>
          </a:stretch>
        </p:blipFill>
        <p:spPr>
          <a:xfrm>
            <a:off x="142675" y="4200772"/>
            <a:ext cx="1439273" cy="1805540"/>
          </a:xfrm>
          <a:prstGeom prst="rect">
            <a:avLst/>
          </a:prstGeom>
        </p:spPr>
      </p:pic>
      <p:sp>
        <p:nvSpPr>
          <p:cNvPr id="4" name="Textfeld 3">
            <a:extLst>
              <a:ext uri="{FF2B5EF4-FFF2-40B4-BE49-F238E27FC236}">
                <a16:creationId xmlns:a16="http://schemas.microsoft.com/office/drawing/2014/main" id="{1A702A8D-45B2-D22A-7FC9-54F7708DEB95}"/>
              </a:ext>
            </a:extLst>
          </p:cNvPr>
          <p:cNvSpPr txBox="1"/>
          <p:nvPr/>
        </p:nvSpPr>
        <p:spPr>
          <a:xfrm>
            <a:off x="1581948" y="960748"/>
            <a:ext cx="10015870" cy="5517280"/>
          </a:xfrm>
          <a:prstGeom prst="rect">
            <a:avLst/>
          </a:prstGeom>
          <a:noFill/>
        </p:spPr>
        <p:txBody>
          <a:bodyPr wrap="square">
            <a:spAutoFit/>
          </a:bodyPr>
          <a:lstStyle/>
          <a:p>
            <a:pPr>
              <a:lnSpc>
                <a:spcPct val="107000"/>
              </a:lnSpc>
              <a:spcAft>
                <a:spcPts val="800"/>
              </a:spcAft>
              <a:buClr>
                <a:srgbClr val="686868"/>
              </a:buClr>
              <a:buSzPts val="1000"/>
              <a:tabLst>
                <a:tab pos="457200" algn="l"/>
              </a:tabLst>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Πολιτισμική ερμηνεία </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b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b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Οι συμπεριφορές ή οι ανάγκες αποδίδονται πολύ γρήγορα στην «κουλτούρα», αντί να εξετάζονται από ατομική προοπτική. Αυτό περιορίζει τους ανθρώπους σε στερεότυπα, γεγονός που ενισχύει </a:t>
            </a:r>
            <a:r>
              <a:rPr lang="el-GR" sz="2400" dirty="0"/>
              <a:t>την “ετεροποίηση” (</a:t>
            </a:r>
            <a:r>
              <a:rPr lang="en-GB" sz="2400" dirty="0"/>
              <a:t>Othering)»</a:t>
            </a:r>
          </a:p>
          <a:p>
            <a:pPr>
              <a:lnSpc>
                <a:spcPct val="107000"/>
              </a:lnSpc>
              <a:spcAft>
                <a:spcPts val="800"/>
              </a:spcAft>
              <a:buClr>
                <a:srgbClr val="686868"/>
              </a:buClr>
              <a:buSzPts val="1000"/>
              <a:tabLst>
                <a:tab pos="457200" algn="l"/>
              </a:tabLst>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Παραδείγματα:</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«Στην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κουλτούρα σου είναι ταμπού</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σωστά</a:t>
            </a: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Η υπόθεση ότι ένα άτομο καταστέλλει τη σεξουαλικότητά του λόγω του κοινωνικού του υπόβαθρου. Γενικεύσεις σχετικά με τις «θρησκευτικές οικογένειες».</a:t>
            </a:r>
            <a:b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br>
            <a:b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b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Στρατηγική</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Κάντε συγκεκριμένες </a:t>
            </a:r>
            <a:r>
              <a:rPr lang="en-US"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ερωτήσεις</a:t>
            </a: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el-GR" sz="2400" dirty="0"/>
              <a:t>αντί να προβαίνετε σε άκριτες υποθέσεις</a:t>
            </a:r>
            <a:endParaRPr lang="en-GB" sz="2400" dirty="0"/>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en-US"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Εστιάστε</a:t>
            </a: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 σε διατομεακές προσεγγίσεις.</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3F33617E-D3A7-C61B-18F1-4C970EBB44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970" y="6255763"/>
            <a:ext cx="1899790" cy="356886"/>
          </a:xfrm>
          <a:prstGeom prst="rect">
            <a:avLst/>
          </a:prstGeom>
        </p:spPr>
      </p:pic>
    </p:spTree>
    <p:extLst>
      <p:ext uri="{BB962C8B-B14F-4D97-AF65-F5344CB8AC3E}">
        <p14:creationId xmlns:p14="http://schemas.microsoft.com/office/powerpoint/2010/main" val="68643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520B5-243A-1AFB-F4EB-B6D5C23908BB}"/>
              </a:ext>
            </a:extLst>
          </p:cNvPr>
          <p:cNvSpPr>
            <a:spLocks noGrp="1"/>
          </p:cNvSpPr>
          <p:nvPr>
            <p:ph type="title"/>
          </p:nvPr>
        </p:nvSpPr>
        <p:spPr>
          <a:xfrm>
            <a:off x="123824" y="303138"/>
            <a:ext cx="11944351" cy="715879"/>
          </a:xfrm>
        </p:spPr>
        <p:txBody>
          <a:bodyPr/>
          <a:lstStyle/>
          <a:p>
            <a:r>
              <a:rPr lang="en-US" sz="3200" b="1" dirty="0"/>
              <a:t>Κατευθυντήριες οδηγίες για εκπαιδευτικούς και επαγγελματίες </a:t>
            </a:r>
            <a:br>
              <a:rPr lang="en-US" b="1" dirty="0"/>
            </a:br>
            <a:endParaRPr lang="de-DE" dirty="0"/>
          </a:p>
        </p:txBody>
      </p:sp>
      <p:sp>
        <p:nvSpPr>
          <p:cNvPr id="3" name="Inhaltsplatzhalter 2">
            <a:extLst>
              <a:ext uri="{FF2B5EF4-FFF2-40B4-BE49-F238E27FC236}">
                <a16:creationId xmlns:a16="http://schemas.microsoft.com/office/drawing/2014/main" id="{4BBE46ED-8D5F-27A5-3D2B-181CA58A3B7A}"/>
              </a:ext>
            </a:extLst>
          </p:cNvPr>
          <p:cNvSpPr>
            <a:spLocks noGrp="1"/>
          </p:cNvSpPr>
          <p:nvPr>
            <p:ph sz="quarter" idx="12"/>
          </p:nvPr>
        </p:nvSpPr>
        <p:spPr>
          <a:xfrm>
            <a:off x="1964721" y="1272410"/>
            <a:ext cx="9339792" cy="4985910"/>
          </a:xfrm>
        </p:spPr>
        <p:txBody>
          <a:bodyPr/>
          <a:lstStyle/>
          <a:p>
            <a:pPr algn="just">
              <a:lnSpc>
                <a:spcPct val="107000"/>
              </a:lnSpc>
              <a:spcAft>
                <a:spcPts val="800"/>
              </a:spcAft>
            </a:pP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Βασικά στοιχεία της εργασίας στο πλαίσιο της </a:t>
            </a:r>
            <a:r>
              <a:rPr lang="el-GR"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“ετεροποίησης” (</a:t>
            </a:r>
            <a:r>
              <a:rPr lang="en-GB" sz="2400" b="1" dirty="0">
                <a:solidFill>
                  <a:srgbClr val="D33FB2"/>
                </a:solidFill>
                <a:latin typeface="Calibri" panose="020F0502020204030204" pitchFamily="34" charset="0"/>
                <a:ea typeface="Calibri" panose="020F0502020204030204" pitchFamily="34" charset="0"/>
                <a:cs typeface="Calibri" panose="020F0502020204030204" pitchFamily="34" charset="0"/>
              </a:rPr>
              <a:t>Othering)» </a:t>
            </a:r>
            <a:r>
              <a:rPr lang="en-US"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είν</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αι:</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Ο αναστοχασμός σχετικά με τις δικές μας αξίες, νόρμες και αβεβαιότητες όσον αφορά τη σεξουαλικότητα στην τρίτη ηλικία.</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Η απόκτηση και η ανταλλαγή γνώσεων σχετικά με τις νομικές και ηθικές αρχές.</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Η καλλιέργεια μιας ανοιχτής κουλτούρας στην ομάδα, όπου μπορούν να συζητηθούν δύσκολες καταστάσεις.</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Η ενεργή προστασία της ιδιωτικής ζωής, της οικειότητας και της αυτοδιάθεσης.</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Η ενσωμάτωση της βιογραφικής προσέγγισης για την καλύτερη αξιολόγηση των ατομικών αναγκών</a:t>
            </a:r>
            <a:r>
              <a:rPr lang="en-US" sz="2300" dirty="0">
                <a:solidFill>
                  <a:srgbClr val="252223"/>
                </a:solidFill>
                <a:latin typeface="Calibri" panose="020F0502020204030204" pitchFamily="34" charset="0"/>
                <a:ea typeface="Calibri" panose="020F0502020204030204" pitchFamily="34" charset="0"/>
                <a:cs typeface="+mn-cs"/>
              </a:rPr>
              <a:t>.</a:t>
            </a:r>
            <a:endParaRPr lang="de-DE" dirty="0"/>
          </a:p>
        </p:txBody>
      </p:sp>
      <p:pic>
        <p:nvPicPr>
          <p:cNvPr id="4" name="Grafik 3">
            <a:extLst>
              <a:ext uri="{FF2B5EF4-FFF2-40B4-BE49-F238E27FC236}">
                <a16:creationId xmlns:a16="http://schemas.microsoft.com/office/drawing/2014/main" id="{F9A2FD1B-4CC9-A475-9F07-E96C77CBC9DE}"/>
              </a:ext>
            </a:extLst>
          </p:cNvPr>
          <p:cNvPicPr>
            <a:picLocks noChangeAspect="1"/>
          </p:cNvPicPr>
          <p:nvPr/>
        </p:nvPicPr>
        <p:blipFill>
          <a:blip r:embed="rId2"/>
          <a:stretch>
            <a:fillRect/>
          </a:stretch>
        </p:blipFill>
        <p:spPr>
          <a:xfrm>
            <a:off x="167850" y="2690949"/>
            <a:ext cx="1439273" cy="1805540"/>
          </a:xfrm>
          <a:prstGeom prst="rect">
            <a:avLst/>
          </a:prstGeom>
        </p:spPr>
      </p:pic>
    </p:spTree>
    <p:extLst>
      <p:ext uri="{BB962C8B-B14F-4D97-AF65-F5344CB8AC3E}">
        <p14:creationId xmlns:p14="http://schemas.microsoft.com/office/powerpoint/2010/main" val="19134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F39E-A8B4-0361-976B-F92726309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8F59B-5118-4F08-5D35-A36F8D8C02E8}"/>
              </a:ext>
            </a:extLst>
          </p:cNvPr>
          <p:cNvSpPr>
            <a:spLocks noGrp="1"/>
          </p:cNvSpPr>
          <p:nvPr>
            <p:ph type="title"/>
          </p:nvPr>
        </p:nvSpPr>
        <p:spPr>
          <a:xfrm>
            <a:off x="123824" y="303138"/>
            <a:ext cx="11944351" cy="715879"/>
          </a:xfrm>
        </p:spPr>
        <p:txBody>
          <a:bodyPr/>
          <a:lstStyle/>
          <a:p>
            <a:r>
              <a:rPr lang="en-US" sz="3200" b="1" dirty="0"/>
              <a:t>Κατευθυντήριες οδηγίες για εκπαιδευτικούς και επαγγελματίες </a:t>
            </a:r>
            <a:br>
              <a:rPr lang="en-US" b="1" dirty="0"/>
            </a:br>
            <a:endParaRPr lang="de-DE" dirty="0"/>
          </a:p>
        </p:txBody>
      </p:sp>
      <p:sp>
        <p:nvSpPr>
          <p:cNvPr id="5" name="Inhaltsplatzhalter 4">
            <a:extLst>
              <a:ext uri="{FF2B5EF4-FFF2-40B4-BE49-F238E27FC236}">
                <a16:creationId xmlns:a16="http://schemas.microsoft.com/office/drawing/2014/main" id="{43703650-F54B-53EC-3782-8B430C0502D8}"/>
              </a:ext>
            </a:extLst>
          </p:cNvPr>
          <p:cNvSpPr>
            <a:spLocks noGrp="1"/>
          </p:cNvSpPr>
          <p:nvPr>
            <p:ph sz="quarter" idx="12"/>
          </p:nvPr>
        </p:nvSpPr>
        <p:spPr>
          <a:xfrm>
            <a:off x="2999966" y="1678386"/>
            <a:ext cx="8067834" cy="5870121"/>
          </a:xfrm>
        </p:spPr>
        <p:txBody>
          <a:bodyPr/>
          <a:lstStyle/>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Βασικές αρχές για την καταπολέμηση της περιθωριοποίησης</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Δημιουργία χώρων ασφάλειας και σεβασμού</a:t>
            </a:r>
          </a:p>
          <a:p>
            <a:pPr marL="342900" indent="-342900">
              <a:buFont typeface="Arial" panose="020B0604020202020204" pitchFamily="34" charset="0"/>
              <a:buChar char="•"/>
            </a:pPr>
            <a:r>
              <a:rPr lang="en-US" sz="2300" dirty="0"/>
              <a:t>Δημιουργία χώρων όπου οι άνθρωποι μπορούν να μιλούν ανοιχτά για τη σεξουαλικότητα και την ταυτότητα.</a:t>
            </a:r>
          </a:p>
          <a:p>
            <a:pPr marL="342900" indent="-342900">
              <a:buFont typeface="Arial" panose="020B0604020202020204" pitchFamily="34" charset="0"/>
              <a:buChar char="•"/>
            </a:pPr>
            <a:r>
              <a:rPr lang="en-US" sz="2300" dirty="0"/>
              <a:t>Αυτό απαιτεί μια στάση σεβασμού, γλώσσα που αποφεύγει τις διακρίσεις και την ενεργή αντιμετώπιση των δικών μας προκαταλήψεων.</a:t>
            </a:r>
          </a:p>
          <a:p>
            <a:pPr marL="342900" indent="-342900">
              <a:buFont typeface="Arial" panose="020B0604020202020204" pitchFamily="34" charset="0"/>
              <a:buChar char="•"/>
            </a:pPr>
            <a:r>
              <a:rPr lang="en-US" sz="2300" dirty="0"/>
              <a:t>Ένας τέτοιος χώρος είναι ιδιαίτερα κρίσιμος για τους ηλικιωμένους της LGBTQIA+ κοινότητας, καθώς συχνά έχουν βιώσει διακρίσεις καθ’ όλη τη διάρκεια της ζωής τους.</a:t>
            </a:r>
            <a:endParaRPr lang="de-DE" dirty="0"/>
          </a:p>
        </p:txBody>
      </p:sp>
      <p:pic>
        <p:nvPicPr>
          <p:cNvPr id="3" name="Grafik 2">
            <a:extLst>
              <a:ext uri="{FF2B5EF4-FFF2-40B4-BE49-F238E27FC236}">
                <a16:creationId xmlns:a16="http://schemas.microsoft.com/office/drawing/2014/main" id="{DE7C6634-F8EC-1922-312F-8133940CDF68}"/>
              </a:ext>
            </a:extLst>
          </p:cNvPr>
          <p:cNvPicPr>
            <a:picLocks noChangeAspect="1"/>
          </p:cNvPicPr>
          <p:nvPr/>
        </p:nvPicPr>
        <p:blipFill>
          <a:blip r:embed="rId2"/>
          <a:stretch>
            <a:fillRect/>
          </a:stretch>
        </p:blipFill>
        <p:spPr>
          <a:xfrm>
            <a:off x="997189" y="2807907"/>
            <a:ext cx="1439273" cy="1805540"/>
          </a:xfrm>
          <a:prstGeom prst="rect">
            <a:avLst/>
          </a:prstGeom>
        </p:spPr>
      </p:pic>
    </p:spTree>
    <p:extLst>
      <p:ext uri="{BB962C8B-B14F-4D97-AF65-F5344CB8AC3E}">
        <p14:creationId xmlns:p14="http://schemas.microsoft.com/office/powerpoint/2010/main" val="403153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0DB3-F95A-648C-16DE-768E127108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4183ED-23FD-20B5-6E4E-1A094D1AB228}"/>
              </a:ext>
            </a:extLst>
          </p:cNvPr>
          <p:cNvSpPr>
            <a:spLocks noGrp="1"/>
          </p:cNvSpPr>
          <p:nvPr>
            <p:ph type="title"/>
          </p:nvPr>
        </p:nvSpPr>
        <p:spPr>
          <a:xfrm>
            <a:off x="123824" y="303138"/>
            <a:ext cx="11944351" cy="715879"/>
          </a:xfrm>
        </p:spPr>
        <p:txBody>
          <a:bodyPr/>
          <a:lstStyle/>
          <a:p>
            <a:r>
              <a:rPr lang="en-US" sz="3200" b="1" dirty="0"/>
              <a:t>Κατευθυντήριες οδηγίες για εκπαιδευτικούς και επαγγελματίες </a:t>
            </a:r>
            <a:br>
              <a:rPr lang="en-US" b="1" dirty="0"/>
            </a:br>
            <a:endParaRPr lang="de-DE" dirty="0"/>
          </a:p>
        </p:txBody>
      </p:sp>
      <p:sp>
        <p:nvSpPr>
          <p:cNvPr id="5" name="Inhaltsplatzhalter 4">
            <a:extLst>
              <a:ext uri="{FF2B5EF4-FFF2-40B4-BE49-F238E27FC236}">
                <a16:creationId xmlns:a16="http://schemas.microsoft.com/office/drawing/2014/main" id="{EB223FFC-5F86-E973-4DF2-972B4517C645}"/>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Πρακτικές</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επικοινωνίας χωρίς αποκλεισμούς</a:t>
            </a:r>
          </a:p>
          <a:p>
            <a:r>
              <a:rPr lang="en-US" sz="2400" b="1" dirty="0"/>
              <a:t>Χρήση γλώσσας και συμπεριφοράς που κάνουν όλους να αισθάνονται ότι συμμετέχουν και ότι τους σέβονται. Αυτό σημαίνει: </a:t>
            </a:r>
          </a:p>
          <a:p>
            <a:pPr marL="342900" indent="-342900">
              <a:buFont typeface="Arial" panose="020B0604020202020204" pitchFamily="34" charset="0"/>
              <a:buChar char="•"/>
            </a:pPr>
            <a:r>
              <a:rPr lang="en-US" sz="2400" dirty="0"/>
              <a:t>Αποφυγή ετεροκανονιστικών υποθέσεων («Θα έρθει και η γυναίκα σου να σε επισκεφτεί;»), </a:t>
            </a:r>
          </a:p>
          <a:p>
            <a:pPr marL="342900" indent="-342900">
              <a:buFont typeface="Arial" panose="020B0604020202020204" pitchFamily="34" charset="0"/>
              <a:buChar char="•"/>
            </a:pPr>
            <a:r>
              <a:rPr lang="en-US" sz="2400" dirty="0"/>
              <a:t>τη χρήση γλώσσας ουδέτερης ως προς το φύλο,</a:t>
            </a:r>
          </a:p>
          <a:p>
            <a:pPr marL="342900" indent="-342900">
              <a:buFont typeface="Arial" panose="020B0604020202020204" pitchFamily="34" charset="0"/>
              <a:buChar char="•"/>
            </a:pPr>
            <a:r>
              <a:rPr lang="en-US" sz="2400" dirty="0"/>
              <a:t>και την εφαρμογή της ενεργητικής ακρόασης στις συνομιλίες. </a:t>
            </a:r>
            <a:endParaRPr lang="de-DE" sz="2400" dirty="0"/>
          </a:p>
          <a:p>
            <a:r>
              <a:rPr lang="en-US" sz="2400" b="1" dirty="0"/>
              <a:t>Οι επαγγελματίες δεν πρέπει να αποφεύγουν τις συζητήσεις σχετικά με τη σεξουαλικότητα, αλλά να τις καθοδηγούν με ευαισθησία και επαγγελματισμό.</a:t>
            </a:r>
            <a:endParaRPr lang="de-DE" dirty="0"/>
          </a:p>
        </p:txBody>
      </p:sp>
      <p:pic>
        <p:nvPicPr>
          <p:cNvPr id="4" name="Grafik 3">
            <a:extLst>
              <a:ext uri="{FF2B5EF4-FFF2-40B4-BE49-F238E27FC236}">
                <a16:creationId xmlns:a16="http://schemas.microsoft.com/office/drawing/2014/main" id="{917154A1-D36E-5319-E85E-8EF1F16FBC6F}"/>
              </a:ext>
            </a:extLst>
          </p:cNvPr>
          <p:cNvPicPr>
            <a:picLocks noChangeAspect="1"/>
          </p:cNvPicPr>
          <p:nvPr/>
        </p:nvPicPr>
        <p:blipFill>
          <a:blip r:embed="rId2"/>
          <a:stretch>
            <a:fillRect/>
          </a:stretch>
        </p:blipFill>
        <p:spPr>
          <a:xfrm>
            <a:off x="371917" y="2286660"/>
            <a:ext cx="2552036" cy="2284680"/>
          </a:xfrm>
          <a:prstGeom prst="rect">
            <a:avLst/>
          </a:prstGeom>
        </p:spPr>
      </p:pic>
    </p:spTree>
    <p:extLst>
      <p:ext uri="{BB962C8B-B14F-4D97-AF65-F5344CB8AC3E}">
        <p14:creationId xmlns:p14="http://schemas.microsoft.com/office/powerpoint/2010/main" val="3698342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06A-8ACA-87C3-3300-5D48A29E23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6CB52F-B9B7-8A14-89C6-EEE017588FA3}"/>
              </a:ext>
            </a:extLst>
          </p:cNvPr>
          <p:cNvSpPr>
            <a:spLocks noGrp="1"/>
          </p:cNvSpPr>
          <p:nvPr>
            <p:ph type="title"/>
          </p:nvPr>
        </p:nvSpPr>
        <p:spPr>
          <a:xfrm>
            <a:off x="123824" y="303138"/>
            <a:ext cx="11944351" cy="715879"/>
          </a:xfrm>
        </p:spPr>
        <p:txBody>
          <a:bodyPr/>
          <a:lstStyle/>
          <a:p>
            <a:r>
              <a:rPr lang="en-US" sz="3200" b="1" dirty="0"/>
              <a:t>Κατευθυντήριες οδηγίες για εκπαιδευτικούς και επαγγελματίες </a:t>
            </a:r>
            <a:br>
              <a:rPr lang="en-US" b="1" dirty="0"/>
            </a:br>
            <a:endParaRPr lang="de-DE" dirty="0"/>
          </a:p>
        </p:txBody>
      </p:sp>
      <p:sp>
        <p:nvSpPr>
          <p:cNvPr id="5" name="Inhaltsplatzhalter 4">
            <a:extLst>
              <a:ext uri="{FF2B5EF4-FFF2-40B4-BE49-F238E27FC236}">
                <a16:creationId xmlns:a16="http://schemas.microsoft.com/office/drawing/2014/main" id="{802606D5-CE52-FBAE-B05F-5C001551AC3E}"/>
              </a:ext>
            </a:extLst>
          </p:cNvPr>
          <p:cNvSpPr>
            <a:spLocks noGrp="1"/>
          </p:cNvSpPr>
          <p:nvPr>
            <p:ph sz="quarter" idx="12"/>
          </p:nvPr>
        </p:nvSpPr>
        <p:spPr>
          <a:xfrm>
            <a:off x="3906738" y="1168822"/>
            <a:ext cx="8161437"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Προστασία της ιδιωτικής ζωής και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εμπιστευτικότητα</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t>Η ιδιωτικότητα αποτελεί θεμελιώδες ανθρώπινο δικαίωμα· </a:t>
            </a:r>
          </a:p>
          <a:p>
            <a:pPr marL="342900" indent="-342900">
              <a:buFont typeface="Arial" panose="020B0604020202020204" pitchFamily="34" charset="0"/>
              <a:buChar char="•"/>
            </a:pPr>
            <a:r>
              <a:rPr lang="en-US" sz="2400" dirty="0"/>
              <a:t>συχνά διακυβεύεται από κοινόχρηστους χώρους, οργανωτικές διαδικασίες ή έλλειψη προσωπικού· </a:t>
            </a:r>
          </a:p>
          <a:p>
            <a:pPr marL="342900" indent="-342900">
              <a:buFont typeface="Arial" panose="020B0604020202020204" pitchFamily="34" charset="0"/>
              <a:buChar char="•"/>
            </a:pPr>
            <a:r>
              <a:rPr lang="en-US" sz="2400" dirty="0"/>
              <a:t>η ιδιωτικότητα και οι ευκαιρίες για την εξασφάλισή της πρέπει να προστατεύονται ενεργά, ιδίως σε αυτά τα περιβάλλοντα (δωμάτια που κλειδώνουν, σαφείς πολιτικές επισκεπτηρίου, χώροι για εμπιστευτικές συνομιλίες).</a:t>
            </a:r>
            <a:endParaRPr lang="de-DE" dirty="0"/>
          </a:p>
        </p:txBody>
      </p:sp>
      <p:pic>
        <p:nvPicPr>
          <p:cNvPr id="4" name="Grafik 3">
            <a:extLst>
              <a:ext uri="{FF2B5EF4-FFF2-40B4-BE49-F238E27FC236}">
                <a16:creationId xmlns:a16="http://schemas.microsoft.com/office/drawing/2014/main" id="{374AAAFE-6257-00DE-7255-1D819293E65C}"/>
              </a:ext>
            </a:extLst>
          </p:cNvPr>
          <p:cNvPicPr>
            <a:picLocks noChangeAspect="1"/>
          </p:cNvPicPr>
          <p:nvPr/>
        </p:nvPicPr>
        <p:blipFill>
          <a:blip r:embed="rId2"/>
          <a:stretch>
            <a:fillRect/>
          </a:stretch>
        </p:blipFill>
        <p:spPr>
          <a:xfrm>
            <a:off x="8427" y="2063071"/>
            <a:ext cx="1757113" cy="2199483"/>
          </a:xfrm>
          <a:prstGeom prst="rect">
            <a:avLst/>
          </a:prstGeom>
        </p:spPr>
      </p:pic>
      <p:pic>
        <p:nvPicPr>
          <p:cNvPr id="7" name="Grafik 6">
            <a:extLst>
              <a:ext uri="{FF2B5EF4-FFF2-40B4-BE49-F238E27FC236}">
                <a16:creationId xmlns:a16="http://schemas.microsoft.com/office/drawing/2014/main" id="{B15E990B-5734-788D-B7B8-BE33280219D2}"/>
              </a:ext>
            </a:extLst>
          </p:cNvPr>
          <p:cNvPicPr>
            <a:picLocks noChangeAspect="1"/>
          </p:cNvPicPr>
          <p:nvPr/>
        </p:nvPicPr>
        <p:blipFill>
          <a:blip r:embed="rId3"/>
          <a:stretch>
            <a:fillRect/>
          </a:stretch>
        </p:blipFill>
        <p:spPr>
          <a:xfrm>
            <a:off x="1682931" y="2286000"/>
            <a:ext cx="1942670" cy="1976554"/>
          </a:xfrm>
          <a:prstGeom prst="rect">
            <a:avLst/>
          </a:prstGeom>
        </p:spPr>
      </p:pic>
    </p:spTree>
    <p:extLst>
      <p:ext uri="{BB962C8B-B14F-4D97-AF65-F5344CB8AC3E}">
        <p14:creationId xmlns:p14="http://schemas.microsoft.com/office/powerpoint/2010/main" val="3425795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3AF3-F962-B105-1F40-60F62E4383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814427-06B6-F16F-AF30-4223410FFBA3}"/>
              </a:ext>
            </a:extLst>
          </p:cNvPr>
          <p:cNvSpPr>
            <a:spLocks noGrp="1"/>
          </p:cNvSpPr>
          <p:nvPr>
            <p:ph type="title"/>
          </p:nvPr>
        </p:nvSpPr>
        <p:spPr>
          <a:xfrm>
            <a:off x="123824" y="303138"/>
            <a:ext cx="11944351" cy="715879"/>
          </a:xfrm>
        </p:spPr>
        <p:txBody>
          <a:bodyPr/>
          <a:lstStyle/>
          <a:p>
            <a:r>
              <a:rPr lang="en-US" sz="3200" b="1" dirty="0"/>
              <a:t>Κατευθυντήριες οδηγίες για εκπαιδευτικούς και επαγγελματίες </a:t>
            </a:r>
            <a:br>
              <a:rPr lang="en-US" b="1" dirty="0"/>
            </a:br>
            <a:endParaRPr lang="de-DE" dirty="0"/>
          </a:p>
        </p:txBody>
      </p:sp>
      <p:sp>
        <p:nvSpPr>
          <p:cNvPr id="5" name="Inhaltsplatzhalter 4">
            <a:extLst>
              <a:ext uri="{FF2B5EF4-FFF2-40B4-BE49-F238E27FC236}">
                <a16:creationId xmlns:a16="http://schemas.microsoft.com/office/drawing/2014/main" id="{62790CA1-89D8-2D7C-7CC8-AB3B208C7FCD}"/>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Ενημερωμένη συγκατάθεση σε περιπτώσεις κυμαινόμενης διανοητικής ικανότητας</a:t>
            </a:r>
          </a:p>
          <a:p>
            <a:pPr marL="342900" indent="-342900">
              <a:buFont typeface="Arial" panose="020B0604020202020204" pitchFamily="34" charset="0"/>
              <a:buChar char="•"/>
            </a:pPr>
            <a:r>
              <a:rPr lang="en-US" sz="2400" dirty="0"/>
              <a:t>Ένα ιδιαίτερα ευαίσθητο ζήτημα είναι το θέμα της ικανότητας συναίνεσης σε άτομα με άνοια ή άλλες γνωστικές διαταραχές.</a:t>
            </a:r>
          </a:p>
          <a:p>
            <a:pPr marL="342900" indent="-342900">
              <a:buFont typeface="Arial" panose="020B0604020202020204" pitchFamily="34" charset="0"/>
              <a:buChar char="•"/>
            </a:pPr>
            <a:r>
              <a:rPr lang="en-US" sz="2400" dirty="0"/>
              <a:t>Οι σύγχρονες ηθικές προσεγγίσεις υποστηρίζουν ότι η συναίνεση δεν πρέπει να θεωρείται ως μια στατική κατάσταση, αλλά ως μια δυναμική διαδικασία.</a:t>
            </a:r>
          </a:p>
          <a:p>
            <a:pPr marL="342900" indent="-342900">
              <a:buFont typeface="Arial" panose="020B0604020202020204" pitchFamily="34" charset="0"/>
              <a:buChar char="•"/>
            </a:pPr>
            <a:r>
              <a:rPr lang="en-US" sz="2400" dirty="0"/>
              <a:t>Κατά την αξιολόγηση πρέπει να λαμβάνονται υπόψη οι επιθυμίες, τα μη λεκτικά μηνύματα και οι προηγούμενες δηλώσεις σχετικά με το ιστορικό της ζωής του ατόμου.</a:t>
            </a:r>
            <a:endParaRPr lang="de-DE" sz="2400" dirty="0"/>
          </a:p>
        </p:txBody>
      </p:sp>
      <p:pic>
        <p:nvPicPr>
          <p:cNvPr id="4" name="Grafik 3">
            <a:extLst>
              <a:ext uri="{FF2B5EF4-FFF2-40B4-BE49-F238E27FC236}">
                <a16:creationId xmlns:a16="http://schemas.microsoft.com/office/drawing/2014/main" id="{69726E4A-34ED-3201-52D7-CD72E5ABC897}"/>
              </a:ext>
            </a:extLst>
          </p:cNvPr>
          <p:cNvPicPr>
            <a:picLocks noChangeAspect="1"/>
          </p:cNvPicPr>
          <p:nvPr/>
        </p:nvPicPr>
        <p:blipFill>
          <a:blip r:embed="rId2"/>
          <a:stretch>
            <a:fillRect/>
          </a:stretch>
        </p:blipFill>
        <p:spPr>
          <a:xfrm>
            <a:off x="578252" y="2354894"/>
            <a:ext cx="2443064" cy="2148211"/>
          </a:xfrm>
          <a:prstGeom prst="rect">
            <a:avLst/>
          </a:prstGeom>
        </p:spPr>
      </p:pic>
    </p:spTree>
    <p:extLst>
      <p:ext uri="{BB962C8B-B14F-4D97-AF65-F5344CB8AC3E}">
        <p14:creationId xmlns:p14="http://schemas.microsoft.com/office/powerpoint/2010/main" val="52285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1593-B9C4-F437-D41B-7CC8060E1A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FDC4E4-C801-7602-9E95-27425D647E51}"/>
              </a:ext>
            </a:extLst>
          </p:cNvPr>
          <p:cNvSpPr>
            <a:spLocks noGrp="1"/>
          </p:cNvSpPr>
          <p:nvPr>
            <p:ph type="title"/>
          </p:nvPr>
        </p:nvSpPr>
        <p:spPr>
          <a:xfrm>
            <a:off x="123824" y="303138"/>
            <a:ext cx="11944351" cy="715879"/>
          </a:xfrm>
        </p:spPr>
        <p:txBody>
          <a:bodyPr/>
          <a:lstStyle/>
          <a:p>
            <a:r>
              <a:rPr lang="en-US" sz="3200" b="1" dirty="0"/>
              <a:t>Κατευθυντήριες οδηγίες για εκπαιδευτικούς και επαγγελματίες </a:t>
            </a:r>
            <a:br>
              <a:rPr lang="en-US" b="1" dirty="0"/>
            </a:br>
            <a:endParaRPr lang="de-DE" dirty="0"/>
          </a:p>
        </p:txBody>
      </p:sp>
      <p:sp>
        <p:nvSpPr>
          <p:cNvPr id="5" name="Inhaltsplatzhalter 4">
            <a:extLst>
              <a:ext uri="{FF2B5EF4-FFF2-40B4-BE49-F238E27FC236}">
                <a16:creationId xmlns:a16="http://schemas.microsoft.com/office/drawing/2014/main" id="{5FCE0F50-DFBC-B8CF-EBEC-F9B940C8FE9E}"/>
              </a:ext>
            </a:extLst>
          </p:cNvPr>
          <p:cNvSpPr>
            <a:spLocks noGrp="1"/>
          </p:cNvSpPr>
          <p:nvPr>
            <p:ph sz="quarter" idx="12"/>
          </p:nvPr>
        </p:nvSpPr>
        <p:spPr>
          <a:xfrm>
            <a:off x="2849524" y="1381473"/>
            <a:ext cx="7938154" cy="4264415"/>
          </a:xfrm>
        </p:spPr>
        <p:txBody>
          <a:bodyPr/>
          <a:lstStyle/>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Επαγγελματικές σχέσεις και ηθική ευθύνη</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en-US" sz="2400" dirty="0"/>
              <a:t>Οι εργαζόμενοι συχνά βρίσκονται σε δίλημμα μεταξύ της ανάγκης να προσφέρουν υποστήριξη και της ανάγκης να διατηρήσουν επαγγελματική απόσταση. </a:t>
            </a:r>
          </a:p>
          <a:p>
            <a:pPr marL="342900" indent="-342900">
              <a:buClr>
                <a:schemeClr val="accent3"/>
              </a:buClr>
              <a:buFont typeface="Arial" panose="020B0604020202020204" pitchFamily="34" charset="0"/>
              <a:buChar char="•"/>
            </a:pPr>
            <a:r>
              <a:rPr lang="en-US" sz="2400" dirty="0"/>
              <a:t>Είναι ουσιαστικής σημασίας να αναγνωριστεί ότι είναι τόσο νόμιμο όσο και απαραίτητο να αναγνωρίζεται η ανάγκη για εγγύτητα και οικειότητα, χωρίς όμως να εκμεταλλεύονται οι σχέσεις εξάρτησης ή να παραβιάζονται τα όρια</a:t>
            </a:r>
            <a:r>
              <a:rPr lang="en-US" sz="2400"/>
              <a:t>. </a:t>
            </a:r>
          </a:p>
          <a:p>
            <a:pPr marL="342900" indent="-342900">
              <a:buClr>
                <a:schemeClr val="accent3"/>
              </a:buClr>
              <a:buFont typeface="Arial" panose="020B0604020202020204" pitchFamily="34" charset="0"/>
              <a:buChar char="•"/>
            </a:pPr>
            <a:r>
              <a:rPr lang="en-US" sz="2400" dirty="0"/>
              <a:t>Η</a:t>
            </a:r>
            <a:r>
              <a:rPr lang="en-US" sz="2400"/>
              <a:t> τακτική </a:t>
            </a:r>
            <a:r>
              <a:rPr lang="en-US" sz="2400" dirty="0"/>
              <a:t>εποπτεία και οι συζητήσεις σχετικά με ηθικά ζητήματα μπορούν να αποδειχθούν χρήσιμες σε αυτό το πλαίσιο.</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F1CA9804-B6B1-C8C2-0FB0-1E2DF2121FF3}"/>
              </a:ext>
            </a:extLst>
          </p:cNvPr>
          <p:cNvPicPr>
            <a:picLocks noChangeAspect="1"/>
          </p:cNvPicPr>
          <p:nvPr/>
        </p:nvPicPr>
        <p:blipFill>
          <a:blip r:embed="rId2"/>
          <a:stretch>
            <a:fillRect/>
          </a:stretch>
        </p:blipFill>
        <p:spPr>
          <a:xfrm>
            <a:off x="373865" y="2503889"/>
            <a:ext cx="2257740" cy="2019582"/>
          </a:xfrm>
          <a:prstGeom prst="rect">
            <a:avLst/>
          </a:prstGeom>
        </p:spPr>
      </p:pic>
    </p:spTree>
    <p:extLst>
      <p:ext uri="{BB962C8B-B14F-4D97-AF65-F5344CB8AC3E}">
        <p14:creationId xmlns:p14="http://schemas.microsoft.com/office/powerpoint/2010/main" val="286714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graphicFrame>
        <p:nvGraphicFramePr>
          <p:cNvPr id="3" name="Tabelle 2">
            <a:extLst>
              <a:ext uri="{FF2B5EF4-FFF2-40B4-BE49-F238E27FC236}">
                <a16:creationId xmlns:a16="http://schemas.microsoft.com/office/drawing/2014/main" id="{A644CD7A-7F9B-5F65-8BB6-E8FD6A5DA5BE}"/>
              </a:ext>
            </a:extLst>
          </p:cNvPr>
          <p:cNvGraphicFramePr>
            <a:graphicFrameLocks noGrp="1"/>
          </p:cNvGraphicFramePr>
          <p:nvPr>
            <p:extLst>
              <p:ext uri="{D42A27DB-BD31-4B8C-83A1-F6EECF244321}">
                <p14:modId xmlns:p14="http://schemas.microsoft.com/office/powerpoint/2010/main" val="901863158"/>
              </p:ext>
            </p:extLst>
          </p:nvPr>
        </p:nvGraphicFramePr>
        <p:xfrm>
          <a:off x="1339701" y="1105786"/>
          <a:ext cx="9994605" cy="5075143"/>
        </p:xfrm>
        <a:graphic>
          <a:graphicData uri="http://schemas.openxmlformats.org/drawingml/2006/table">
            <a:tbl>
              <a:tblPr firstRow="1" firstCol="1" bandRow="1"/>
              <a:tblGrid>
                <a:gridCol w="5081247">
                  <a:extLst>
                    <a:ext uri="{9D8B030D-6E8A-4147-A177-3AD203B41FA5}">
                      <a16:colId xmlns:a16="http://schemas.microsoft.com/office/drawing/2014/main" val="2816898461"/>
                    </a:ext>
                  </a:extLst>
                </a:gridCol>
                <a:gridCol w="4913358">
                  <a:extLst>
                    <a:ext uri="{9D8B030D-6E8A-4147-A177-3AD203B41FA5}">
                      <a16:colId xmlns:a16="http://schemas.microsoft.com/office/drawing/2014/main" val="2557685871"/>
                    </a:ext>
                  </a:extLst>
                </a:gridCol>
              </a:tblGrid>
              <a:tr h="317616">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Τι πρέπει να κάνετε</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Τι να μην κάνετε</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199283212"/>
                  </a:ext>
                </a:extLst>
              </a:tr>
              <a:tr h="808114">
                <a:tc>
                  <a:txBody>
                    <a:bodyPr/>
                    <a:lstStyle/>
                    <a:p>
                      <a:pPr algn="just">
                        <a:lnSpc>
                          <a:spcPct val="115000"/>
                        </a:lnSpc>
                        <a:spcAft>
                          <a:spcPts val="8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θεωρείτε τη σεξουαλικότητα και τις σχέσεις ως μέρος της ποιότητας ζωής, όχι μόνο όταν προκύπτει κάποιο πρόβλημα.</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de-DE" sz="20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Μην ερμηνεύετε τη σιωπή ως ουδετερότητα</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1697542774"/>
                  </a:ext>
                </a:extLst>
              </a:tr>
              <a:tr h="1025892">
                <a:tc>
                  <a:txBody>
                    <a:bodyPr/>
                    <a:lstStyle/>
                    <a:p>
                      <a:pPr>
                        <a:lnSpc>
                          <a:spcPct val="107000"/>
                        </a:lnSpc>
                        <a:spcAft>
                          <a:spcPts val="800"/>
                        </a:spcAft>
                        <a:buNone/>
                      </a:pPr>
                      <a:r>
                        <a:rPr lang="el-GR" sz="2000" dirty="0"/>
                        <a:t>Εφαρμόστε μέτρα προστασίας της ιδιωτικής ζωής</a:t>
                      </a:r>
                      <a:r>
                        <a:rPr lang="en-GB" sz="2000" dirty="0"/>
                        <a:t> </a:t>
                      </a:r>
                      <a:r>
                        <a:rPr lang="en-US"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r>
                        <a:rPr lang="el-GR" sz="2000" dirty="0"/>
                        <a:t>κανόνες για το χτύπημα της πόρτας και την αναμονή πριν από την είσοδο</a:t>
                      </a:r>
                      <a:r>
                        <a:rPr lang="en-US"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ιδιωτικοί χώροι, επιλογές επισκεπτών).</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Να επιβάλλετε γενικές απαγορεύσεις με βάση την αβεβαιότητα («για τη δική τους ασφάλεια») αντί για αξιολογήσεις κατά περίπτωση.</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944805144"/>
                  </a:ext>
                </a:extLst>
              </a:tr>
              <a:tr h="724641">
                <a:tc>
                  <a:txBody>
                    <a:bodyPr/>
                    <a:lstStyle/>
                    <a:p>
                      <a:pPr>
                        <a:lnSpc>
                          <a:spcPct val="115000"/>
                        </a:lnSpc>
                        <a:spcAft>
                          <a:spcPts val="800"/>
                        </a:spcAft>
                        <a:buNone/>
                      </a:pP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Διατομεακή ανάλυση: Προσδιορισμός εμποδίων στην αναγνώριση / πρόσβαση / ασφάλεια.</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Αναστοχασμός σχετικά με τη διατομεακότητα: Προσδιορισμός εμποδίων στην αναγνώριση, την πρόσβαση και την ασφάλεια.</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1680149"/>
                  </a:ext>
                </a:extLst>
              </a:tr>
              <a:tr h="1090010">
                <a:tc>
                  <a:txBody>
                    <a:bodyPr/>
                    <a:lstStyle/>
                    <a:p>
                      <a:pPr>
                        <a:lnSpc>
                          <a:spcPct val="115000"/>
                        </a:lnSpc>
                        <a:spcAft>
                          <a:spcPts val="8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Τυποποίηση της ομαδικής αναστοχαστικής διαδικασίας: Κανόνες για την αποφυγή ταπεινωτικού χιούμορ.</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el-GR" sz="2000" dirty="0"/>
                        <a:t>«Μην αναπαράγετε πρακτικές φροντίδας που παιδικοποιούν τους ηλικιωμένους.</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633943500"/>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DB6D-563E-B946-4E0F-614EE0CB2C3C}"/>
              </a:ext>
            </a:extLst>
          </p:cNvPr>
          <p:cNvSpPr>
            <a:spLocks noGrp="1"/>
          </p:cNvSpPr>
          <p:nvPr>
            <p:ph type="title"/>
          </p:nvPr>
        </p:nvSpPr>
        <p:spPr>
          <a:xfrm>
            <a:off x="247649" y="165865"/>
            <a:ext cx="11944351" cy="715879"/>
          </a:xfrm>
        </p:spPr>
        <p:txBody>
          <a:bodyPr/>
          <a:lstStyle/>
          <a:p>
            <a:r>
              <a:rPr lang="de-DE" b="1" dirty="0"/>
              <a:t>Κανόνες επικοινωνίας</a:t>
            </a:r>
          </a:p>
        </p:txBody>
      </p:sp>
      <p:sp>
        <p:nvSpPr>
          <p:cNvPr id="3" name="Inhaltsplatzhalter 2">
            <a:extLst>
              <a:ext uri="{FF2B5EF4-FFF2-40B4-BE49-F238E27FC236}">
                <a16:creationId xmlns:a16="http://schemas.microsoft.com/office/drawing/2014/main" id="{3116168D-942D-041D-2603-3556294AA4D9}"/>
              </a:ext>
            </a:extLst>
          </p:cNvPr>
          <p:cNvSpPr>
            <a:spLocks noGrp="1"/>
          </p:cNvSpPr>
          <p:nvPr>
            <p:ph sz="quarter" idx="12"/>
          </p:nvPr>
        </p:nvSpPr>
        <p:spPr>
          <a:xfrm>
            <a:off x="3242931" y="881744"/>
            <a:ext cx="8799390" cy="4932648"/>
          </a:xfrm>
        </p:spPr>
        <p:txBody>
          <a:bodyPr/>
          <a:lstStyle/>
          <a:p>
            <a:pPr>
              <a:spcBef>
                <a:spcPts val="600"/>
              </a:spcBef>
            </a:pPr>
            <a:endParaRPr lang="de-DE" sz="2400" b="1" dirty="0">
              <a:solidFill>
                <a:srgbClr val="D33FB2"/>
              </a:solidFill>
              <a:effectLst/>
              <a:ea typeface="Calibri" panose="020F0502020204030204" pitchFamily="34" charset="0"/>
            </a:endParaRPr>
          </a:p>
          <a:p>
            <a:pPr>
              <a:spcBef>
                <a:spcPts val="600"/>
              </a:spcBef>
            </a:pPr>
            <a:r>
              <a:rPr lang="de-DE" sz="2400" b="1" dirty="0">
                <a:solidFill>
                  <a:srgbClr val="D33FB2"/>
                </a:solidFill>
                <a:ea typeface="Calibri" panose="020F0502020204030204" pitchFamily="34" charset="0"/>
              </a:rPr>
              <a:t>Γλωσσικές και πολιτισμικές </a:t>
            </a:r>
            <a:r>
              <a:rPr lang="de-DE" sz="2400" b="1" dirty="0" err="1">
                <a:solidFill>
                  <a:srgbClr val="D33FB2"/>
                </a:solidFill>
                <a:ea typeface="Calibri" panose="020F0502020204030204" pitchFamily="34" charset="0"/>
              </a:rPr>
              <a:t>κατηγορίες</a:t>
            </a:r>
            <a:endParaRPr lang="de-DE" sz="2400" b="1" dirty="0">
              <a:solidFill>
                <a:srgbClr val="D33FB2"/>
              </a:solidFill>
              <a:ea typeface="Calibri" panose="020F0502020204030204" pitchFamily="34" charset="0"/>
            </a:endParaRPr>
          </a:p>
          <a:p>
            <a:pPr>
              <a:spcBef>
                <a:spcPts val="600"/>
              </a:spcBef>
            </a:pPr>
            <a:r>
              <a:rPr lang="de-DE" sz="2400" b="1" dirty="0" err="1"/>
              <a:t>Παράδειγμα</a:t>
            </a:r>
            <a:endParaRPr lang="de-DE" sz="2400" dirty="0"/>
          </a:p>
          <a:p>
            <a:r>
              <a:rPr lang="en-US" sz="2400" dirty="0"/>
              <a:t>Μια ένοικος που φοράει μαντίλα αρνείται να φάει ορισμένα φαγητά. Το προσωπικό λέει: «Δεν επιτρέπεται να φάει αυτό».</a:t>
            </a:r>
          </a:p>
          <a:p>
            <a:r>
              <a:rPr lang="de-DE" sz="2400" b="1" dirty="0"/>
              <a:t>Ερωτήσεις </a:t>
            </a:r>
            <a:r>
              <a:rPr lang="de-DE" sz="2400" b="1" dirty="0" err="1"/>
              <a:t>για προβληματισμό</a:t>
            </a:r>
            <a:endParaRPr lang="de-DE" sz="2400" dirty="0"/>
          </a:p>
          <a:p>
            <a:pPr marL="285750" lvl="0" indent="-285750">
              <a:buClr>
                <a:schemeClr val="accent3"/>
              </a:buClr>
              <a:buFont typeface="Arial" panose="020B0604020202020204" pitchFamily="34" charset="0"/>
              <a:buChar char="•"/>
            </a:pPr>
            <a:r>
              <a:rPr lang="en-US" sz="2400" dirty="0"/>
              <a:t>Πότε βγάζουμε βιαστικά συμπεράσματα σχετικά με την συμπεριφορά, βασιζόμενοι σε πολιτισμικά ή θρησκευτικά κριτήρια;</a:t>
            </a:r>
          </a:p>
          <a:p>
            <a:pPr marL="285750" lvl="0" indent="-285750">
              <a:buClr>
                <a:schemeClr val="accent3"/>
              </a:buClr>
              <a:buFont typeface="Arial" panose="020B0604020202020204" pitchFamily="34" charset="0"/>
              <a:buChar char="•"/>
            </a:pPr>
            <a:r>
              <a:rPr lang="en-US" sz="2400" dirty="0"/>
              <a:t>Τι ερωτήσεις θα μπορούσαμε να κάνουμε αντί να βγάζουμε υποθέσεις;</a:t>
            </a:r>
          </a:p>
          <a:p>
            <a:pPr marL="285750" lvl="0" indent="-285750">
              <a:buClr>
                <a:schemeClr val="accent3"/>
              </a:buClr>
              <a:buFont typeface="Arial" panose="020B0604020202020204" pitchFamily="34" charset="0"/>
              <a:buChar char="•"/>
            </a:pPr>
            <a:r>
              <a:rPr lang="en-US" sz="2400" dirty="0"/>
              <a:t>Πόσο ανοιχτά μιλάμε για τους διαφορετικούς τρόπους ζωής, ώστε και οι LGBTQ+ ένοικοι να αισθάνονται ασφαλείς;</a:t>
            </a:r>
          </a:p>
          <a:p>
            <a:endParaRPr lang="de-DE" dirty="0"/>
          </a:p>
        </p:txBody>
      </p:sp>
      <p:pic>
        <p:nvPicPr>
          <p:cNvPr id="4" name="Grafik 3">
            <a:extLst>
              <a:ext uri="{FF2B5EF4-FFF2-40B4-BE49-F238E27FC236}">
                <a16:creationId xmlns:a16="http://schemas.microsoft.com/office/drawing/2014/main" id="{1CB9EBC0-7D8A-26B9-B65A-35DE2A2AED57}"/>
              </a:ext>
            </a:extLst>
          </p:cNvPr>
          <p:cNvPicPr>
            <a:picLocks noChangeAspect="1"/>
          </p:cNvPicPr>
          <p:nvPr/>
        </p:nvPicPr>
        <p:blipFill>
          <a:blip r:embed="rId2"/>
          <a:stretch>
            <a:fillRect/>
          </a:stretch>
        </p:blipFill>
        <p:spPr>
          <a:xfrm>
            <a:off x="550621" y="2045245"/>
            <a:ext cx="2617881" cy="3284081"/>
          </a:xfrm>
          <a:prstGeom prst="rect">
            <a:avLst/>
          </a:prstGeom>
        </p:spPr>
      </p:pic>
    </p:spTree>
    <p:extLst>
      <p:ext uri="{BB962C8B-B14F-4D97-AF65-F5344CB8AC3E}">
        <p14:creationId xmlns:p14="http://schemas.microsoft.com/office/powerpoint/2010/main" val="484784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194B-757D-29E5-7223-7AAD7CA7D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76AE18-FA67-098C-67D9-E5B0F1640182}"/>
              </a:ext>
            </a:extLst>
          </p:cNvPr>
          <p:cNvSpPr>
            <a:spLocks noGrp="1"/>
          </p:cNvSpPr>
          <p:nvPr>
            <p:ph type="title"/>
          </p:nvPr>
        </p:nvSpPr>
        <p:spPr>
          <a:xfrm>
            <a:off x="149679" y="165864"/>
            <a:ext cx="11944351" cy="715879"/>
          </a:xfrm>
        </p:spPr>
        <p:txBody>
          <a:bodyPr/>
          <a:lstStyle/>
          <a:p>
            <a:r>
              <a:rPr lang="de-DE" b="1" dirty="0"/>
              <a:t>Κανόνες επικοινωνίας</a:t>
            </a:r>
          </a:p>
        </p:txBody>
      </p:sp>
      <p:sp>
        <p:nvSpPr>
          <p:cNvPr id="3" name="Inhaltsplatzhalter 2">
            <a:extLst>
              <a:ext uri="{FF2B5EF4-FFF2-40B4-BE49-F238E27FC236}">
                <a16:creationId xmlns:a16="http://schemas.microsoft.com/office/drawing/2014/main" id="{3BBEFAA2-92C5-6F17-00BD-D58E8F8A8D87}"/>
              </a:ext>
            </a:extLst>
          </p:cNvPr>
          <p:cNvSpPr>
            <a:spLocks noGrp="1"/>
          </p:cNvSpPr>
          <p:nvPr>
            <p:ph sz="quarter" idx="12"/>
          </p:nvPr>
        </p:nvSpPr>
        <p:spPr/>
        <p:txBody>
          <a:bodyPr/>
          <a:lstStyle/>
          <a:p>
            <a:pPr lvl="0" algn="just">
              <a:lnSpc>
                <a:spcPct val="107000"/>
              </a:lnSpc>
              <a:spcAft>
                <a:spcPts val="800"/>
              </a:spcAft>
              <a:buClr>
                <a:srgbClr val="686868"/>
              </a:buClr>
              <a:tabLst>
                <a:tab pos="1170305" algn="l"/>
                <a:tab pos="1260475" algn="l"/>
              </a:tabLst>
            </a:pP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Μετανάστευση, γλώσσα και εξουσία</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Η γλώσσα </a:t>
            </a:r>
            <a:r>
              <a:rPr lang="de-DE" sz="20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αποτελεί βασικό</a:t>
            </a:r>
            <a:r>
              <a:rPr lang="de-DE"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a:t>
            </a:r>
            <a:r>
              <a:rPr lang="de-DE" sz="20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παράγοντα </a:t>
            </a:r>
            <a:r>
              <a:rPr lang="de-DE"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στις </a:t>
            </a:r>
            <a:r>
              <a:rPr lang="de-DE" sz="20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διαδικασίες «εξωτερίκευσης»</a:t>
            </a:r>
            <a:endParaRPr lang="de-DE"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Εάν οι ηλικιωμένοι έχουν περιορισμένη κατανόηση ή ικανότητα να μιλούν γερμανικά, είναι πιο πιθανό να χαρακτηριστούν ως «αποπροσανατολισμένοι» ή «μη συνεργάσιμοι».</a:t>
            </a:r>
          </a:p>
          <a:p>
            <a:pPr lvl="0">
              <a:lnSpc>
                <a:spcPct val="107000"/>
              </a:lnSpc>
              <a:spcBef>
                <a:spcPts val="600"/>
              </a:spcBef>
              <a:spcAft>
                <a:spcPts val="800"/>
              </a:spcAft>
              <a:buClr>
                <a:schemeClr val="accent3"/>
              </a:buClr>
              <a:tabLst>
                <a:tab pos="1170305" algn="l"/>
                <a:tab pos="1260475" algn="l"/>
              </a:tabLst>
            </a:pPr>
            <a:r>
              <a:rPr lang="en-US" sz="20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Παραδείγματα:</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000" dirty="0">
                <a:solidFill>
                  <a:srgbClr val="252223"/>
                </a:solidFill>
                <a:latin typeface="Calibri" panose="020F0502020204030204" pitchFamily="34" charset="0"/>
                <a:cs typeface="Calibri" panose="020F0502020204030204" pitchFamily="34" charset="0"/>
              </a:rPr>
              <a:t>Ένας ένοικος με περιορισμένες γλωσσικές δεξιότητες στα γερμανικά δεν ανταποκρίνεται στις οδηγίες φροντίδας· αυτό καταγράφεται ως γνωστική δυσλειτουργία. Στην πραγματικότητα, απλώς δεν κατανοεί τη γλωσσική πλευρά της κατάστασης. Μια συζήτηση στη μητρική του γλώσσα αποκαλύπτει ότι, στην πραγματικότητα, είναι πλήρως προσανατολισμένος.</a:t>
            </a: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000" dirty="0">
                <a:solidFill>
                  <a:srgbClr val="252223"/>
                </a:solidFill>
                <a:latin typeface="Calibri" panose="020F0502020204030204" pitchFamily="34" charset="0"/>
                <a:cs typeface="Calibri" panose="020F0502020204030204" pitchFamily="34" charset="0"/>
              </a:rPr>
              <a:t>Τα μέλη της οικογένειας καλούνται αυτόματα να λειτουργήσουν ως διερμηνείς, ακόμη και όταν πρόκειται για ευαίσθητα θέματα. Αυτό έχει ως αποτέλεσμα την απώλεια της αυτοδιάθεσης και της ιδιωτικής ζωής, ενώ ταυτόχρονα επιβαρύνει τα μέλη της οικογένειας, των οποίων ο ρόλος δεν είναι στην πραγματικότητα να διερμηνεύουν.</a:t>
            </a:r>
            <a:endParaRPr lang="de-DE" sz="1600" dirty="0"/>
          </a:p>
        </p:txBody>
      </p:sp>
    </p:spTree>
    <p:extLst>
      <p:ext uri="{BB962C8B-B14F-4D97-AF65-F5344CB8AC3E}">
        <p14:creationId xmlns:p14="http://schemas.microsoft.com/office/powerpoint/2010/main" val="3445492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ABA9-7862-C4E4-C792-0B3BC32FF2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9FEC7C-0455-2829-C59F-28DBBD6549A4}"/>
              </a:ext>
            </a:extLst>
          </p:cNvPr>
          <p:cNvSpPr>
            <a:spLocks noGrp="1"/>
          </p:cNvSpPr>
          <p:nvPr>
            <p:ph type="title"/>
          </p:nvPr>
        </p:nvSpPr>
        <p:spPr>
          <a:xfrm>
            <a:off x="247649" y="153452"/>
            <a:ext cx="11944351" cy="715879"/>
          </a:xfrm>
        </p:spPr>
        <p:txBody>
          <a:bodyPr/>
          <a:lstStyle/>
          <a:p>
            <a:r>
              <a:rPr lang="de-DE" b="1" dirty="0"/>
              <a:t>Κανόνες επικοινωνίας</a:t>
            </a:r>
          </a:p>
        </p:txBody>
      </p:sp>
      <p:sp>
        <p:nvSpPr>
          <p:cNvPr id="3" name="Inhaltsplatzhalter 2">
            <a:extLst>
              <a:ext uri="{FF2B5EF4-FFF2-40B4-BE49-F238E27FC236}">
                <a16:creationId xmlns:a16="http://schemas.microsoft.com/office/drawing/2014/main" id="{011E1F43-AF37-B71E-A0E9-DFA930A70FFA}"/>
              </a:ext>
            </a:extLst>
          </p:cNvPr>
          <p:cNvSpPr>
            <a:spLocks noGrp="1"/>
          </p:cNvSpPr>
          <p:nvPr>
            <p:ph sz="quarter" idx="12"/>
          </p:nvPr>
        </p:nvSpPr>
        <p:spPr>
          <a:xfrm>
            <a:off x="4167076" y="1792178"/>
            <a:ext cx="7400261" cy="4029740"/>
          </a:xfrm>
        </p:spPr>
        <p:txBody>
          <a:bodyPr/>
          <a:lstStyle/>
          <a:p>
            <a:pPr lvl="0" algn="just">
              <a:lnSpc>
                <a:spcPct val="107000"/>
              </a:lnSpc>
              <a:spcAft>
                <a:spcPts val="800"/>
              </a:spcAft>
              <a:buClr>
                <a:srgbClr val="686868"/>
              </a:buClr>
              <a:tabLst>
                <a:tab pos="1170305" algn="l"/>
                <a:tab pos="1260475" algn="l"/>
              </a:tabLst>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r>
              <a:rPr lang="de-DE" sz="2400" b="1" dirty="0"/>
              <a:t>Ερωτήσεις </a:t>
            </a:r>
            <a:r>
              <a:rPr lang="de-DE" sz="2400" b="1" dirty="0" err="1"/>
              <a:t>για προβληματισμό</a:t>
            </a:r>
            <a:endParaRPr lang="de-DE" sz="2400" dirty="0"/>
          </a:p>
          <a:p>
            <a:pPr marL="342900" lvl="0" indent="-342900">
              <a:buClr>
                <a:schemeClr val="accent3"/>
              </a:buClr>
              <a:buFont typeface="Arial" panose="020B0604020202020204" pitchFamily="34" charset="0"/>
              <a:buChar char="•"/>
            </a:pPr>
            <a:r>
              <a:rPr lang="en-US" sz="2400" dirty="0"/>
              <a:t>Πού συγχέουμε τα γλωσσικά εμπόδια με τις γνωστικές δυσκολίες;</a:t>
            </a:r>
          </a:p>
          <a:p>
            <a:pPr marL="342900" lvl="0" indent="-342900">
              <a:buClr>
                <a:schemeClr val="accent3"/>
              </a:buClr>
              <a:buFont typeface="Arial" panose="020B0604020202020204" pitchFamily="34" charset="0"/>
              <a:buChar char="•"/>
            </a:pPr>
            <a:r>
              <a:rPr lang="en-US" sz="2400" dirty="0"/>
              <a:t>Ποιες επιλογές επαγγελματικής γλωσσικής διαμεσολάβησης γνωρίζουμε και χρησιμοποιούμε;</a:t>
            </a:r>
          </a:p>
          <a:p>
            <a:pPr marL="342900" lvl="0" indent="-342900">
              <a:buClr>
                <a:schemeClr val="accent3"/>
              </a:buClr>
              <a:buFont typeface="Arial" panose="020B0604020202020204" pitchFamily="34" charset="0"/>
              <a:buChar char="•"/>
            </a:pPr>
            <a:r>
              <a:rPr lang="en-US" sz="2400" dirty="0"/>
              <a:t>Πώς μπορούμε να ενισχύσουμε τη μη λεκτική επικοινωνία και τη φροντίδα που λαμβάνει υπόψη τις πολιτισμικές ιδιαιτερότητες, χωρίς να περιορίζουμε τους ανθρώπους στην «κουλτούρα» τους;</a:t>
            </a:r>
            <a:endParaRPr lang="de-DE" dirty="0"/>
          </a:p>
        </p:txBody>
      </p:sp>
      <p:sp>
        <p:nvSpPr>
          <p:cNvPr id="5" name="Textfeld 4">
            <a:extLst>
              <a:ext uri="{FF2B5EF4-FFF2-40B4-BE49-F238E27FC236}">
                <a16:creationId xmlns:a16="http://schemas.microsoft.com/office/drawing/2014/main" id="{DB7BA0F0-4413-C7A2-782B-55D7037390DE}"/>
              </a:ext>
            </a:extLst>
          </p:cNvPr>
          <p:cNvSpPr txBox="1"/>
          <p:nvPr/>
        </p:nvSpPr>
        <p:spPr>
          <a:xfrm>
            <a:off x="4167076" y="1415573"/>
            <a:ext cx="6310422" cy="461665"/>
          </a:xfrm>
          <a:prstGeom prst="rect">
            <a:avLst/>
          </a:prstGeom>
          <a:noFill/>
        </p:spPr>
        <p:txBody>
          <a:bodyPr wrap="square">
            <a:spAutoFit/>
          </a:bodyPr>
          <a:lstStyle/>
          <a:p>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Μετανάστευση,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γλώσσα και εξουσία</a:t>
            </a:r>
            <a:endParaRPr lang="de-DE" sz="2400" dirty="0"/>
          </a:p>
        </p:txBody>
      </p:sp>
      <p:pic>
        <p:nvPicPr>
          <p:cNvPr id="4" name="Grafik 3">
            <a:extLst>
              <a:ext uri="{FF2B5EF4-FFF2-40B4-BE49-F238E27FC236}">
                <a16:creationId xmlns:a16="http://schemas.microsoft.com/office/drawing/2014/main" id="{9F7A45C0-FC02-4910-764D-965C88C66BEF}"/>
              </a:ext>
            </a:extLst>
          </p:cNvPr>
          <p:cNvPicPr>
            <a:picLocks noChangeAspect="1"/>
          </p:cNvPicPr>
          <p:nvPr/>
        </p:nvPicPr>
        <p:blipFill>
          <a:blip r:embed="rId3"/>
          <a:stretch>
            <a:fillRect/>
          </a:stretch>
        </p:blipFill>
        <p:spPr>
          <a:xfrm>
            <a:off x="624663" y="2112519"/>
            <a:ext cx="2660633" cy="3337712"/>
          </a:xfrm>
          <a:prstGeom prst="rect">
            <a:avLst/>
          </a:prstGeom>
        </p:spPr>
      </p:pic>
    </p:spTree>
    <p:extLst>
      <p:ext uri="{BB962C8B-B14F-4D97-AF65-F5344CB8AC3E}">
        <p14:creationId xmlns:p14="http://schemas.microsoft.com/office/powerpoint/2010/main" val="373658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07AB-A6C4-49EB-0D10-5C0270F9DA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F59E58-B2CA-1BA2-36F9-980BAAEF26E2}"/>
              </a:ext>
            </a:extLst>
          </p:cNvPr>
          <p:cNvSpPr>
            <a:spLocks noGrp="1"/>
          </p:cNvSpPr>
          <p:nvPr>
            <p:ph type="title"/>
          </p:nvPr>
        </p:nvSpPr>
        <p:spPr>
          <a:xfrm>
            <a:off x="123824" y="234012"/>
            <a:ext cx="11944351" cy="715879"/>
          </a:xfrm>
        </p:spPr>
        <p:txBody>
          <a:bodyPr/>
          <a:lstStyle/>
          <a:p>
            <a:r>
              <a:rPr lang="de-DE" b="1" dirty="0"/>
              <a:t>Κανόνες επικοινωνίας </a:t>
            </a:r>
            <a:br>
              <a:rPr lang="de-DE" b="1" dirty="0"/>
            </a:br>
            <a:endParaRPr lang="de-DE" b="1" dirty="0"/>
          </a:p>
        </p:txBody>
      </p:sp>
      <p:sp>
        <p:nvSpPr>
          <p:cNvPr id="3" name="Inhaltsplatzhalter 2">
            <a:extLst>
              <a:ext uri="{FF2B5EF4-FFF2-40B4-BE49-F238E27FC236}">
                <a16:creationId xmlns:a16="http://schemas.microsoft.com/office/drawing/2014/main" id="{9D0BD934-BED0-7C2D-4D0B-C672201C8BDF}"/>
              </a:ext>
            </a:extLst>
          </p:cNvPr>
          <p:cNvSpPr>
            <a:spLocks noGrp="1"/>
          </p:cNvSpPr>
          <p:nvPr>
            <p:ph sz="quarter" idx="12"/>
          </p:nvPr>
        </p:nvSpPr>
        <p:spPr>
          <a:xfrm>
            <a:off x="5615763" y="1805520"/>
            <a:ext cx="4816549" cy="1456660"/>
          </a:xfrm>
        </p:spPr>
        <p:txBody>
          <a:bodyPr/>
          <a:lstStyle/>
          <a:p>
            <a:pPr>
              <a:spcBef>
                <a:spcPts val="600"/>
              </a:spcBef>
            </a:pPr>
            <a:endParaRPr lang="de-DE" sz="2400" b="1" dirty="0">
              <a:solidFill>
                <a:srgbClr val="D33FB2"/>
              </a:solidFill>
              <a:effectLst/>
              <a:ea typeface="Calibri" panose="020F0502020204030204" pitchFamily="34" charset="0"/>
            </a:endParaRPr>
          </a:p>
          <a:p>
            <a:pPr lvl="0"/>
            <a:r>
              <a:rPr lang="en-US" sz="2400" dirty="0"/>
              <a:t>Μην «επιβάλλετε» συζητήσεις· αντίθετα, δημιουργήστε ένα ασφαλές περιβάλλον για αυτές. </a:t>
            </a:r>
            <a:r>
              <a:rPr lang="de-DE" sz="2400" dirty="0"/>
              <a:t> </a:t>
            </a:r>
          </a:p>
          <a:p>
            <a:endParaRPr lang="de-DE" sz="2400" dirty="0"/>
          </a:p>
        </p:txBody>
      </p:sp>
      <p:sp>
        <p:nvSpPr>
          <p:cNvPr id="5" name="Textfeld 4">
            <a:extLst>
              <a:ext uri="{FF2B5EF4-FFF2-40B4-BE49-F238E27FC236}">
                <a16:creationId xmlns:a16="http://schemas.microsoft.com/office/drawing/2014/main" id="{F085BA71-6026-37A0-751B-4A858CA530E2}"/>
              </a:ext>
            </a:extLst>
          </p:cNvPr>
          <p:cNvSpPr txBox="1"/>
          <p:nvPr/>
        </p:nvSpPr>
        <p:spPr>
          <a:xfrm>
            <a:off x="5646774" y="1351549"/>
            <a:ext cx="7946065" cy="907941"/>
          </a:xfrm>
          <a:prstGeom prst="rect">
            <a:avLst/>
          </a:prstGeom>
          <a:noFill/>
        </p:spPr>
        <p:txBody>
          <a:bodyPr wrap="square">
            <a:spAutoFit/>
          </a:bodyPr>
          <a:lstStyle/>
          <a:p>
            <a:pPr>
              <a:spcBef>
                <a:spcPts val="600"/>
              </a:spcBef>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Μια μετριοπάθεια που είναι λογική </a:t>
            </a:r>
            <a:endParaRPr lang="el-GR"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pP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όσον</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α</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φορά</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τα ταμπ</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ού</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prechblase: rechteckig 7">
            <a:extLst>
              <a:ext uri="{FF2B5EF4-FFF2-40B4-BE49-F238E27FC236}">
                <a16:creationId xmlns:a16="http://schemas.microsoft.com/office/drawing/2014/main" id="{AB25F798-25C0-5D2F-5747-A652E150B037}"/>
              </a:ext>
            </a:extLst>
          </p:cNvPr>
          <p:cNvSpPr/>
          <p:nvPr/>
        </p:nvSpPr>
        <p:spPr>
          <a:xfrm>
            <a:off x="5646774" y="3262180"/>
            <a:ext cx="5562600" cy="1456660"/>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800" b="1" i="1" dirty="0">
                <a:solidFill>
                  <a:srgbClr val="FFFFFF"/>
                </a:solidFill>
                <a:latin typeface="Calibri" panose="020F0502020204030204" pitchFamily="34" charset="0"/>
                <a:ea typeface="Calibri" panose="020F0502020204030204" pitchFamily="34" charset="0"/>
                <a:cs typeface="Calibri" panose="020F0502020204030204" pitchFamily="34" charset="0"/>
              </a:rPr>
              <a:t> «Με την απαραίτητη διακριτικότητα. Μην λέτε απλά: “Ας μιλήσουμε για σεξ”».</a:t>
            </a:r>
            <a:r>
              <a:rPr lang="de-DE" sz="28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DB40F9BC-7F42-6EA6-9A0C-B6D3E6FFDA5B}"/>
              </a:ext>
            </a:extLst>
          </p:cNvPr>
          <p:cNvSpPr txBox="1"/>
          <p:nvPr/>
        </p:nvSpPr>
        <p:spPr>
          <a:xfrm>
            <a:off x="5736265" y="5409093"/>
            <a:ext cx="6172200" cy="307777"/>
          </a:xfrm>
          <a:prstGeom prst="rect">
            <a:avLst/>
          </a:prstGeom>
          <a:noFill/>
        </p:spPr>
        <p:txBody>
          <a:bodyPr wrap="square">
            <a:spAutoFit/>
          </a:bodyPr>
          <a:lstStyle/>
          <a:p>
            <a:r>
              <a:rPr lang="en-US" sz="1400" dirty="0">
                <a:solidFill>
                  <a:srgbClr val="252223"/>
                </a:solidFill>
                <a:latin typeface="Calibri" panose="020F0502020204030204" pitchFamily="34" charset="0"/>
                <a:ea typeface="Calibri" panose="020F0502020204030204" pitchFamily="34" charset="0"/>
              </a:rPr>
              <a:t>Συμμετέχων σε ατομική συνέντευξη, 2025, Γκέτινγκεν, Γερμανία</a:t>
            </a:r>
            <a:endParaRPr lang="de-DE" sz="1400" dirty="0"/>
          </a:p>
        </p:txBody>
      </p:sp>
      <p:pic>
        <p:nvPicPr>
          <p:cNvPr id="11" name="Grafik 10">
            <a:extLst>
              <a:ext uri="{FF2B5EF4-FFF2-40B4-BE49-F238E27FC236}">
                <a16:creationId xmlns:a16="http://schemas.microsoft.com/office/drawing/2014/main" id="{30C97835-D7A2-13DB-5308-E1D04EA1C90E}"/>
              </a:ext>
            </a:extLst>
          </p:cNvPr>
          <p:cNvPicPr>
            <a:picLocks noChangeAspect="1"/>
          </p:cNvPicPr>
          <p:nvPr/>
        </p:nvPicPr>
        <p:blipFill>
          <a:blip r:embed="rId2"/>
          <a:stretch>
            <a:fillRect/>
          </a:stretch>
        </p:blipFill>
        <p:spPr>
          <a:xfrm>
            <a:off x="1392865" y="2069352"/>
            <a:ext cx="2573080" cy="3227879"/>
          </a:xfrm>
          <a:prstGeom prst="rect">
            <a:avLst/>
          </a:prstGeom>
        </p:spPr>
      </p:pic>
    </p:spTree>
    <p:extLst>
      <p:ext uri="{BB962C8B-B14F-4D97-AF65-F5344CB8AC3E}">
        <p14:creationId xmlns:p14="http://schemas.microsoft.com/office/powerpoint/2010/main" val="2723467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FED1-EFA7-4F17-7A08-CBED5F303879}"/>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73F27F2A-3F38-C9AF-2D88-AD671064667D}"/>
              </a:ext>
            </a:extLst>
          </p:cNvPr>
          <p:cNvPicPr>
            <a:picLocks noChangeAspect="1"/>
          </p:cNvPicPr>
          <p:nvPr/>
        </p:nvPicPr>
        <p:blipFill>
          <a:blip r:embed="rId3"/>
          <a:stretch>
            <a:fillRect/>
          </a:stretch>
        </p:blipFill>
        <p:spPr>
          <a:xfrm>
            <a:off x="531627" y="1451885"/>
            <a:ext cx="2826203" cy="3545417"/>
          </a:xfrm>
          <a:prstGeom prst="rect">
            <a:avLst/>
          </a:prstGeom>
        </p:spPr>
      </p:pic>
      <p:sp>
        <p:nvSpPr>
          <p:cNvPr id="2" name="Titel 1">
            <a:extLst>
              <a:ext uri="{FF2B5EF4-FFF2-40B4-BE49-F238E27FC236}">
                <a16:creationId xmlns:a16="http://schemas.microsoft.com/office/drawing/2014/main" id="{A9DF191C-4EB5-3EFF-B813-84BF3B8681B0}"/>
              </a:ext>
            </a:extLst>
          </p:cNvPr>
          <p:cNvSpPr>
            <a:spLocks noGrp="1"/>
          </p:cNvSpPr>
          <p:nvPr>
            <p:ph type="title"/>
          </p:nvPr>
        </p:nvSpPr>
        <p:spPr>
          <a:xfrm>
            <a:off x="149679" y="294293"/>
            <a:ext cx="11944351" cy="715879"/>
          </a:xfrm>
        </p:spPr>
        <p:txBody>
          <a:bodyPr/>
          <a:lstStyle/>
          <a:p>
            <a:r>
              <a:rPr lang="de-DE" b="1" dirty="0"/>
              <a:t>Κανόνες επικοινωνίας </a:t>
            </a:r>
            <a:br>
              <a:rPr lang="de-DE" b="1" dirty="0"/>
            </a:br>
            <a:endParaRPr lang="de-DE" b="1" dirty="0"/>
          </a:p>
        </p:txBody>
      </p:sp>
      <p:sp>
        <p:nvSpPr>
          <p:cNvPr id="6" name="Inhaltsplatzhalter 5">
            <a:extLst>
              <a:ext uri="{FF2B5EF4-FFF2-40B4-BE49-F238E27FC236}">
                <a16:creationId xmlns:a16="http://schemas.microsoft.com/office/drawing/2014/main" id="{F295A04D-F61E-86E0-4071-652083FC521B}"/>
              </a:ext>
            </a:extLst>
          </p:cNvPr>
          <p:cNvSpPr>
            <a:spLocks noGrp="1"/>
          </p:cNvSpPr>
          <p:nvPr>
            <p:ph sz="quarter" idx="12"/>
          </p:nvPr>
        </p:nvSpPr>
        <p:spPr>
          <a:xfrm>
            <a:off x="3444948" y="1451885"/>
            <a:ext cx="8013405" cy="5870121"/>
          </a:xfrm>
        </p:spPr>
        <p:txBody>
          <a:bodyPr/>
          <a:lstStyle/>
          <a:p>
            <a:pPr marL="34290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Περιγράψτε αντί να κρίνετε: </a:t>
            </a:r>
            <a:r>
              <a:rPr lang="en-US" sz="2400" dirty="0"/>
              <a:t>«Παρατήρησα ότι…» αντί για «Αυτό είναι ακατάλληλο».</a:t>
            </a:r>
          </a:p>
          <a:p>
            <a:pPr marL="342900" lvl="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Ερωτήσεις ανοιχτού τύπου, χωρίς κρίση: </a:t>
            </a:r>
            <a:r>
              <a:rPr lang="en-US" sz="2400" dirty="0"/>
              <a:t>«Τι είναι σημαντικό για εσάς όσον αφορά την οικειότητα, την ιδιωτικότητα και τις σχέσεις;»</a:t>
            </a:r>
          </a:p>
          <a:p>
            <a:pPr marL="342900" lvl="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Μην κάνετε υποθέσεις: </a:t>
            </a:r>
            <a:r>
              <a:rPr lang="en-US" sz="2400" dirty="0"/>
              <a:t>Μην κάνετε υποθέσεις σχετικά με τον σεξουαλικό προσανατολισμό, το φύλο, την κατάσταση της σχέσης ή το «οικογενειακό μοντέλο» — αντί για αυτό, κάντε ερωτήσεις.</a:t>
            </a:r>
          </a:p>
          <a:p>
            <a:pPr lvl="0">
              <a:buClr>
                <a:schemeClr val="accent3"/>
              </a:buClr>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Bef>
                <a:spcPts val="0"/>
              </a:spcBef>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Διορθώστε γρήγορα τα λάθη και τις λανθασμένες αναφορές στο φύλο, αναλάβετε την ευθύνη και μην αντιδράτε υπερβολικά.</a:t>
            </a:r>
            <a:endParaRPr lang="de-DE" sz="2400" dirty="0"/>
          </a:p>
        </p:txBody>
      </p:sp>
    </p:spTree>
    <p:extLst>
      <p:ext uri="{BB962C8B-B14F-4D97-AF65-F5344CB8AC3E}">
        <p14:creationId xmlns:p14="http://schemas.microsoft.com/office/powerpoint/2010/main" val="265034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en-US" sz="2400" b="1" dirty="0"/>
              <a:t>Εφαρμογή πτυχών προσεγγίσεων που λαμβάνουν υπόψη τις πολιτισμικές ιδιαιτερότητες</a:t>
            </a:r>
            <a:br>
              <a:rPr lang="en-US" b="1"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3067493" y="1366428"/>
            <a:ext cx="4685029"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Ερωτήσεις με επίκεντρο το άτομο</a:t>
            </a:r>
            <a:endParaRPr lang="de-DE" dirty="0"/>
          </a:p>
        </p:txBody>
      </p:sp>
      <p:sp>
        <p:nvSpPr>
          <p:cNvPr id="8" name="Textfeld 7">
            <a:extLst>
              <a:ext uri="{FF2B5EF4-FFF2-40B4-BE49-F238E27FC236}">
                <a16:creationId xmlns:a16="http://schemas.microsoft.com/office/drawing/2014/main" id="{064C9823-8FE2-973D-B808-00AE4AEDB35D}"/>
              </a:ext>
            </a:extLst>
          </p:cNvPr>
          <p:cNvSpPr txBox="1"/>
          <p:nvPr/>
        </p:nvSpPr>
        <p:spPr>
          <a:xfrm>
            <a:off x="3067492" y="1926208"/>
            <a:ext cx="7830879" cy="3646576"/>
          </a:xfrm>
          <a:prstGeom prst="rect">
            <a:avLst/>
          </a:prstGeom>
          <a:noFill/>
        </p:spPr>
        <p:txBody>
          <a:bodyPr wrap="square">
            <a:spAutoFit/>
          </a:bodyPr>
          <a:lstStyle/>
          <a:p>
            <a:pPr algn="just">
              <a:lnSpc>
                <a:spcPct val="107000"/>
              </a:lnSpc>
              <a:spcAft>
                <a:spcPts val="800"/>
              </a:spcAft>
              <a:buNone/>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Η έμφαση δίνεται στην οπτική γωνία του ατόμου, όχι σε κανόνες ή υποθέσεις.</a:t>
            </a:r>
          </a:p>
          <a:p>
            <a:pPr algn="just">
              <a:lnSpc>
                <a:spcPct val="107000"/>
              </a:lnSpc>
              <a:spcAft>
                <a:spcPts val="800"/>
              </a:spcAft>
              <a:buNone/>
            </a:pPr>
            <a:r>
              <a:rPr lang="en-US"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Παραδείγματα:</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«Πόσο σημαντική είναι για εσάς αυτή τη στιγμή η εγγύτητα ή η σύνδεση;»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«Τι μπορούμε ή πρέπει να έχουμε κατά νου για να νιώσετε άνετα;»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«Πώς θα θέλατε να σας αποκαλούμε;»</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F4BA3CE0-8F73-7F9F-CF33-3DE9213106CB}"/>
              </a:ext>
            </a:extLst>
          </p:cNvPr>
          <p:cNvPicPr>
            <a:picLocks noChangeAspect="1"/>
          </p:cNvPicPr>
          <p:nvPr/>
        </p:nvPicPr>
        <p:blipFill>
          <a:blip r:embed="rId2"/>
          <a:stretch>
            <a:fillRect/>
          </a:stretch>
        </p:blipFill>
        <p:spPr>
          <a:xfrm>
            <a:off x="390146" y="1988511"/>
            <a:ext cx="2296550" cy="2880978"/>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42-9D95-2B62-B90A-6162C98DA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69B682-9E33-5A9E-63C5-CEFB9D0A7BC2}"/>
              </a:ext>
            </a:extLst>
          </p:cNvPr>
          <p:cNvSpPr>
            <a:spLocks noGrp="1"/>
          </p:cNvSpPr>
          <p:nvPr>
            <p:ph type="title"/>
          </p:nvPr>
        </p:nvSpPr>
        <p:spPr>
          <a:xfrm>
            <a:off x="149679" y="318250"/>
            <a:ext cx="11944351" cy="715879"/>
          </a:xfrm>
        </p:spPr>
        <p:txBody>
          <a:bodyPr/>
          <a:lstStyle/>
          <a:p>
            <a:r>
              <a:rPr lang="en-US" sz="2400" b="1" dirty="0"/>
              <a:t>Εφαρμογή πτυχών προσεγγίσεων που λαμβάνουν υπόψη τις πολιτισμικές ιδιαιτερότητες</a:t>
            </a:r>
            <a:br>
              <a:rPr lang="en-US" b="1" dirty="0"/>
            </a:br>
            <a:endParaRPr lang="de-DE" dirty="0"/>
          </a:p>
        </p:txBody>
      </p:sp>
      <p:sp>
        <p:nvSpPr>
          <p:cNvPr id="5" name="Textplatzhalter 4">
            <a:extLst>
              <a:ext uri="{FF2B5EF4-FFF2-40B4-BE49-F238E27FC236}">
                <a16:creationId xmlns:a16="http://schemas.microsoft.com/office/drawing/2014/main" id="{3F0F4823-C62C-0A4B-F4B9-48F499821F9F}"/>
              </a:ext>
            </a:extLst>
          </p:cNvPr>
          <p:cNvSpPr>
            <a:spLocks noGrp="1"/>
          </p:cNvSpPr>
          <p:nvPr>
            <p:ph type="body" sz="quarter" idx="10"/>
          </p:nvPr>
        </p:nvSpPr>
        <p:spPr>
          <a:xfrm>
            <a:off x="149679" y="937869"/>
            <a:ext cx="6791448"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Λάβετε υπόψη τις πτυχές της ασφάλειας</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dirty="0"/>
          </a:p>
        </p:txBody>
      </p:sp>
      <p:sp>
        <p:nvSpPr>
          <p:cNvPr id="7" name="Textfeld 6">
            <a:extLst>
              <a:ext uri="{FF2B5EF4-FFF2-40B4-BE49-F238E27FC236}">
                <a16:creationId xmlns:a16="http://schemas.microsoft.com/office/drawing/2014/main" id="{086E692F-508C-53BE-22B8-91FCC160A4E2}"/>
              </a:ext>
            </a:extLst>
          </p:cNvPr>
          <p:cNvSpPr txBox="1"/>
          <p:nvPr/>
        </p:nvSpPr>
        <p:spPr>
          <a:xfrm>
            <a:off x="2685876" y="1488731"/>
            <a:ext cx="9506124" cy="3079689"/>
          </a:xfrm>
          <a:prstGeom prst="rect">
            <a:avLst/>
          </a:prstGeom>
          <a:noFill/>
        </p:spPr>
        <p:txBody>
          <a:bodyPr wrap="square">
            <a:spAutoFit/>
          </a:bodyPr>
          <a:lstStyle/>
          <a:p>
            <a:pPr algn="just">
              <a:lnSpc>
                <a:spcPct val="107000"/>
              </a:lnSpc>
              <a:spcAft>
                <a:spcPts val="800"/>
              </a:spcAft>
              <a:buNone/>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Λάβετε υπόψη ότι η ανοιχτή αποκάλυψη της ταυτότητας κάποιου μπορεί να ενέχει κινδύνους.</a:t>
            </a:r>
            <a:endParaRPr lang="el-GR" sz="2250"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buNone/>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25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Παραδείγματα</a:t>
            </a:r>
            <a:r>
              <a:rPr lang="de-DE" sz="225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Ένα άτομο δεν θέλει να αποκαλύψει ανοιχτά τον σεξουαλικό του προσανατολισμό, επειδή τα μέλη της οικογένειάς του αντιτίθενται σε αυτόν.</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Ο φόβος της διάκρισης από τους συγκατοίκους.</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Ανησυχία ότι το νοσηλευτικό προσωπικό θα το αντιμετωπίσει διαφορετικά.</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B6899057-B5AE-6102-4C65-5338A22198BB}"/>
              </a:ext>
            </a:extLst>
          </p:cNvPr>
          <p:cNvSpPr txBox="1"/>
          <p:nvPr/>
        </p:nvSpPr>
        <p:spPr>
          <a:xfrm>
            <a:off x="2685876" y="4456974"/>
            <a:ext cx="5890296" cy="2260812"/>
          </a:xfrm>
          <a:prstGeom prst="rect">
            <a:avLst/>
          </a:prstGeom>
          <a:noFill/>
        </p:spPr>
        <p:txBody>
          <a:bodyPr wrap="square">
            <a:spAutoFit/>
          </a:bodyPr>
          <a:lstStyle/>
          <a:p>
            <a:pPr>
              <a:lnSpc>
                <a:spcPct val="107000"/>
              </a:lnSpc>
              <a:spcAft>
                <a:spcPts val="800"/>
              </a:spcAft>
              <a:buNone/>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Στρατηγική</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Εξασφαλίστε την εμπιστευτικότητα</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Προσφορά επιλογών (π.χ. διακριτική υποστήριξη)</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250" dirty="0">
                <a:solidFill>
                  <a:srgbClr val="252223"/>
                </a:solidFill>
                <a:latin typeface="Calibri" panose="020F0502020204030204" pitchFamily="34" charset="0"/>
                <a:ea typeface="Calibri" panose="020F0502020204030204" pitchFamily="34" charset="0"/>
                <a:cs typeface="Calibri" panose="020F0502020204030204" pitchFamily="34" charset="0"/>
              </a:rPr>
              <a:t>Χειριστείτε τις πληροφορίες με ευαισθησία</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DAA49EDB-1A43-EB82-9FBF-92864BDD4449}"/>
              </a:ext>
            </a:extLst>
          </p:cNvPr>
          <p:cNvPicPr>
            <a:picLocks noChangeAspect="1"/>
          </p:cNvPicPr>
          <p:nvPr/>
        </p:nvPicPr>
        <p:blipFill>
          <a:blip r:embed="rId2"/>
          <a:stretch>
            <a:fillRect/>
          </a:stretch>
        </p:blipFill>
        <p:spPr>
          <a:xfrm>
            <a:off x="531627" y="2433202"/>
            <a:ext cx="2043953" cy="2564100"/>
          </a:xfrm>
          <a:prstGeom prst="rect">
            <a:avLst/>
          </a:prstGeom>
        </p:spPr>
      </p:pic>
    </p:spTree>
    <p:extLst>
      <p:ext uri="{BB962C8B-B14F-4D97-AF65-F5344CB8AC3E}">
        <p14:creationId xmlns:p14="http://schemas.microsoft.com/office/powerpoint/2010/main" val="58876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A0EE-F6BE-0EA0-9E9B-B07837890E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6CA55-1AA8-3DA4-83A0-D4444F674B38}"/>
              </a:ext>
            </a:extLst>
          </p:cNvPr>
          <p:cNvSpPr>
            <a:spLocks noGrp="1"/>
          </p:cNvSpPr>
          <p:nvPr>
            <p:ph type="title"/>
          </p:nvPr>
        </p:nvSpPr>
        <p:spPr>
          <a:xfrm>
            <a:off x="149679" y="318250"/>
            <a:ext cx="11944351" cy="715879"/>
          </a:xfrm>
        </p:spPr>
        <p:txBody>
          <a:bodyPr/>
          <a:lstStyle/>
          <a:p>
            <a:r>
              <a:rPr lang="en-US" sz="2400" b="1" dirty="0"/>
              <a:t>Εφαρμογή πτυχών προσεγγίσεων που λαμβάνουν υπόψη τις πολιτισμικές ιδιαιτερότητες</a:t>
            </a:r>
            <a:br>
              <a:rPr lang="en-US" sz="2400" b="1" dirty="0"/>
            </a:br>
            <a:endParaRPr lang="de-DE" sz="2400" dirty="0"/>
          </a:p>
        </p:txBody>
      </p:sp>
      <p:sp>
        <p:nvSpPr>
          <p:cNvPr id="5" name="Textplatzhalter 4">
            <a:extLst>
              <a:ext uri="{FF2B5EF4-FFF2-40B4-BE49-F238E27FC236}">
                <a16:creationId xmlns:a16="http://schemas.microsoft.com/office/drawing/2014/main" id="{4B6C089B-91EB-6597-D10E-CBC56EC1B78C}"/>
              </a:ext>
            </a:extLst>
          </p:cNvPr>
          <p:cNvSpPr>
            <a:spLocks noGrp="1"/>
          </p:cNvSpPr>
          <p:nvPr>
            <p:ph type="body" sz="quarter" idx="10"/>
          </p:nvPr>
        </p:nvSpPr>
        <p:spPr>
          <a:xfrm>
            <a:off x="237018" y="1454398"/>
            <a:ext cx="5249384"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Ηθικός </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προσανατολισμός</a:t>
            </a:r>
            <a:endParaRPr lang="de-DE"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extfeld 3">
            <a:extLst>
              <a:ext uri="{FF2B5EF4-FFF2-40B4-BE49-F238E27FC236}">
                <a16:creationId xmlns:a16="http://schemas.microsoft.com/office/drawing/2014/main" id="{08634BD7-59FC-45A9-DC82-A5DE6E2F7025}"/>
              </a:ext>
            </a:extLst>
          </p:cNvPr>
          <p:cNvSpPr txBox="1"/>
          <p:nvPr/>
        </p:nvSpPr>
        <p:spPr>
          <a:xfrm>
            <a:off x="3689498" y="1288254"/>
            <a:ext cx="8265484" cy="3543984"/>
          </a:xfrm>
          <a:prstGeom prst="rect">
            <a:avLst/>
          </a:prstGeom>
          <a:noFill/>
        </p:spPr>
        <p:txBody>
          <a:bodyPr wrap="square">
            <a:spAutoFit/>
          </a:bodyPr>
          <a:lstStyle/>
          <a:p>
            <a:pPr>
              <a:lnSpc>
                <a:spcPct val="107000"/>
              </a:lnSpc>
              <a:spcAft>
                <a:spcPts val="800"/>
              </a:spcAft>
              <a:buNone/>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Οι καθημερινές πράξεις και οι αποφάσεις που τις καθοδηγούν βασίζονται σε…</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ηθικές αρχές όπως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η αυτονομία</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η ευεργεσία,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η δικαιοσύνη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και η μη βλάβη, καθεμία από τις οποίες προσαρμόζεται στις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συγκεκριμένες συνθήκες ζωής του ατόμου. </a:t>
            </a:r>
          </a:p>
          <a:p>
            <a:pPr marL="342900" indent="-342900">
              <a:lnSpc>
                <a:spcPct val="107000"/>
              </a:lnSpc>
              <a:spcAft>
                <a:spcPts val="800"/>
              </a:spcAft>
              <a:buClr>
                <a:schemeClr val="accent3"/>
              </a:buClr>
              <a:buFont typeface="Arial" panose="020B0604020202020204" pitchFamily="34" charset="0"/>
              <a:buChar char="•"/>
            </a:pPr>
            <a:endPar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Clr>
                <a:schemeClr val="accent3"/>
              </a:buCl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Ένα ηθικό πλαίσιο διασφαλίζει έτσι ότι η πολιτισμικά ευαίσθητη φροντίδα δεν είναι απλώς «ευγενική», αλλά εφαρμόζεται συστηματικά με ηθικά υπεύθυνο, ανθρωποκεντρικό και δίκαιο τρόπο.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B6AA01A9-B7C1-3C13-54DF-FADA20C71F8F}"/>
              </a:ext>
            </a:extLst>
          </p:cNvPr>
          <p:cNvSpPr txBox="1"/>
          <p:nvPr/>
        </p:nvSpPr>
        <p:spPr>
          <a:xfrm>
            <a:off x="149679" y="3700054"/>
            <a:ext cx="3232297" cy="1938992"/>
          </a:xfrm>
          <a:prstGeom prst="rect">
            <a:avLst/>
          </a:prstGeom>
          <a:noFill/>
        </p:spPr>
        <p:txBody>
          <a:bodyPr wrap="square">
            <a:spAutoFit/>
          </a:bodyPr>
          <a:lstStyle/>
          <a:p>
            <a:pPr algn="ct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Λειτουργεί ως γέφυρα μεταξύ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της θεωρίας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(ηθικές αρχές) και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της πράξης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(αντιμετώπιση της πολυμορφίας στην καθημερινότητα). </a:t>
            </a:r>
            <a:endParaRPr lang="de-DE" sz="2400" dirty="0"/>
          </a:p>
        </p:txBody>
      </p:sp>
      <p:pic>
        <p:nvPicPr>
          <p:cNvPr id="11" name="Grafik 10">
            <a:extLst>
              <a:ext uri="{FF2B5EF4-FFF2-40B4-BE49-F238E27FC236}">
                <a16:creationId xmlns:a16="http://schemas.microsoft.com/office/drawing/2014/main" id="{80C82D41-67F7-445F-85BE-7E6BE0C61E97}"/>
              </a:ext>
            </a:extLst>
          </p:cNvPr>
          <p:cNvPicPr>
            <a:picLocks noChangeAspect="1"/>
          </p:cNvPicPr>
          <p:nvPr/>
        </p:nvPicPr>
        <p:blipFill>
          <a:blip r:embed="rId2"/>
          <a:stretch>
            <a:fillRect/>
          </a:stretch>
        </p:blipFill>
        <p:spPr>
          <a:xfrm>
            <a:off x="350049" y="2276314"/>
            <a:ext cx="2305372" cy="1152686"/>
          </a:xfrm>
          <a:prstGeom prst="rect">
            <a:avLst/>
          </a:prstGeom>
        </p:spPr>
      </p:pic>
    </p:spTree>
    <p:extLst>
      <p:ext uri="{BB962C8B-B14F-4D97-AF65-F5344CB8AC3E}">
        <p14:creationId xmlns:p14="http://schemas.microsoft.com/office/powerpoint/2010/main" val="32604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2573079" y="98444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Βασικές αρχές</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40270FC7-7DFC-4964-104A-C7F038E6A926}"/>
              </a:ext>
            </a:extLst>
          </p:cNvPr>
          <p:cNvSpPr txBox="1"/>
          <p:nvPr/>
        </p:nvSpPr>
        <p:spPr>
          <a:xfrm>
            <a:off x="2573079" y="1730117"/>
            <a:ext cx="9194851" cy="6051785"/>
          </a:xfrm>
          <a:prstGeom prst="rect">
            <a:avLst/>
          </a:prstGeom>
          <a:noFill/>
        </p:spPr>
        <p:txBody>
          <a:bodyPr wrap="square">
            <a:spAutoFit/>
          </a:bodyPr>
          <a:lstStyle/>
          <a:p>
            <a:r>
              <a:rPr lang="de-DE" sz="2400" b="1" dirty="0">
                <a:solidFill>
                  <a:srgbClr val="252223"/>
                </a:solidFill>
                <a:ea typeface="Calibri" panose="020F0502020204030204" pitchFamily="34" charset="0"/>
                <a:cs typeface="Calibri" panose="020F0502020204030204" pitchFamily="34" charset="0"/>
              </a:rPr>
              <a:t>1. </a:t>
            </a:r>
            <a:r>
              <a:rPr lang="en-US" sz="2400" b="1" dirty="0">
                <a:solidFill>
                  <a:srgbClr val="252223"/>
                </a:solidFill>
                <a:ea typeface="Calibri" panose="020F0502020204030204" pitchFamily="34" charset="0"/>
                <a:cs typeface="Calibri" panose="020F0502020204030204" pitchFamily="34" charset="0"/>
              </a:rPr>
              <a:t>Έναρξη διαρθρωτικών αλλαγών: κριτική ανάλυση των ιδρυμάτων όσον αφορά:</a:t>
            </a:r>
            <a:endParaRPr lang="de-DE" sz="2400" dirty="0"/>
          </a:p>
          <a:p>
            <a:pPr marL="342900" indent="-342900">
              <a:buClr>
                <a:schemeClr val="accent3"/>
              </a:buClr>
              <a:buFont typeface="Arial" panose="020B0604020202020204" pitchFamily="34" charset="0"/>
              <a:buChar char="•"/>
            </a:pPr>
            <a:r>
              <a:rPr lang="en-US" sz="2400" dirty="0"/>
              <a:t>Γλώσσα και έντυπα </a:t>
            </a:r>
          </a:p>
          <a:p>
            <a:pPr marL="342900" indent="-342900">
              <a:buClr>
                <a:schemeClr val="accent3"/>
              </a:buClr>
              <a:buFont typeface="Arial" panose="020B0604020202020204" pitchFamily="34" charset="0"/>
              <a:buChar char="•"/>
            </a:pPr>
            <a:r>
              <a:rPr lang="en-US" sz="2400" dirty="0"/>
              <a:t>Κανόνες και διαδικασίες </a:t>
            </a:r>
          </a:p>
          <a:p>
            <a:pPr marL="342900" indent="-342900">
              <a:buClr>
                <a:schemeClr val="accent3"/>
              </a:buClr>
              <a:buFont typeface="Arial" panose="020B0604020202020204" pitchFamily="34" charset="0"/>
              <a:buChar char="•"/>
            </a:pPr>
            <a:r>
              <a:rPr lang="en-US" sz="2400" dirty="0"/>
              <a:t>Διαδικασίες υποβολής παραπόνων</a:t>
            </a:r>
          </a:p>
          <a:p>
            <a:pPr>
              <a:buClr>
                <a:schemeClr val="accent3"/>
              </a:buClr>
            </a:pPr>
            <a:r>
              <a:rPr lang="de-DE" sz="2400" b="1" dirty="0">
                <a:solidFill>
                  <a:srgbClr val="252223"/>
                </a:solidFill>
                <a:ea typeface="Calibri" panose="020F0502020204030204" pitchFamily="34" charset="0"/>
                <a:cs typeface="Calibri" panose="020F0502020204030204" pitchFamily="34" charset="0"/>
              </a:rPr>
              <a:t>2. </a:t>
            </a:r>
            <a:r>
              <a:rPr lang="de-DE" sz="2400" b="1" dirty="0" err="1">
                <a:solidFill>
                  <a:srgbClr val="252223"/>
                </a:solidFill>
                <a:ea typeface="Calibri" panose="020F0502020204030204" pitchFamily="34" charset="0"/>
                <a:cs typeface="Calibri" panose="020F0502020204030204" pitchFamily="34" charset="0"/>
              </a:rPr>
              <a:t>Προώθηση </a:t>
            </a:r>
            <a:r>
              <a:rPr lang="de-DE" sz="2400" b="1" dirty="0">
                <a:solidFill>
                  <a:srgbClr val="252223"/>
                </a:solidFill>
                <a:ea typeface="Calibri" panose="020F0502020204030204" pitchFamily="34" charset="0"/>
                <a:cs typeface="Calibri" panose="020F0502020204030204" pitchFamily="34" charset="0"/>
              </a:rPr>
              <a:t>της </a:t>
            </a:r>
            <a:r>
              <a:rPr lang="de-DE" sz="2400" b="1" dirty="0" err="1">
                <a:solidFill>
                  <a:srgbClr val="252223"/>
                </a:solidFill>
                <a:ea typeface="Calibri" panose="020F0502020204030204" pitchFamily="34" charset="0"/>
                <a:cs typeface="Calibri" panose="020F0502020204030204" pitchFamily="34" charset="0"/>
              </a:rPr>
              <a:t>ηθικής </a:t>
            </a:r>
            <a:r>
              <a:rPr lang="de-DE" sz="2400" b="1" dirty="0">
                <a:solidFill>
                  <a:srgbClr val="252223"/>
                </a:solidFill>
                <a:ea typeface="Calibri" panose="020F0502020204030204" pitchFamily="34" charset="0"/>
                <a:cs typeface="Calibri" panose="020F0502020204030204" pitchFamily="34" charset="0"/>
              </a:rPr>
              <a:t>λήψης αποφάσεων</a:t>
            </a:r>
          </a:p>
          <a:p>
            <a:pPr marL="342900" lvl="0" indent="-342900">
              <a:buClr>
                <a:schemeClr val="accent3"/>
              </a:buClr>
              <a:buFont typeface="Arial" panose="020B0604020202020204" pitchFamily="34" charset="0"/>
              <a:buChar char="•"/>
            </a:pPr>
            <a:r>
              <a:rPr lang="en-US" sz="2400" dirty="0"/>
              <a:t>Εφαρμογή βασικών αρχών: αυτονομία, ευεργεσία, μη βλάβη, δικαιοσύνη</a:t>
            </a:r>
          </a:p>
          <a:p>
            <a:pPr marL="342900" lvl="0" indent="-342900">
              <a:buClr>
                <a:schemeClr val="accent3"/>
              </a:buClr>
              <a:buFont typeface="Arial" panose="020B0604020202020204" pitchFamily="34" charset="0"/>
              <a:buChar char="•"/>
            </a:pPr>
            <a:r>
              <a:rPr lang="en-US" sz="2400" dirty="0"/>
              <a:t>Αντιμετώπιση διλημμάτων (π.χ. ικανότητα συναίνεσης, έννοιες προστασίας).</a:t>
            </a:r>
            <a:r>
              <a:rPr lang="de-DE" sz="2400" dirty="0"/>
              <a:t> </a:t>
            </a:r>
            <a:endParaRPr lang="de-DE" sz="2400" b="1" dirty="0">
              <a:solidFill>
                <a:srgbClr val="252223"/>
              </a:solidFill>
              <a:ea typeface="Calibri" panose="020F0502020204030204" pitchFamily="34" charset="0"/>
              <a:cs typeface="Calibri" panose="020F0502020204030204" pitchFamily="34" charset="0"/>
            </a:endParaRPr>
          </a:p>
          <a:p>
            <a:pPr lvl="0">
              <a:lnSpc>
                <a:spcPct val="107000"/>
              </a:lnSpc>
              <a:spcAft>
                <a:spcPts val="800"/>
              </a:spcAft>
              <a:tabLst>
                <a:tab pos="457200" algn="l"/>
              </a:tabLst>
            </a:pPr>
            <a:r>
              <a:rPr lang="de-DE" sz="2400" b="1" dirty="0"/>
              <a:t>3. </a:t>
            </a:r>
            <a:r>
              <a:rPr lang="de-DE" sz="2400" b="1" dirty="0" err="1"/>
              <a:t>Η δια βίου διάκριση συνεχίζεται</a:t>
            </a:r>
            <a:endParaRPr lang="de-DE" sz="2400" dirty="0"/>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ea typeface="Calibri" panose="020F0502020204030204" pitchFamily="34" charset="0"/>
                <a:cs typeface="Calibri" panose="020F0502020204030204" pitchFamily="34" charset="0"/>
              </a:rPr>
              <a:t>Κατανόηση των ατομικών εμπειριών ζωής αντί της εξάρτησης από στερεοτυπικές ετικέτες. </a:t>
            </a:r>
            <a:r>
              <a:rPr lang="de-DE" sz="2400" dirty="0">
                <a:solidFill>
                  <a:srgbClr val="252223"/>
                </a:solidFill>
                <a:ea typeface="Calibri" panose="020F0502020204030204" pitchFamily="34" charset="0"/>
                <a:cs typeface="Calibri" panose="020F0502020204030204" pitchFamily="34" charset="0"/>
              </a:rPr>
              <a:t> </a:t>
            </a:r>
            <a:endParaRPr lang="de-DE" sz="2400" dirty="0">
              <a:solidFill>
                <a:srgbClr val="252223"/>
              </a:solidFill>
              <a:ea typeface="Calibri" panose="020F0502020204030204" pitchFamily="34" charset="0"/>
              <a:cs typeface="Times New Roman" panose="02020603050405020304" pitchFamily="18" charset="0"/>
            </a:endParaRPr>
          </a:p>
          <a:p>
            <a:pPr lvl="1">
              <a:lnSpc>
                <a:spcPct val="107000"/>
              </a:lnSpc>
              <a:spcAft>
                <a:spcPts val="800"/>
              </a:spcAft>
              <a:buSzPts val="1000"/>
              <a:tabLst>
                <a:tab pos="914400" algn="l"/>
              </a:tabLst>
            </a:pPr>
            <a:endParaRPr lang="de-DE" sz="2400" b="1" dirty="0">
              <a:solidFill>
                <a:srgbClr val="252223"/>
              </a:solidFill>
              <a:effectLst/>
              <a:ea typeface="Calibri" panose="020F0502020204030204" pitchFamily="34" charset="0"/>
              <a:cs typeface="Calibri" panose="020F0502020204030204" pitchFamily="34" charset="0"/>
            </a:endParaRPr>
          </a:p>
          <a:p>
            <a:pPr lvl="1">
              <a:lnSpc>
                <a:spcPct val="107000"/>
              </a:lnSpc>
              <a:spcAft>
                <a:spcPts val="800"/>
              </a:spcAft>
              <a:buSzPts val="1000"/>
              <a:tabLst>
                <a:tab pos="914400" algn="l"/>
              </a:tabLst>
            </a:pPr>
            <a:endParaRPr lang="de-DE" sz="2400" dirty="0">
              <a:solidFill>
                <a:srgbClr val="252223"/>
              </a:solidFill>
              <a:effectLst/>
              <a:ea typeface="Calibri" panose="020F050202020403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2827ED48-0D2A-D4DD-902A-88901C1BF58A}"/>
              </a:ext>
            </a:extLst>
          </p:cNvPr>
          <p:cNvPicPr>
            <a:picLocks noChangeAspect="1"/>
          </p:cNvPicPr>
          <p:nvPr/>
        </p:nvPicPr>
        <p:blipFill>
          <a:blip r:embed="rId2"/>
          <a:stretch>
            <a:fillRect/>
          </a:stretch>
        </p:blipFill>
        <p:spPr>
          <a:xfrm>
            <a:off x="26580" y="2687573"/>
            <a:ext cx="2375780" cy="1841897"/>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456912" y="1062783"/>
            <a:ext cx="6119036" cy="558743"/>
          </a:xfrm>
          <a:prstGeom prst="rect">
            <a:avLst/>
          </a:prstGeom>
          <a:noFill/>
        </p:spPr>
        <p:txBody>
          <a:bodyPr wrap="square">
            <a:spAutoFit/>
          </a:bodyPr>
          <a:lstStyle/>
          <a:p>
            <a:pPr>
              <a:lnSpc>
                <a:spcPct val="115000"/>
              </a:lnSpc>
              <a:spcAft>
                <a:spcPts val="800"/>
              </a:spcAft>
            </a:pP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64331251-50D0-3107-3A41-4F1782CAFE08}"/>
              </a:ext>
            </a:extLst>
          </p:cNvPr>
          <p:cNvPicPr>
            <a:picLocks noChangeAspect="1"/>
          </p:cNvPicPr>
          <p:nvPr/>
        </p:nvPicPr>
        <p:blipFill>
          <a:blip r:embed="rId2"/>
          <a:stretch>
            <a:fillRect/>
          </a:stretch>
        </p:blipFill>
        <p:spPr>
          <a:xfrm>
            <a:off x="728329" y="2688513"/>
            <a:ext cx="2375780" cy="1841897"/>
          </a:xfrm>
          <a:prstGeom prst="rect">
            <a:avLst/>
          </a:prstGeom>
        </p:spPr>
      </p:pic>
      <p:sp>
        <p:nvSpPr>
          <p:cNvPr id="7" name="Textfeld 6">
            <a:extLst>
              <a:ext uri="{FF2B5EF4-FFF2-40B4-BE49-F238E27FC236}">
                <a16:creationId xmlns:a16="http://schemas.microsoft.com/office/drawing/2014/main" id="{38263435-F86C-1689-4E07-720A7F7F8ABC}"/>
              </a:ext>
            </a:extLst>
          </p:cNvPr>
          <p:cNvSpPr txBox="1"/>
          <p:nvPr/>
        </p:nvSpPr>
        <p:spPr>
          <a:xfrm>
            <a:off x="3346597" y="1886788"/>
            <a:ext cx="8695724" cy="4186018"/>
          </a:xfrm>
          <a:prstGeom prst="rect">
            <a:avLst/>
          </a:prstGeom>
          <a:noFill/>
        </p:spPr>
        <p:txBody>
          <a:bodyPr wrap="square">
            <a:spAutoFit/>
          </a:bodyPr>
          <a:lstStyle/>
          <a:p>
            <a:pPr marL="114300" lvl="1">
              <a:lnSpc>
                <a:spcPct val="107000"/>
              </a:lnSpc>
              <a:spcAft>
                <a:spcPts val="800"/>
              </a:spcAft>
              <a:tabLst>
                <a:tab pos="457200" algn="l"/>
              </a:tabLst>
            </a:pPr>
            <a:r>
              <a:rPr lang="de-DE" sz="2250" b="1" dirty="0"/>
              <a:t>4. </a:t>
            </a:r>
            <a:r>
              <a:rPr lang="en-US" sz="2250" b="1" dirty="0"/>
              <a:t>Ανάπτυξη πρακτικών δεξιοτήτων για την καθημερινή ζωή</a:t>
            </a:r>
          </a:p>
          <a:p>
            <a:pPr marL="114300" lvl="1">
              <a:lnSpc>
                <a:spcPct val="107000"/>
              </a:lnSpc>
              <a:spcAft>
                <a:spcPts val="800"/>
              </a:spcAft>
              <a:tabLst>
                <a:tab pos="457200" algn="l"/>
              </a:tabLst>
            </a:pPr>
            <a:r>
              <a:rPr lang="en-US" sz="2400" dirty="0"/>
              <a:t>Να είναι σε θέση να εφαρμόζουν συγκεκριμένες στρατηγικές, όπως: </a:t>
            </a:r>
          </a:p>
          <a:p>
            <a:pPr marL="800100" lvl="1" indent="-342900">
              <a:buClr>
                <a:schemeClr val="accent3"/>
              </a:buClr>
              <a:buFont typeface="Arial" panose="020B0604020202020204" pitchFamily="34" charset="0"/>
              <a:buChar char="•"/>
            </a:pPr>
            <a:r>
              <a:rPr lang="en-US" sz="2400" dirty="0"/>
              <a:t>χρήση γλώσσας χωρίς διακρίσεις, </a:t>
            </a:r>
          </a:p>
          <a:p>
            <a:pPr marL="800100" lvl="1" indent="-342900">
              <a:buClr>
                <a:schemeClr val="accent3"/>
              </a:buClr>
              <a:buFont typeface="Arial" panose="020B0604020202020204" pitchFamily="34" charset="0"/>
              <a:buChar char="•"/>
            </a:pPr>
            <a:r>
              <a:rPr lang="en-US" sz="2400" dirty="0"/>
              <a:t>«περιγραφή αντί για κρίση», </a:t>
            </a:r>
          </a:p>
          <a:p>
            <a:pPr marL="800100" lvl="1" indent="-342900">
              <a:buClr>
                <a:schemeClr val="accent3"/>
              </a:buClr>
              <a:buFont typeface="Arial" panose="020B0604020202020204" pitchFamily="34" charset="0"/>
              <a:buChar char="•"/>
            </a:pPr>
            <a:r>
              <a:rPr lang="en-US" sz="2400" dirty="0"/>
              <a:t>επικοινωνία με επίκεντρο το άτομο.</a:t>
            </a:r>
            <a:r>
              <a:rPr lang="de-DE" sz="2400" dirty="0"/>
              <a:t> </a:t>
            </a:r>
          </a:p>
          <a:p>
            <a:pPr marL="800100" lvl="1" indent="-342900">
              <a:buClr>
                <a:schemeClr val="accent3"/>
              </a:buClr>
              <a:buFont typeface="Arial" panose="020B0604020202020204" pitchFamily="34" charset="0"/>
              <a:buChar char="•"/>
            </a:pPr>
            <a:r>
              <a:rPr lang="de-DE" sz="2400" dirty="0"/>
              <a:t>«περιγραφή αντί για αξιολόγηση»,</a:t>
            </a:r>
          </a:p>
          <a:p>
            <a:pPr marL="171450" lvl="1">
              <a:lnSpc>
                <a:spcPct val="107000"/>
              </a:lnSpc>
              <a:spcAft>
                <a:spcPts val="800"/>
              </a:spcAft>
              <a:buSzPts val="1000"/>
              <a:tabLst>
                <a:tab pos="914400" algn="l"/>
              </a:tabLst>
            </a:pPr>
            <a:endParaRPr lang="de-DE" sz="2250" dirty="0"/>
          </a:p>
          <a:p>
            <a:pPr lvl="0">
              <a:spcAft>
                <a:spcPts val="600"/>
              </a:spcAft>
            </a:pPr>
            <a:r>
              <a:rPr lang="de-DE" sz="2250" b="1" dirty="0"/>
              <a:t>5. </a:t>
            </a:r>
            <a:r>
              <a:rPr lang="de-DE" sz="2250" b="1" dirty="0" err="1"/>
              <a:t>Αναγνώριση </a:t>
            </a:r>
            <a:r>
              <a:rPr lang="de-DE" sz="2250" b="1" dirty="0"/>
              <a:t>και </a:t>
            </a:r>
            <a:r>
              <a:rPr lang="de-DE" sz="2250" b="1" dirty="0" err="1"/>
              <a:t>αποφυγή συμβολικών ενεργειών</a:t>
            </a:r>
            <a:r>
              <a:rPr lang="de-DE" sz="2250" b="1" dirty="0"/>
              <a:t> </a:t>
            </a:r>
            <a:endParaRPr lang="de-DE" sz="2250" dirty="0">
              <a:solidFill>
                <a:srgbClr val="252223"/>
              </a:solidFill>
              <a:effectLst/>
              <a:ea typeface="Calibri" panose="020F0502020204030204" pitchFamily="34" charset="0"/>
              <a:cs typeface="Calibri" panose="020F0502020204030204" pitchFamily="34" charset="0"/>
            </a:endParaRPr>
          </a:p>
          <a:p>
            <a:pPr lvl="1" algn="just">
              <a:lnSpc>
                <a:spcPct val="107000"/>
              </a:lnSpc>
              <a:spcAft>
                <a:spcPts val="800"/>
              </a:spcAft>
              <a:buSzPts val="1000"/>
              <a:tabLst>
                <a:tab pos="914400" algn="l"/>
              </a:tabLst>
            </a:pPr>
            <a:endParaRPr lang="de-DE" sz="2250" dirty="0">
              <a:solidFill>
                <a:srgbClr val="252223"/>
              </a:solidFill>
              <a:effectLst/>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07EB0B9C-F6D8-684C-88EB-2B866E76590C}"/>
              </a:ext>
            </a:extLst>
          </p:cNvPr>
          <p:cNvSpPr txBox="1"/>
          <p:nvPr/>
        </p:nvSpPr>
        <p:spPr>
          <a:xfrm>
            <a:off x="3346597" y="1062783"/>
            <a:ext cx="6119036" cy="492122"/>
          </a:xfrm>
          <a:prstGeom prst="rect">
            <a:avLst/>
          </a:prstGeom>
          <a:noFill/>
        </p:spPr>
        <p:txBody>
          <a:bodyPr wrap="square">
            <a:spAutoFit/>
          </a:bodyPr>
          <a:lstStyle/>
          <a:p>
            <a:pPr>
              <a:lnSpc>
                <a:spcPct val="115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Βασικές αρχές</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884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29A6-55DC-F704-2DC2-9BA01C5DE2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51AC93-36D6-6B91-14CF-7D75DCB12663}"/>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211DF4AF-3797-DFB2-C133-EB6E2A5C5849}"/>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Βασικές αρχές</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30DDA32-7BA6-B1DB-2BC1-54526E1FA725}"/>
              </a:ext>
            </a:extLst>
          </p:cNvPr>
          <p:cNvSpPr txBox="1"/>
          <p:nvPr/>
        </p:nvSpPr>
        <p:spPr>
          <a:xfrm>
            <a:off x="2953192" y="1812360"/>
            <a:ext cx="8695724" cy="3300904"/>
          </a:xfrm>
          <a:prstGeom prst="rect">
            <a:avLst/>
          </a:prstGeom>
          <a:noFill/>
        </p:spPr>
        <p:txBody>
          <a:bodyPr wrap="square">
            <a:spAutoFit/>
          </a:bodyPr>
          <a:lstStyle/>
          <a:p>
            <a:pPr lvl="0"/>
            <a:r>
              <a:rPr lang="en-US" sz="2400" b="1" dirty="0"/>
              <a:t>Οι προσεγγίσεις που λαμβάνουν υπόψη τις πολιτισμικές ιδιαιτερότητες και εστιάζουν στο άτομο μειώνουν την αίσθηση του «άλλου» </a:t>
            </a:r>
            <a:r>
              <a:rPr lang="de-DE" sz="2400" b="1" dirty="0"/>
              <a:t> </a:t>
            </a:r>
            <a:endParaRPr lang="de-DE" sz="2400" dirty="0"/>
          </a:p>
          <a:p>
            <a:pPr marL="342900" indent="-342900">
              <a:buClr>
                <a:schemeClr val="accent3"/>
              </a:buClr>
              <a:buFont typeface="Arial" panose="020B0604020202020204" pitchFamily="34" charset="0"/>
              <a:buChar char="•"/>
            </a:pPr>
            <a:r>
              <a:rPr lang="en-US" sz="2250" dirty="0"/>
              <a:t>Ενδιαφερθείτε ενεργά για τις ατομικές ανάγκες, το πολιτισμικό υπόβαθρο και τις προσωπικές ερμηνείες. </a:t>
            </a:r>
          </a:p>
          <a:p>
            <a:pPr marL="342900" indent="-342900">
              <a:buClr>
                <a:schemeClr val="accent3"/>
              </a:buClr>
              <a:buFont typeface="Arial" panose="020B0604020202020204" pitchFamily="34" charset="0"/>
              <a:buChar char="•"/>
            </a:pPr>
            <a:r>
              <a:rPr lang="en-US" sz="2250" dirty="0"/>
              <a:t>Οι ηθικές αρχές λειτουργούν ως κατευθυντήριο πλαίσιο για τη λήψη αποφάσεων στη νοσηλευτική. </a:t>
            </a:r>
          </a:p>
          <a:p>
            <a:pPr marL="342900" indent="-342900">
              <a:buClr>
                <a:schemeClr val="accent3"/>
              </a:buClr>
              <a:buFont typeface="Arial" panose="020B0604020202020204" pitchFamily="34" charset="0"/>
              <a:buChar char="•"/>
            </a:pPr>
            <a:r>
              <a:rPr lang="en-US" sz="2250" dirty="0"/>
              <a:t>Λάβετε υπόψη τους παράγοντες ασφάλειας. </a:t>
            </a:r>
            <a:endParaRPr lang="de-DE" sz="2250" dirty="0"/>
          </a:p>
          <a:p>
            <a:pPr marL="342900" indent="-342900">
              <a:buClr>
                <a:schemeClr val="accent3"/>
              </a:buClr>
              <a:buFont typeface="Arial" panose="020B0604020202020204" pitchFamily="34" charset="0"/>
              <a:buChar char="•"/>
            </a:pPr>
            <a:endParaRPr lang="de-DE" sz="2400" dirty="0"/>
          </a:p>
          <a:p>
            <a:pPr lvl="1"/>
            <a:endParaRPr lang="de-DE" sz="2400" dirty="0"/>
          </a:p>
        </p:txBody>
      </p:sp>
      <p:pic>
        <p:nvPicPr>
          <p:cNvPr id="5" name="Grafik 4">
            <a:extLst>
              <a:ext uri="{FF2B5EF4-FFF2-40B4-BE49-F238E27FC236}">
                <a16:creationId xmlns:a16="http://schemas.microsoft.com/office/drawing/2014/main" id="{58D36EB8-452D-2E40-679F-A2EB4157D005}"/>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188127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F717-6F38-4991-5227-7BC3F3C47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D427DF-9A13-0C30-FF68-0311B03018C5}"/>
              </a:ext>
            </a:extLst>
          </p:cNvPr>
          <p:cNvSpPr>
            <a:spLocks noGrp="1"/>
          </p:cNvSpPr>
          <p:nvPr>
            <p:ph type="title"/>
          </p:nvPr>
        </p:nvSpPr>
        <p:spPr/>
        <p:txBody>
          <a:bodyPr/>
          <a:lstStyle/>
          <a:p>
            <a:r>
              <a:rPr lang="en-US" sz="2400" b="1" dirty="0"/>
              <a:t>Κατευθυντήριες οδηγίες για τους επαγγελματίες της παιδαγωγικής και της νοσηλευτικής</a:t>
            </a:r>
            <a:endParaRPr lang="de-DE" sz="2400" b="1" dirty="0"/>
          </a:p>
        </p:txBody>
      </p:sp>
      <p:sp>
        <p:nvSpPr>
          <p:cNvPr id="4" name="Textfeld 3">
            <a:extLst>
              <a:ext uri="{FF2B5EF4-FFF2-40B4-BE49-F238E27FC236}">
                <a16:creationId xmlns:a16="http://schemas.microsoft.com/office/drawing/2014/main" id="{BF8102A4-CD4E-B2EF-2480-4FF6A4B7D9B3}"/>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Βασικές αρχές</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1C542EDB-A269-7DA5-8D25-721AF9418B22}"/>
              </a:ext>
            </a:extLst>
          </p:cNvPr>
          <p:cNvSpPr txBox="1"/>
          <p:nvPr/>
        </p:nvSpPr>
        <p:spPr>
          <a:xfrm>
            <a:off x="2953192" y="1812360"/>
            <a:ext cx="8695724" cy="2215991"/>
          </a:xfrm>
          <a:prstGeom prst="rect">
            <a:avLst/>
          </a:prstGeom>
          <a:noFill/>
        </p:spPr>
        <p:txBody>
          <a:bodyPr wrap="square">
            <a:spAutoFit/>
          </a:bodyPr>
          <a:lstStyle/>
          <a:p>
            <a:pPr marL="342900" indent="-342900">
              <a:buClr>
                <a:schemeClr val="accent3"/>
              </a:buClr>
              <a:buFont typeface="Arial" panose="020B0604020202020204" pitchFamily="34" charset="0"/>
              <a:buChar char="•"/>
            </a:pPr>
            <a:endParaRPr lang="de-DE" sz="2400" dirty="0"/>
          </a:p>
          <a:p>
            <a:pPr lvl="0"/>
            <a:r>
              <a:rPr lang="en-US" sz="2400" b="1" dirty="0"/>
              <a:t>Η αναστοχαστική εξέταση των προσωπικών προτύπων και των διαδικασιών της ομάδας είναι απαραίτητη </a:t>
            </a:r>
            <a:r>
              <a:rPr lang="de-DE" sz="2400" b="1" dirty="0"/>
              <a:t> </a:t>
            </a:r>
            <a:endParaRPr lang="de-DE" sz="2400" dirty="0"/>
          </a:p>
          <a:p>
            <a:pPr marL="342900" indent="-342900">
              <a:buClr>
                <a:schemeClr val="accent3"/>
              </a:buClr>
              <a:buFont typeface="Arial" panose="020B0604020202020204" pitchFamily="34" charset="0"/>
              <a:buChar char="•"/>
            </a:pPr>
            <a:r>
              <a:rPr lang="en-US" sz="2250" dirty="0"/>
              <a:t>Τακτική αναστοχαστική εξέταση, στο πλαίσιο των ομάδων, των δικών τους παραδοχών, των ηθικών κρίσεων και των θεσμικών κανόνων.</a:t>
            </a:r>
          </a:p>
          <a:p>
            <a:pPr marL="342900" indent="-342900">
              <a:buClr>
                <a:schemeClr val="accent3"/>
              </a:buClr>
              <a:buFont typeface="Arial" panose="020B0604020202020204" pitchFamily="34" charset="0"/>
              <a:buChar char="•"/>
            </a:pPr>
            <a:r>
              <a:rPr lang="en-US" sz="2250" dirty="0"/>
              <a:t>Η «περιγραφή αντί της κρίσης» στην επικοινωνία και την τεκμηρίωση μειώνει τις λεπτές μορφές διαχωρισμού. </a:t>
            </a:r>
            <a:endParaRPr lang="de-DE" sz="2400" dirty="0"/>
          </a:p>
        </p:txBody>
      </p:sp>
      <p:pic>
        <p:nvPicPr>
          <p:cNvPr id="5" name="Grafik 4">
            <a:extLst>
              <a:ext uri="{FF2B5EF4-FFF2-40B4-BE49-F238E27FC236}">
                <a16:creationId xmlns:a16="http://schemas.microsoft.com/office/drawing/2014/main" id="{8D4D344C-E1C4-D5EB-8767-482D8FB2F33D}"/>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32553542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Ευχαριστώ</a:t>
            </a:r>
          </a:p>
        </p:txBody>
      </p:sp>
    </p:spTree>
    <p:extLst>
      <p:ext uri="{BB962C8B-B14F-4D97-AF65-F5344CB8AC3E}">
        <p14:creationId xmlns:p14="http://schemas.microsoft.com/office/powerpoint/2010/main" val="1402781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err="1"/>
              <a:t>Βι</a:t>
            </a:r>
            <a:r>
              <a:rPr lang="de-DE" dirty="0"/>
              <a:t>βλιογραφία</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a:xfrm>
            <a:off x="97970" y="941690"/>
            <a:ext cx="12094030" cy="5916310"/>
          </a:xfrm>
        </p:spPr>
        <p:txBody>
          <a:bodyPr/>
          <a:lstStyle/>
          <a:p>
            <a:r>
              <a:rPr lang="de-DE" sz="1600" b="1" dirty="0"/>
              <a:t>Arbeitskreis Medizinischer Ethikkommissionen </a:t>
            </a:r>
            <a:r>
              <a:rPr lang="de-DE" sz="1600" dirty="0"/>
              <a:t>in der Bundesrepublik Deutschland e.V. και ικανότητα λογικής κρίσης (2026): https://www.akek.de/faq/6-informierte-einwilligung/ (τελευταία πρόσβαση: 05.02.2026).</a:t>
            </a:r>
          </a:p>
          <a:p>
            <a:r>
              <a:rPr lang="en-US" sz="1600" b="1" dirty="0"/>
              <a:t>Beauchamp, T. L., &amp; Childress, J. F. </a:t>
            </a:r>
            <a:r>
              <a:rPr lang="en-US" sz="1600" dirty="0"/>
              <a:t>(2019). Αρχές της Βιοϊατρικής Ηθικής (8η έκδοση). Oxford University Press.</a:t>
            </a:r>
            <a:endParaRPr lang="de-DE" sz="1600" dirty="0"/>
          </a:p>
          <a:p>
            <a:r>
              <a:rPr lang="en-US" sz="1600" b="1" dirty="0"/>
              <a:t>Butler</a:t>
            </a:r>
            <a:r>
              <a:rPr lang="en-US" sz="1600" dirty="0"/>
              <a:t>, R. N. (1969). Ηλικιοκρατία: Μια άλλη μορφή μισαλλοδοξίας. The Gerontologist, 9(4, Μέρος 1), 243 κ.ε.</a:t>
            </a:r>
            <a:endParaRPr lang="de-DE" sz="1600" dirty="0"/>
          </a:p>
          <a:p>
            <a:r>
              <a:rPr lang="en-US" sz="1600" b="1" dirty="0"/>
              <a:t>Calasanti, </a:t>
            </a:r>
            <a:r>
              <a:rPr lang="en-US" sz="1600" dirty="0"/>
              <a:t>T. M., &amp; Slevin, K. F. (2001). Φύλο, κοινωνικές ανισότητες και γήρανση. AltaMira Press.</a:t>
            </a:r>
            <a:endParaRPr lang="de-DE" sz="1600" dirty="0"/>
          </a:p>
          <a:p>
            <a:r>
              <a:rPr lang="en-US" sz="1600" b="1" dirty="0"/>
              <a:t>Campbell</a:t>
            </a:r>
            <a:r>
              <a:rPr lang="en-US" sz="1600" dirty="0"/>
              <a:t>, F. K. (2009). Τα περιγράμματα του ικανισμού: Η παραγωγή της αναπηρίας και της ικανότητας. Palgrave Macmillan.</a:t>
            </a:r>
            <a:endParaRPr lang="de-DE" sz="1600" dirty="0"/>
          </a:p>
          <a:p>
            <a:r>
              <a:rPr lang="en-US" sz="1600" b="1" dirty="0"/>
              <a:t>Collins, </a:t>
            </a:r>
            <a:r>
              <a:rPr lang="en-US" sz="1600" dirty="0"/>
              <a:t>P. H., &amp; Bilge, S. (2016). Διατομεακότητα. Polity Press.</a:t>
            </a:r>
            <a:endParaRPr lang="de-DE" sz="1600" dirty="0"/>
          </a:p>
          <a:p>
            <a:r>
              <a:rPr lang="en-US" sz="1600" b="1" dirty="0"/>
              <a:t>Crenshaw, </a:t>
            </a:r>
            <a:r>
              <a:rPr lang="en-US" sz="1600" dirty="0"/>
              <a:t>K. W. (1989). Αποπεριθωριοποίηση της διασταύρωσης φυλής και φύλου: Μια μαύρη φεμινιστική κριτική της αντιδιακριτικής δογματικής, της φεμινιστικής θεωρίας και της αντιρατσιστικής πολιτικής. University of Chicago Legal Forum, 1989, σ. 139–167.</a:t>
            </a:r>
            <a:endParaRPr lang="de-DE" sz="1600" dirty="0"/>
          </a:p>
          <a:p>
            <a:r>
              <a:rPr lang="en-US" sz="1600" b="1" dirty="0"/>
              <a:t>Dannefer, </a:t>
            </a:r>
            <a:r>
              <a:rPr lang="en-US" sz="1600" dirty="0"/>
              <a:t>D. (2003). Σωρευτικό πλεονέκτημα/μειονέκτημα και η πορεία της ζωής: Αλληλοεμπλουτισμός της θεωρίας της γήρανσης και των κοινωνικών επιστημών. The Journals of Gerontology: Series B, 58(6), σ. S327–S337.</a:t>
            </a:r>
            <a:endParaRPr lang="de-DE" sz="1600" dirty="0"/>
          </a:p>
          <a:p>
            <a:r>
              <a:rPr lang="en-US" sz="1600" b="1" dirty="0"/>
              <a:t>Dewing, J. </a:t>
            </a:r>
            <a:r>
              <a:rPr lang="en-US" sz="1600" dirty="0"/>
              <a:t>(2007). Συμμετοχική έρευνα: Μια μέθοδος για τη λήψη συγκατάθεσης κατά τη διάρκεια της διαδικασίας από άτομα </a:t>
            </a:r>
            <a:r>
              <a:rPr lang="de-DE" sz="1600" dirty="0"/>
              <a:t>με άνοια. </a:t>
            </a:r>
            <a:r>
              <a:rPr lang="de-DE" sz="1600" i="1" dirty="0"/>
              <a:t>Dementia</a:t>
            </a:r>
            <a:r>
              <a:rPr lang="de-DE" sz="1600" dirty="0"/>
              <a:t>, 6(1), σ. 11–25.</a:t>
            </a:r>
          </a:p>
          <a:p>
            <a:r>
              <a:rPr lang="de-DE" sz="1600" b="1" dirty="0"/>
              <a:t>Dorsch Lexikon der Psychologie:  </a:t>
            </a:r>
            <a:r>
              <a:rPr lang="de-DE" sz="1600" dirty="0"/>
              <a:t>https://dorsch.hogrefe.com/stichwort/identitaet (τελευταία πρόσβαση: 05.02.2026).</a:t>
            </a:r>
          </a:p>
          <a:p>
            <a:r>
              <a:rPr lang="de-DE" sz="1600" b="1" dirty="0"/>
              <a:t>Foucault, </a:t>
            </a:r>
            <a:r>
              <a:rPr lang="de-DE" sz="1600" dirty="0"/>
              <a:t>M. (1976). Εποπτεία και τιμωρία: Η γέννηση της φυλακής. Φρανκφούρτη: Suhrkamp.</a:t>
            </a:r>
          </a:p>
          <a:p>
            <a:r>
              <a:rPr lang="de-DE" sz="1600" b="1" dirty="0"/>
              <a:t>Foucault</a:t>
            </a:r>
            <a:r>
              <a:rPr lang="de-DE" sz="1600" dirty="0"/>
              <a:t>, M. (1983). Σεξουαλικότητα και αλήθεια 1: Η βούληση για γνώση. Φρανκφούρτη: Suhrkamp.</a:t>
            </a:r>
          </a:p>
          <a:p>
            <a:r>
              <a:rPr lang="de-DE" sz="1600" b="1" dirty="0" err="1"/>
              <a:t>Fredriksen-Goldsen</a:t>
            </a:r>
            <a:r>
              <a:rPr lang="de-DE" sz="1600" b="1" dirty="0"/>
              <a:t>, K. I., Jen, S., Bryan, A. E. B., &amp; </a:t>
            </a:r>
            <a:r>
              <a:rPr lang="de-DE" sz="1600" b="1" dirty="0" err="1"/>
              <a:t>Goldsen</a:t>
            </a:r>
            <a:r>
              <a:rPr lang="de-DE" sz="1600" b="1" dirty="0"/>
              <a:t>, J</a:t>
            </a:r>
            <a:r>
              <a:rPr lang="de-DE" sz="1600" dirty="0"/>
              <a:t>. (2017). </a:t>
            </a:r>
            <a:r>
              <a:rPr lang="en-US" sz="1600" dirty="0"/>
              <a:t>Γνωστική εξασθένηση, νόσος του Αλτσχάιμερ και άλλες μορφές άνοιας στη ζωή ηλικιωμένων λεσβιών, ομοφυλόφιλων, αμφιφυλόφιλων και τρανσέξουαλ ατόμων και των φροντιστών τους. </a:t>
            </a:r>
            <a:r>
              <a:rPr lang="en-US" sz="1600" i="1" dirty="0"/>
              <a:t>Journal of Applied Gerontology</a:t>
            </a:r>
            <a:r>
              <a:rPr lang="en-US" sz="1600" dirty="0"/>
              <a:t>, 37(5), σ. 545–569.</a:t>
            </a:r>
            <a:endParaRPr lang="de-DE" sz="1600" dirty="0"/>
          </a:p>
        </p:txBody>
      </p:sp>
    </p:spTree>
    <p:extLst>
      <p:ext uri="{BB962C8B-B14F-4D97-AF65-F5344CB8AC3E}">
        <p14:creationId xmlns:p14="http://schemas.microsoft.com/office/powerpoint/2010/main" val="1756618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7F4C-1766-57A0-4590-6B6CEF4950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ABD765-EFC5-0E76-8217-AE868197263E}"/>
              </a:ext>
            </a:extLst>
          </p:cNvPr>
          <p:cNvSpPr>
            <a:spLocks noGrp="1"/>
          </p:cNvSpPr>
          <p:nvPr>
            <p:ph type="title"/>
          </p:nvPr>
        </p:nvSpPr>
        <p:spPr/>
        <p:txBody>
          <a:bodyPr/>
          <a:lstStyle/>
          <a:p>
            <a:r>
              <a:rPr lang="de-DE" dirty="0" err="1"/>
              <a:t>Βι</a:t>
            </a:r>
            <a:r>
              <a:rPr lang="de-DE" dirty="0"/>
              <a:t>βλιογραφία</a:t>
            </a:r>
          </a:p>
        </p:txBody>
      </p:sp>
      <p:sp>
        <p:nvSpPr>
          <p:cNvPr id="4" name="Inhaltsplatzhalter 3">
            <a:extLst>
              <a:ext uri="{FF2B5EF4-FFF2-40B4-BE49-F238E27FC236}">
                <a16:creationId xmlns:a16="http://schemas.microsoft.com/office/drawing/2014/main" id="{69578FEE-C86D-0E0E-6EF6-4F4A1A390E67}"/>
              </a:ext>
            </a:extLst>
          </p:cNvPr>
          <p:cNvSpPr>
            <a:spLocks noGrp="1"/>
          </p:cNvSpPr>
          <p:nvPr>
            <p:ph sz="quarter" idx="12"/>
          </p:nvPr>
        </p:nvSpPr>
        <p:spPr>
          <a:xfrm>
            <a:off x="97970" y="1154341"/>
            <a:ext cx="11944350" cy="5289179"/>
          </a:xfrm>
        </p:spPr>
        <p:txBody>
          <a:bodyPr/>
          <a:lstStyle/>
          <a:p>
            <a:r>
              <a:rPr lang="en-US" sz="1600" b="1" dirty="0"/>
              <a:t>Gagnon</a:t>
            </a:r>
            <a:r>
              <a:rPr lang="en-US" sz="1600" dirty="0"/>
              <a:t>, J. H., &amp; Simon, W. (1973). Σεξουαλική Συμπεριφορά: Οι Κοινωνικές Πηγές της Ανθρώπινης Σεξουαλικότητας. Aldine Publishing Company.</a:t>
            </a:r>
            <a:endParaRPr lang="de-DE" sz="1600" dirty="0"/>
          </a:p>
          <a:p>
            <a:r>
              <a:rPr lang="en-US" sz="1600" b="1" dirty="0"/>
              <a:t>Goffman</a:t>
            </a:r>
            <a:r>
              <a:rPr lang="en-US" sz="1600" dirty="0"/>
              <a:t>, E. (1961). Άσυλα: Δοκίμια για την κοινωνική κατάσταση των ψυχικά ασθενών και άλλων τροφίμων. Anchor Books.</a:t>
            </a:r>
            <a:endParaRPr lang="de-DE" sz="1600" dirty="0"/>
          </a:p>
          <a:p>
            <a:r>
              <a:rPr lang="en-US" sz="1600" b="1" dirty="0"/>
              <a:t>Goffman, </a:t>
            </a:r>
            <a:r>
              <a:rPr lang="en-US" sz="1600" dirty="0"/>
              <a:t>E. (1963). Στίγμα: Σημειώσεις για τη διαχείριση της κατεστραμμένης ταυτότητας. Prentice-Hall.</a:t>
            </a:r>
            <a:endParaRPr lang="de-DE" sz="1600" dirty="0"/>
          </a:p>
          <a:p>
            <a:r>
              <a:rPr lang="en-US" sz="1600" b="1" dirty="0"/>
              <a:t>Goodley, </a:t>
            </a:r>
            <a:r>
              <a:rPr lang="en-US" sz="1600" dirty="0"/>
              <a:t>D. (2014). Μελέτες αναπηρίας: Θεωρητική προσέγγιση του αναπηρισμού και του ικανισμού. Routledge.</a:t>
            </a:r>
            <a:endParaRPr lang="de-DE" sz="1600" dirty="0"/>
          </a:p>
          <a:p>
            <a:r>
              <a:rPr lang="en-US" sz="1600" b="1" dirty="0"/>
              <a:t>Herek, </a:t>
            </a:r>
            <a:r>
              <a:rPr lang="en-US" sz="1600" dirty="0"/>
              <a:t>G. M. (2000). Η Ψυχολογία των Σεξουαλικών Προκαταλήψεων. Τρέχουσες Κατευθύνσεις στην Ψυχολογική </a:t>
            </a:r>
            <a:r>
              <a:rPr lang="de-DE" sz="1600" dirty="0"/>
              <a:t>Επιστήμη, 9(1), σ. 19–22.</a:t>
            </a:r>
          </a:p>
          <a:p>
            <a:r>
              <a:rPr lang="de-DE" sz="1600" b="1" dirty="0"/>
              <a:t>Ingrisch, D. </a:t>
            </a:r>
            <a:r>
              <a:rPr lang="de-DE" sz="1600" dirty="0"/>
              <a:t>(2022): Ξεκινάει ήδη από πολύ μικρή ηλικία. Γήρανση και προβλήματα γήρανσης. Στο: mdw- Webmagazin. https://www.mdw.ac.at/magazin/2022/04/28/es-faengt-schon-an-wenn-wir-ganz-jung-sind/ (τελευταία πρόσβαση: 24.03.2026)</a:t>
            </a:r>
          </a:p>
          <a:p>
            <a:r>
              <a:rPr lang="pt-PT" sz="1600" b="1" dirty="0"/>
              <a:t>Levitas, </a:t>
            </a:r>
            <a:r>
              <a:rPr lang="pt-PT" sz="1600" dirty="0"/>
              <a:t>R., Pantazis, C., Fahmy, E., Gordon, D., Lloyd, E., &amp; Patsios, D. (2007). </a:t>
            </a:r>
            <a:r>
              <a:rPr lang="en-US" sz="1600" dirty="0"/>
              <a:t>Η πολυδιάστατη ανάλυση του κοινωνικού αποκλεισμού. Πανεπιστήμιο του Μπρίστολ.</a:t>
            </a:r>
            <a:endParaRPr lang="de-DE" sz="1600" dirty="0"/>
          </a:p>
          <a:p>
            <a:r>
              <a:rPr lang="en-US" sz="1600" b="1" dirty="0"/>
              <a:t>Link</a:t>
            </a:r>
            <a:r>
              <a:rPr lang="en-US" sz="1600" dirty="0"/>
              <a:t>, B. G., &amp; Phelan, J. C. (2001). Η εννοιολόγηση του στίγματος. Annual Review of Sociology, τ. 27, </a:t>
            </a:r>
            <a:r>
              <a:rPr lang="de-DE" sz="1600" dirty="0"/>
              <a:t>σ. 363–385.</a:t>
            </a:r>
          </a:p>
          <a:p>
            <a:r>
              <a:rPr lang="de-DE" sz="1600" b="1" dirty="0"/>
              <a:t>Schahrzad, Farrokhzad </a:t>
            </a:r>
            <a:r>
              <a:rPr lang="de-DE" sz="1600" dirty="0"/>
              <a:t>(2019): Ενδυνάμωση νέων ανθρώπων με (αποδιδόμενο) μεταναστευτικό υπόβαθρο στο πεδίο έντασης μεταξύ «Othering» και αυτοενδυνάμωσης. Εκδ. Κέντρο Πληροφόρησης και Τεκμηρίωσης για την Καταπολέμηση του Ρατσισμού (IDA). Ντίσελντορφ. Σύνδεσμος προς τη δημοσίευση (τελευταία πρόσβαση: 10.11.2025).</a:t>
            </a:r>
          </a:p>
          <a:p>
            <a:r>
              <a:rPr lang="de-DE" sz="1600" b="1" dirty="0"/>
              <a:t>Schneider, G.; Toyka-Seid, C. </a:t>
            </a:r>
            <a:r>
              <a:rPr lang="de-DE" sz="1600" dirty="0"/>
              <a:t>(2026): Το λεξικό πολιτικής για νέους «www.hanisauland.de», Βόννη: Ομοσπονδιακή Υπηρεσία Πολιτικής Εκπαίδευσης. https://www.bpb.de/kurz-knapp/lexika/das-junge-politik-lexikon/321117/selbstbestimmung/ (τελευταία πρόσβαση: 23.03.2026).</a:t>
            </a:r>
          </a:p>
          <a:p>
            <a:r>
              <a:rPr lang="de-DE" sz="1600" b="1" dirty="0"/>
              <a:t>Schultz-Zehden, B</a:t>
            </a:r>
            <a:r>
              <a:rPr lang="de-DE" sz="1600" dirty="0"/>
              <a:t>. (2013): Η σεξουαλικότητα στην τρίτη ηλικία. Στο: Ομοσπονδιακό Κέντρο Πολιτικής Εκπαίδευσης https://www.bpb.de/shop/zeitschriften/apuz/153140/sexualitaet-im-alter/</a:t>
            </a:r>
            <a:r>
              <a:rPr lang="en-US" sz="1600" dirty="0" err="1"/>
              <a:t> Άδεια </a:t>
            </a:r>
            <a:r>
              <a:rPr lang="en-US" sz="1600" dirty="0"/>
              <a:t>CC BY-NC-ND 3.0 DE</a:t>
            </a:r>
            <a:endParaRPr lang="de-DE" sz="1600" dirty="0"/>
          </a:p>
          <a:p>
            <a:endParaRPr lang="de-DE" sz="1600" dirty="0"/>
          </a:p>
        </p:txBody>
      </p:sp>
    </p:spTree>
    <p:extLst>
      <p:ext uri="{BB962C8B-B14F-4D97-AF65-F5344CB8AC3E}">
        <p14:creationId xmlns:p14="http://schemas.microsoft.com/office/powerpoint/2010/main" val="1294078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2FC-DDE8-DDF5-43FF-2430BAFE5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C3A9B2-EE1B-8EAA-D0FF-5C818C9ACC0F}"/>
              </a:ext>
            </a:extLst>
          </p:cNvPr>
          <p:cNvSpPr>
            <a:spLocks noGrp="1"/>
          </p:cNvSpPr>
          <p:nvPr>
            <p:ph type="title"/>
          </p:nvPr>
        </p:nvSpPr>
        <p:spPr/>
        <p:txBody>
          <a:bodyPr/>
          <a:lstStyle/>
          <a:p>
            <a:r>
              <a:rPr lang="de-DE" dirty="0"/>
              <a:t>Βιβλιογραφία</a:t>
            </a:r>
          </a:p>
        </p:txBody>
      </p:sp>
      <p:sp>
        <p:nvSpPr>
          <p:cNvPr id="4" name="Inhaltsplatzhalter 3">
            <a:extLst>
              <a:ext uri="{FF2B5EF4-FFF2-40B4-BE49-F238E27FC236}">
                <a16:creationId xmlns:a16="http://schemas.microsoft.com/office/drawing/2014/main" id="{8B01C879-8F8A-61C3-EBD9-7859D1C4C4C5}"/>
              </a:ext>
            </a:extLst>
          </p:cNvPr>
          <p:cNvSpPr>
            <a:spLocks noGrp="1"/>
          </p:cNvSpPr>
          <p:nvPr>
            <p:ph sz="quarter" idx="12"/>
          </p:nvPr>
        </p:nvSpPr>
        <p:spPr>
          <a:xfrm>
            <a:off x="97971" y="1207503"/>
            <a:ext cx="11944350" cy="5289179"/>
          </a:xfrm>
        </p:spPr>
        <p:txBody>
          <a:bodyPr/>
          <a:lstStyle/>
          <a:p>
            <a:r>
              <a:rPr lang="en-US" sz="1600" b="1" dirty="0"/>
              <a:t>Serano, J. </a:t>
            </a:r>
            <a:r>
              <a:rPr lang="en-US" sz="1600" dirty="0"/>
              <a:t>(2007). Whipping Girl: Μια τρανσέξουαλ γυναίκα για τον σεξισμό και τη μετατροπή της θηλυκότητας σε αποδιοπομπαίο τράγο. </a:t>
            </a:r>
            <a:r>
              <a:rPr lang="de-DE" sz="1600" dirty="0"/>
              <a:t>Seal Press.</a:t>
            </a:r>
          </a:p>
          <a:p>
            <a:r>
              <a:rPr lang="de-DE" sz="1600" b="1" dirty="0"/>
              <a:t>Sontag, S. </a:t>
            </a:r>
            <a:r>
              <a:rPr lang="de-DE" sz="1600" dirty="0"/>
              <a:t>(23 Σεπτεμβρίου 1972). </a:t>
            </a:r>
            <a:r>
              <a:rPr lang="en-US" sz="1600" dirty="0"/>
              <a:t>The Double Standard of Aging. The Saturday Review, σ. 29 και επόμενες.</a:t>
            </a:r>
            <a:endParaRPr lang="de-DE" sz="1600" dirty="0"/>
          </a:p>
          <a:p>
            <a:r>
              <a:rPr lang="en-US" sz="1600" b="1" dirty="0"/>
              <a:t>Spade, D. </a:t>
            </a:r>
            <a:r>
              <a:rPr lang="en-US" sz="1600" dirty="0"/>
              <a:t>(2015). Normal Life: Διοικητική βία, κριτική τρανς πολιτική και τα όρια του νόμου. Duke University Press.</a:t>
            </a:r>
            <a:endParaRPr lang="de-DE" sz="1600" dirty="0"/>
          </a:p>
          <a:p>
            <a:r>
              <a:rPr lang="en-US" sz="1600" b="1" dirty="0"/>
              <a:t>Stryker, S. </a:t>
            </a:r>
            <a:r>
              <a:rPr lang="en-US" sz="1600" dirty="0"/>
              <a:t>(2008). Transgender History. Seal Press.</a:t>
            </a:r>
            <a:endParaRPr lang="de-DE" sz="1600" dirty="0"/>
          </a:p>
          <a:p>
            <a:r>
              <a:rPr lang="en-US" sz="1600" b="1" dirty="0"/>
              <a:t>Warner</a:t>
            </a:r>
            <a:r>
              <a:rPr lang="en-US" sz="1600" dirty="0"/>
              <a:t>, M. (1991). Εισαγωγή: Ο φόβος ενός queer πλανήτη. Social Text, (29), σ. 3–17.</a:t>
            </a:r>
            <a:endParaRPr lang="de-DE" sz="1600" dirty="0"/>
          </a:p>
          <a:p>
            <a:r>
              <a:rPr lang="en-US" sz="1600" b="1" dirty="0"/>
              <a:t>Παγκόσμιος Οργανισμός Υγείας. </a:t>
            </a:r>
            <a:r>
              <a:rPr lang="en-US" sz="1600" dirty="0"/>
              <a:t>(2021). Παγκόσμια έκθεση για την ηλικιακή διάκριση. Παγκόσμιος Οργανισμός Υγείας.</a:t>
            </a:r>
            <a:endParaRPr lang="de-DE" sz="1600" dirty="0"/>
          </a:p>
          <a:p>
            <a:r>
              <a:rPr lang="en-US" sz="1600" b="1" dirty="0"/>
              <a:t>Παγκόσμιος Οργανισμός Υγείας (ΠΟΥ).</a:t>
            </a:r>
            <a:r>
              <a:rPr lang="en-US" sz="1600" dirty="0"/>
              <a:t> (2015). Παγκόσμια έκθεση για τη γήρανση και την υγεία</a:t>
            </a:r>
            <a:r>
              <a:rPr lang="de-DE" sz="1600" dirty="0"/>
              <a:t>. Εκδόσεις του ΠΟΥ. https://iris.who.int/server/api/core/bitstreams/5174879e-b0dc-43fc-b3a8-b1db31c51d4c/content (τελευταία πρόσβαση: 11.02.2026).</a:t>
            </a:r>
          </a:p>
          <a:p>
            <a:r>
              <a:rPr lang="de-DE" sz="1600" b="1" dirty="0"/>
              <a:t>«Σχεδιάζοντας εκ νέου τη συμβίωση</a:t>
            </a:r>
            <a:r>
              <a:rPr lang="de-DE" sz="1600" dirty="0"/>
              <a:t>» (2022): «Κουλτούρα σύγκρουσης!?! Προτάσεις για την αντιμετώπιση της «αλλοτρίωσης» και των εχθρικών συμπεριφορών». Εκδ. «Σχεδιάζοντας εκ νέου τη συμβίωση». Προσφορές για την πολυπολιτισμική κοινότητα – Συνοδεία διαδικασιών. Κίνητρα. Προβληματισμοί. Φρανκφούρτη. Σύνδεσμος προς τη δημοσίευση (τελευταία πρόσβαση: 10.11.2025).</a:t>
            </a:r>
          </a:p>
          <a:p>
            <a:endParaRPr lang="de-DE" sz="1600" dirty="0"/>
          </a:p>
        </p:txBody>
      </p:sp>
    </p:spTree>
    <p:extLst>
      <p:ext uri="{BB962C8B-B14F-4D97-AF65-F5344CB8AC3E}">
        <p14:creationId xmlns:p14="http://schemas.microsoft.com/office/powerpoint/2010/main" val="976934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4803D7-AC89-4F2F-AA66-341ACEC9063C}">
  <ds:schemaRefs>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d26a33d8-8496-4dd0-bdb4-e7001d843bba"/>
    <ds:schemaRef ds:uri="http://schemas.microsoft.com/office/2006/metadata/properties"/>
    <ds:schemaRef ds:uri="http://schemas.openxmlformats.org/package/2006/metadata/core-properties"/>
    <ds:schemaRef ds:uri="d3294b56-e90c-47f0-a901-cbc2fa92cece"/>
    <ds:schemaRef ds:uri="http://purl.org/dc/dcmitype/"/>
    <ds:schemaRef ds:uri="086c1f1e-be45-4afa-8a09-52931cbad540"/>
    <ds:schemaRef ds:uri="a6a800ba-02ae-487c-bb41-f1562ec37439"/>
  </ds:schemaRefs>
</ds:datastoreItem>
</file>

<file path=customXml/itemProps2.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3.xml><?xml version="1.0" encoding="utf-8"?>
<ds:datastoreItem xmlns:ds="http://schemas.openxmlformats.org/officeDocument/2006/customXml" ds:itemID="{24A3FD6A-7019-4915-ACE1-2E7B80F1ACE4}"/>
</file>

<file path=docProps/app.xml><?xml version="1.0" encoding="utf-8"?>
<Properties xmlns="http://schemas.openxmlformats.org/officeDocument/2006/extended-properties" xmlns:vt="http://schemas.openxmlformats.org/officeDocument/2006/docPropsVTypes">
  <TotalTime>55</TotalTime>
  <Words>4976</Words>
  <Application>Microsoft Office PowerPoint</Application>
  <PresentationFormat>Widescreen</PresentationFormat>
  <Paragraphs>365</Paragraphs>
  <Slides>49</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49</vt:i4>
      </vt:variant>
    </vt:vector>
  </HeadingPairs>
  <TitlesOfParts>
    <vt:vector size="58" baseType="lpstr">
      <vt:lpstr>Arial</vt:lpstr>
      <vt:lpstr>Calibri</vt:lpstr>
      <vt:lpstr>Open Sans</vt:lpstr>
      <vt:lpstr>Pier Sans Light</vt:lpstr>
      <vt:lpstr>Symbol</vt:lpstr>
      <vt:lpstr>Times New Roman</vt:lpstr>
      <vt:lpstr>Wingdings</vt:lpstr>
      <vt:lpstr>CARDET Course template</vt:lpstr>
      <vt:lpstr>CARDET Course template - Cover page</vt:lpstr>
      <vt:lpstr>PowerPoint Presentation</vt:lpstr>
      <vt:lpstr>Τα βασικά σημεία.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Κατευθυντήριες οδηγίες για εκπαιδευτικούς και επαγγελματίες  </vt:lpstr>
      <vt:lpstr>Κατευθυντήριες οδηγίες για εκπαιδευτικούς και επαγγελματίες  </vt:lpstr>
      <vt:lpstr>Κατευθυντήριες οδηγίες για εκπαιδευτικούς και επαγγελματίες  </vt:lpstr>
      <vt:lpstr>Κατευθυντήριες οδηγίες για εκπαιδευτικούς και επαγγελματίες  </vt:lpstr>
      <vt:lpstr>Κατευθυντήριες οδηγίες για εκπαιδευτικούς και επαγγελματίες  </vt:lpstr>
      <vt:lpstr>Κατευθυντήριες οδηγίες για εκπαιδευτικούς και επαγγελματίες  </vt:lpstr>
      <vt:lpstr>Κατευθυντήριες οδηγίες για τους επαγγελματίες της παιδαγωγικής και της νοσηλευτικής</vt:lpstr>
      <vt:lpstr>Κανόνες επικοινωνίας</vt:lpstr>
      <vt:lpstr>Κανόνες επικοινωνίας</vt:lpstr>
      <vt:lpstr>Κανόνες επικοινωνίας</vt:lpstr>
      <vt:lpstr>Κανόνες επικοινωνίας  </vt:lpstr>
      <vt:lpstr>Κανόνες επικοινωνίας  </vt:lpstr>
      <vt:lpstr>Εφαρμογή πτυχών προσεγγίσεων που λαμβάνουν υπόψη τις πολιτισμικές ιδιαιτερότητες </vt:lpstr>
      <vt:lpstr>Εφαρμογή πτυχών προσεγγίσεων που λαμβάνουν υπόψη τις πολιτισμικές ιδιαιτερότητες </vt:lpstr>
      <vt:lpstr>Εφαρμογή πτυχών προσεγγίσεων που λαμβάνουν υπόψη τις πολιτισμικές ιδιαιτερότητες </vt:lpstr>
      <vt:lpstr>Κατευθυντήριες οδηγίες για τους επαγγελματίες της παιδαγωγικής και της νοσηλευτικής</vt:lpstr>
      <vt:lpstr>Κατευθυντήριες οδηγίες για τους επαγγελματίες της παιδαγωγικής και της νοσηλευτικής</vt:lpstr>
      <vt:lpstr>Κατευθυντήριες οδηγίες για τους επαγγελματίες της παιδαγωγικής και της νοσηλευτικής</vt:lpstr>
      <vt:lpstr>Κατευθυντήριες οδηγίες για τους επαγγελματίες της παιδαγωγικής και της νοσηλευτικής</vt:lpstr>
      <vt:lpstr>Ευχαριστώ</vt:lpstr>
      <vt:lpstr>Βιβλιογραφία</vt:lpstr>
      <vt:lpstr>Βιβλιογραφία</vt:lpstr>
      <vt:lpstr>Βιβλιογραφία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docId:05698A5FEDB888FD5AD5ABE8D5B363C3</cp:keywords>
  <cp:lastModifiedBy>Foteini Sokratous</cp:lastModifiedBy>
  <cp:revision>131</cp:revision>
  <cp:lastPrinted>2018-07-25T11:23:29Z</cp:lastPrinted>
  <dcterms:created xsi:type="dcterms:W3CDTF">2014-07-11T09:12:14Z</dcterms:created>
  <dcterms:modified xsi:type="dcterms:W3CDTF">2026-08-14T10:08:53Z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