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54"/>
  </p:notesMasterIdLst>
  <p:handoutMasterIdLst>
    <p:handoutMasterId r:id="rId55"/>
  </p:handoutMasterIdLst>
  <p:sldIdLst>
    <p:sldId id="269" r:id="rId6"/>
    <p:sldId id="263" r:id="rId7"/>
    <p:sldId id="308" r:id="rId8"/>
    <p:sldId id="315" r:id="rId9"/>
    <p:sldId id="317" r:id="rId10"/>
    <p:sldId id="340" r:id="rId11"/>
    <p:sldId id="341" r:id="rId12"/>
    <p:sldId id="344" r:id="rId13"/>
    <p:sldId id="342" r:id="rId14"/>
    <p:sldId id="343" r:id="rId15"/>
    <p:sldId id="345" r:id="rId16"/>
    <p:sldId id="346" r:id="rId17"/>
    <p:sldId id="347" r:id="rId18"/>
    <p:sldId id="348" r:id="rId19"/>
    <p:sldId id="350" r:id="rId20"/>
    <p:sldId id="349" r:id="rId21"/>
    <p:sldId id="351" r:id="rId22"/>
    <p:sldId id="352" r:id="rId23"/>
    <p:sldId id="353" r:id="rId24"/>
    <p:sldId id="366" r:id="rId25"/>
    <p:sldId id="374" r:id="rId26"/>
    <p:sldId id="367" r:id="rId27"/>
    <p:sldId id="368" r:id="rId28"/>
    <p:sldId id="369" r:id="rId29"/>
    <p:sldId id="370" r:id="rId30"/>
    <p:sldId id="371" r:id="rId31"/>
    <p:sldId id="354" r:id="rId32"/>
    <p:sldId id="355" r:id="rId33"/>
    <p:sldId id="356" r:id="rId34"/>
    <p:sldId id="357" r:id="rId35"/>
    <p:sldId id="359" r:id="rId36"/>
    <p:sldId id="360" r:id="rId37"/>
    <p:sldId id="335" r:id="rId38"/>
    <p:sldId id="361" r:id="rId39"/>
    <p:sldId id="362" r:id="rId40"/>
    <p:sldId id="363" r:id="rId41"/>
    <p:sldId id="364" r:id="rId42"/>
    <p:sldId id="365" r:id="rId43"/>
    <p:sldId id="322" r:id="rId44"/>
    <p:sldId id="372" r:id="rId45"/>
    <p:sldId id="373" r:id="rId46"/>
    <p:sldId id="337" r:id="rId47"/>
    <p:sldId id="338" r:id="rId48"/>
    <p:sldId id="376" r:id="rId49"/>
    <p:sldId id="268" r:id="rId50"/>
    <p:sldId id="339" r:id="rId51"/>
    <p:sldId id="378" r:id="rId52"/>
    <p:sldId id="377" r:id="rId53"/>
  </p:sldIdLst>
  <p:sldSz cx="12192000" cy="6858000"/>
  <p:notesSz cx="6858000" cy="9144000"/>
  <p:custDataLst>
    <p:tags r:id="rId5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164D08-01FD-4151-8B18-2F2D2C745D51}" v="170" dt="2026-04-13T16:08:15.0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87190" autoAdjust="0"/>
  </p:normalViewPr>
  <p:slideViewPr>
    <p:cSldViewPr snapToGrid="0">
      <p:cViewPr varScale="1">
        <p:scale>
          <a:sx n="72" d="100"/>
          <a:sy n="72" d="100"/>
        </p:scale>
        <p:origin x="1238" y="6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gs" Target="tags/tag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undo custSel addSld delSld modSld sldOrd">
      <pc:chgData name="Karina Hossfeld" userId="be0b8066-ccf7-44d3-8c74-dc3048a57faa" providerId="ADAL" clId="{D8C974CB-349A-4BBB-8DBF-DB986E7368DE}" dt="2026-04-13T16:27:22.694" v="7963" actId="20577"/>
      <pc:docMkLst>
        <pc:docMk/>
      </pc:docMkLst>
      <pc:sldChg chg="del ord">
        <pc:chgData name="Karina Hossfeld" userId="be0b8066-ccf7-44d3-8c74-dc3048a57faa" providerId="ADAL" clId="{D8C974CB-349A-4BBB-8DBF-DB986E7368DE}" dt="2026-04-13T16:09:24.666" v="7752" actId="47"/>
        <pc:sldMkLst>
          <pc:docMk/>
          <pc:sldMk cId="0" sldId="257"/>
        </pc:sldMkLst>
      </pc:sldChg>
      <pc:sldChg chg="addSp modSp mod">
        <pc:chgData name="Karina Hossfeld" userId="be0b8066-ccf7-44d3-8c74-dc3048a57faa" providerId="ADAL" clId="{D8C974CB-349A-4BBB-8DBF-DB986E7368DE}" dt="2026-04-13T16:10:58.759" v="7755" actId="1076"/>
        <pc:sldMkLst>
          <pc:docMk/>
          <pc:sldMk cId="211038544" sldId="263"/>
        </pc:sldMkLst>
        <pc:spChg chg="add mod">
          <ac:chgData name="Karina Hossfeld" userId="be0b8066-ccf7-44d3-8c74-dc3048a57faa" providerId="ADAL" clId="{D8C974CB-349A-4BBB-8DBF-DB986E7368DE}" dt="2026-04-13T16:07:23.601" v="7668" actId="14100"/>
          <ac:spMkLst>
            <pc:docMk/>
            <pc:sldMk cId="211038544" sldId="263"/>
            <ac:spMk id="5" creationId="{4CA57A8B-ADF1-DF12-121D-BAB451DFA5F1}"/>
          </ac:spMkLst>
        </pc:spChg>
        <pc:spChg chg="mod">
          <ac:chgData name="Karina Hossfeld" userId="be0b8066-ccf7-44d3-8c74-dc3048a57faa" providerId="ADAL" clId="{D8C974CB-349A-4BBB-8DBF-DB986E7368DE}" dt="2026-04-13T16:10:55.802" v="7754" actId="1076"/>
          <ac:spMkLst>
            <pc:docMk/>
            <pc:sldMk cId="211038544" sldId="263"/>
            <ac:spMk id="8" creationId="{706AABF6-28E0-98E9-12BE-73C02B5DAD5B}"/>
          </ac:spMkLst>
        </pc:spChg>
        <pc:spChg chg="mod">
          <ac:chgData name="Karina Hossfeld" userId="be0b8066-ccf7-44d3-8c74-dc3048a57faa" providerId="ADAL" clId="{D8C974CB-349A-4BBB-8DBF-DB986E7368DE}" dt="2026-03-31T15:43:03.878" v="14" actId="6549"/>
          <ac:spMkLst>
            <pc:docMk/>
            <pc:sldMk cId="211038544" sldId="263"/>
            <ac:spMk id="13" creationId="{D9EDD190-C046-58AA-5DCA-A50E3404EE17}"/>
          </ac:spMkLst>
        </pc:spChg>
        <pc:spChg chg="mod">
          <ac:chgData name="Karina Hossfeld" userId="be0b8066-ccf7-44d3-8c74-dc3048a57faa" providerId="ADAL" clId="{D8C974CB-349A-4BBB-8DBF-DB986E7368DE}" dt="2026-04-13T16:06:10.239" v="7654" actId="20577"/>
          <ac:spMkLst>
            <pc:docMk/>
            <pc:sldMk cId="211038544" sldId="263"/>
            <ac:spMk id="15" creationId="{C27EF5CC-9B15-9C20-3894-09B854BA3340}"/>
          </ac:spMkLst>
        </pc:spChg>
        <pc:spChg chg="mod">
          <ac:chgData name="Karina Hossfeld" userId="be0b8066-ccf7-44d3-8c74-dc3048a57faa" providerId="ADAL" clId="{D8C974CB-349A-4BBB-8DBF-DB986E7368DE}" dt="2026-04-13T16:05:35.160" v="7623" actId="20577"/>
          <ac:spMkLst>
            <pc:docMk/>
            <pc:sldMk cId="211038544" sldId="263"/>
            <ac:spMk id="16" creationId="{09197BC6-C836-90F2-4DA0-EE2D45EB3C6B}"/>
          </ac:spMkLst>
        </pc:spChg>
        <pc:spChg chg="add mod">
          <ac:chgData name="Karina Hossfeld" userId="be0b8066-ccf7-44d3-8c74-dc3048a57faa" providerId="ADAL" clId="{D8C974CB-349A-4BBB-8DBF-DB986E7368DE}" dt="2026-04-13T16:08:58.393" v="7749" actId="1076"/>
          <ac:spMkLst>
            <pc:docMk/>
            <pc:sldMk cId="211038544" sldId="263"/>
            <ac:spMk id="18" creationId="{1C4692A0-E774-0C26-3ED7-63AC2C08076A}"/>
          </ac:spMkLst>
        </pc:spChg>
        <pc:grpChg chg="mod">
          <ac:chgData name="Karina Hossfeld" userId="be0b8066-ccf7-44d3-8c74-dc3048a57faa" providerId="ADAL" clId="{D8C974CB-349A-4BBB-8DBF-DB986E7368DE}" dt="2026-04-13T16:10:51.421" v="7753" actId="1076"/>
          <ac:grpSpMkLst>
            <pc:docMk/>
            <pc:sldMk cId="211038544" sldId="263"/>
            <ac:grpSpMk id="17" creationId="{D823E8FA-943B-B8E5-E4C2-EE746687FF30}"/>
          </ac:grpSpMkLst>
        </pc:grpChg>
        <pc:grpChg chg="mod">
          <ac:chgData name="Karina Hossfeld" userId="be0b8066-ccf7-44d3-8c74-dc3048a57faa" providerId="ADAL" clId="{D8C974CB-349A-4BBB-8DBF-DB986E7368DE}" dt="2026-04-13T16:07:26.846" v="7669" actId="14100"/>
          <ac:grpSpMkLst>
            <pc:docMk/>
            <pc:sldMk cId="211038544" sldId="263"/>
            <ac:grpSpMk id="19" creationId="{4BADE98A-6EEA-54FF-9A31-3533552923CE}"/>
          </ac:grpSpMkLst>
        </pc:grpChg>
        <pc:grpChg chg="mod">
          <ac:chgData name="Karina Hossfeld" userId="be0b8066-ccf7-44d3-8c74-dc3048a57faa" providerId="ADAL" clId="{D8C974CB-349A-4BBB-8DBF-DB986E7368DE}" dt="2026-04-13T16:08:00.332" v="7675" actId="1076"/>
          <ac:grpSpMkLst>
            <pc:docMk/>
            <pc:sldMk cId="211038544" sldId="263"/>
            <ac:grpSpMk id="20" creationId="{DDBF8196-E12A-A7C0-B06D-517DBC55CF8E}"/>
          </ac:grpSpMkLst>
        </pc:grpChg>
        <pc:grpChg chg="mod">
          <ac:chgData name="Karina Hossfeld" userId="be0b8066-ccf7-44d3-8c74-dc3048a57faa" providerId="ADAL" clId="{D8C974CB-349A-4BBB-8DBF-DB986E7368DE}" dt="2026-04-13T16:07:56.253" v="7674" actId="1076"/>
          <ac:grpSpMkLst>
            <pc:docMk/>
            <pc:sldMk cId="211038544" sldId="263"/>
            <ac:grpSpMk id="21" creationId="{B300833F-5B8C-1A0C-F55E-7BD1B37C2E49}"/>
          </ac:grpSpMkLst>
        </pc:grpChg>
        <pc:picChg chg="add mod">
          <ac:chgData name="Karina Hossfeld" userId="be0b8066-ccf7-44d3-8c74-dc3048a57faa" providerId="ADAL" clId="{D8C974CB-349A-4BBB-8DBF-DB986E7368DE}" dt="2026-04-13T16:10:58.759" v="7755" actId="1076"/>
          <ac:picMkLst>
            <pc:docMk/>
            <pc:sldMk cId="211038544" sldId="263"/>
            <ac:picMk id="6" creationId="{20E59279-1754-F14F-6E99-6BDAE7449A61}"/>
          </ac:picMkLst>
        </pc:picChg>
        <pc:picChg chg="mod">
          <ac:chgData name="Karina Hossfeld" userId="be0b8066-ccf7-44d3-8c74-dc3048a57faa" providerId="ADAL" clId="{D8C974CB-349A-4BBB-8DBF-DB986E7368DE}" dt="2026-04-13T16:09:15.493" v="7751" actId="1076"/>
          <ac:picMkLst>
            <pc:docMk/>
            <pc:sldMk cId="211038544" sldId="263"/>
            <ac:picMk id="7" creationId="{48DD6320-5909-1351-80B7-80B25A27BC48}"/>
          </ac:picMkLst>
        </pc:picChg>
      </pc:sldChg>
      <pc:sldChg chg="modSp mod">
        <pc:chgData name="Karina Hossfeld" userId="be0b8066-ccf7-44d3-8c74-dc3048a57faa" providerId="ADAL" clId="{D8C974CB-349A-4BBB-8DBF-DB986E7368DE}" dt="2026-03-31T15:13:44.796" v="13" actId="122"/>
        <pc:sldMkLst>
          <pc:docMk/>
          <pc:sldMk cId="3401547848" sldId="269"/>
        </pc:sldMkLst>
        <pc:spChg chg="mod">
          <ac:chgData name="Karina Hossfeld" userId="be0b8066-ccf7-44d3-8c74-dc3048a57faa" providerId="ADAL" clId="{D8C974CB-349A-4BBB-8DBF-DB986E7368DE}" dt="2026-03-31T14:33:57.164" v="12" actId="6549"/>
          <ac:spMkLst>
            <pc:docMk/>
            <pc:sldMk cId="3401547848" sldId="269"/>
            <ac:spMk id="2" creationId="{EA69C12C-7592-0329-91F0-97DF135376F4}"/>
          </ac:spMkLst>
        </pc:spChg>
        <pc:spChg chg="mod">
          <ac:chgData name="Karina Hossfeld" userId="be0b8066-ccf7-44d3-8c74-dc3048a57faa" providerId="ADAL" clId="{D8C974CB-349A-4BBB-8DBF-DB986E7368DE}" dt="2026-03-31T15:13:44.796" v="13" actId="122"/>
          <ac:spMkLst>
            <pc:docMk/>
            <pc:sldMk cId="3401547848" sldId="269"/>
            <ac:spMk id="6" creationId="{5FD4C950-2E28-9883-499D-35526022079B}"/>
          </ac:spMkLst>
        </pc:spChg>
      </pc:sldChg>
      <pc:sldChg chg="addSp modSp mod">
        <pc:chgData name="Karina Hossfeld" userId="be0b8066-ccf7-44d3-8c74-dc3048a57faa" providerId="ADAL" clId="{D8C974CB-349A-4BBB-8DBF-DB986E7368DE}" dt="2026-04-13T16:11:13.113" v="7758" actId="113"/>
        <pc:sldMkLst>
          <pc:docMk/>
          <pc:sldMk cId="592666063" sldId="308"/>
        </pc:sldMkLst>
        <pc:spChg chg="add mod">
          <ac:chgData name="Karina Hossfeld" userId="be0b8066-ccf7-44d3-8c74-dc3048a57faa" providerId="ADAL" clId="{D8C974CB-349A-4BBB-8DBF-DB986E7368DE}" dt="2026-04-09T10:45:16.563" v="931" actId="1076"/>
          <ac:spMkLst>
            <pc:docMk/>
            <pc:sldMk cId="592666063" sldId="308"/>
            <ac:spMk id="4" creationId="{D4218E63-C50F-FD4C-01E0-5F6CAE7B30D3}"/>
          </ac:spMkLst>
        </pc:spChg>
        <pc:graphicFrameChg chg="mod modGraphic">
          <ac:chgData name="Karina Hossfeld" userId="be0b8066-ccf7-44d3-8c74-dc3048a57faa" providerId="ADAL" clId="{D8C974CB-349A-4BBB-8DBF-DB986E7368DE}" dt="2026-04-13T16:11:13.113" v="7758" actId="113"/>
          <ac:graphicFrameMkLst>
            <pc:docMk/>
            <pc:sldMk cId="592666063" sldId="308"/>
            <ac:graphicFrameMk id="12" creationId="{B6B4ACCF-2E95-A47A-F8B1-C57DC027915C}"/>
          </ac:graphicFrameMkLst>
        </pc:graphicFrameChg>
        <pc:picChg chg="mod">
          <ac:chgData name="Karina Hossfeld" userId="be0b8066-ccf7-44d3-8c74-dc3048a57faa" providerId="ADAL" clId="{D8C974CB-349A-4BBB-8DBF-DB986E7368DE}" dt="2026-04-09T10:45:20.149" v="932" actId="1076"/>
          <ac:picMkLst>
            <pc:docMk/>
            <pc:sldMk cId="592666063" sldId="308"/>
            <ac:picMk id="14" creationId="{4896F7A5-0101-60B0-7FD7-5C914BD697A5}"/>
          </ac:picMkLst>
        </pc:picChg>
      </pc:sldChg>
      <pc:sldChg chg="addSp delSp modSp mod ord">
        <pc:chgData name="Karina Hossfeld" userId="be0b8066-ccf7-44d3-8c74-dc3048a57faa" providerId="ADAL" clId="{D8C974CB-349A-4BBB-8DBF-DB986E7368DE}" dt="2026-04-13T16:13:26.033" v="7781" actId="113"/>
        <pc:sldMkLst>
          <pc:docMk/>
          <pc:sldMk cId="1105463234" sldId="315"/>
        </pc:sldMkLst>
        <pc:spChg chg="add mod">
          <ac:chgData name="Karina Hossfeld" userId="be0b8066-ccf7-44d3-8c74-dc3048a57faa" providerId="ADAL" clId="{D8C974CB-349A-4BBB-8DBF-DB986E7368DE}" dt="2026-04-13T16:13:26.033" v="7781" actId="113"/>
          <ac:spMkLst>
            <pc:docMk/>
            <pc:sldMk cId="1105463234" sldId="315"/>
            <ac:spMk id="2" creationId="{475C1FC9-C708-58D9-86F7-E9460B4BE89A}"/>
          </ac:spMkLst>
        </pc:spChg>
        <pc:graphicFrameChg chg="mod modGraphic">
          <ac:chgData name="Karina Hossfeld" userId="be0b8066-ccf7-44d3-8c74-dc3048a57faa" providerId="ADAL" clId="{D8C974CB-349A-4BBB-8DBF-DB986E7368DE}" dt="2026-04-09T10:40:24.840" v="780" actId="6549"/>
          <ac:graphicFrameMkLst>
            <pc:docMk/>
            <pc:sldMk cId="1105463234" sldId="315"/>
            <ac:graphicFrameMk id="12" creationId="{949DB6F5-5C9D-8ADB-9F45-FB663873B324}"/>
          </ac:graphicFrameMkLst>
        </pc:graphicFrameChg>
      </pc:sldChg>
      <pc:sldChg chg="addSp delSp modSp mod ord">
        <pc:chgData name="Karina Hossfeld" userId="be0b8066-ccf7-44d3-8c74-dc3048a57faa" providerId="ADAL" clId="{D8C974CB-349A-4BBB-8DBF-DB986E7368DE}" dt="2026-04-13T16:15:27.755" v="7916" actId="20577"/>
        <pc:sldMkLst>
          <pc:docMk/>
          <pc:sldMk cId="3989750836" sldId="317"/>
        </pc:sldMkLst>
        <pc:spChg chg="mod">
          <ac:chgData name="Karina Hossfeld" userId="be0b8066-ccf7-44d3-8c74-dc3048a57faa" providerId="ADAL" clId="{D8C974CB-349A-4BBB-8DBF-DB986E7368DE}" dt="2026-04-09T10:47:56.654" v="1028" actId="1076"/>
          <ac:spMkLst>
            <pc:docMk/>
            <pc:sldMk cId="3989750836" sldId="317"/>
            <ac:spMk id="7" creationId="{0876EB83-A5A4-7B89-41FD-F6CA92531D45}"/>
          </ac:spMkLst>
        </pc:spChg>
        <pc:spChg chg="mod">
          <ac:chgData name="Karina Hossfeld" userId="be0b8066-ccf7-44d3-8c74-dc3048a57faa" providerId="ADAL" clId="{D8C974CB-349A-4BBB-8DBF-DB986E7368DE}" dt="2026-04-13T16:15:27.755" v="7916" actId="20577"/>
          <ac:spMkLst>
            <pc:docMk/>
            <pc:sldMk cId="3989750836" sldId="317"/>
            <ac:spMk id="14" creationId="{E14BE4DB-09A7-1D2E-BBD3-F407C80C744C}"/>
          </ac:spMkLst>
        </pc:spChg>
        <pc:spChg chg="mod">
          <ac:chgData name="Karina Hossfeld" userId="be0b8066-ccf7-44d3-8c74-dc3048a57faa" providerId="ADAL" clId="{D8C974CB-349A-4BBB-8DBF-DB986E7368DE}" dt="2026-04-10T09:53:16.665" v="3343" actId="20577"/>
          <ac:spMkLst>
            <pc:docMk/>
            <pc:sldMk cId="3989750836" sldId="317"/>
            <ac:spMk id="15" creationId="{2DE415EF-0BA7-2396-F167-149C11B9A78F}"/>
          </ac:spMkLst>
        </pc:spChg>
        <pc:picChg chg="add mod">
          <ac:chgData name="Karina Hossfeld" userId="be0b8066-ccf7-44d3-8c74-dc3048a57faa" providerId="ADAL" clId="{D8C974CB-349A-4BBB-8DBF-DB986E7368DE}" dt="2026-04-10T10:57:45.794" v="4273" actId="1076"/>
          <ac:picMkLst>
            <pc:docMk/>
            <pc:sldMk cId="3989750836" sldId="317"/>
            <ac:picMk id="3" creationId="{577A2460-21BD-4B63-E234-2FCD34E6E0C0}"/>
          </ac:picMkLst>
        </pc:picChg>
      </pc:sldChg>
      <pc:sldChg chg="addSp delSp modSp mod">
        <pc:chgData name="Karina Hossfeld" userId="be0b8066-ccf7-44d3-8c74-dc3048a57faa" providerId="ADAL" clId="{D8C974CB-349A-4BBB-8DBF-DB986E7368DE}" dt="2026-04-13T15:00:57.861" v="6755" actId="1076"/>
        <pc:sldMkLst>
          <pc:docMk/>
          <pc:sldMk cId="3453396849" sldId="322"/>
        </pc:sldMkLst>
        <pc:spChg chg="mod">
          <ac:chgData name="Karina Hossfeld" userId="be0b8066-ccf7-44d3-8c74-dc3048a57faa" providerId="ADAL" clId="{D8C974CB-349A-4BBB-8DBF-DB986E7368DE}" dt="2026-04-13T13:56:44.819" v="6218" actId="20577"/>
          <ac:spMkLst>
            <pc:docMk/>
            <pc:sldMk cId="3453396849" sldId="322"/>
            <ac:spMk id="2" creationId="{80E7DB35-E69E-85E1-96BD-B2CD52894D46}"/>
          </ac:spMkLst>
        </pc:spChg>
        <pc:spChg chg="mod">
          <ac:chgData name="Karina Hossfeld" userId="be0b8066-ccf7-44d3-8c74-dc3048a57faa" providerId="ADAL" clId="{D8C974CB-349A-4BBB-8DBF-DB986E7368DE}" dt="2026-04-13T13:57:19.081" v="6223" actId="1076"/>
          <ac:spMkLst>
            <pc:docMk/>
            <pc:sldMk cId="3453396849" sldId="322"/>
            <ac:spMk id="3" creationId="{F18D5008-64FA-8AED-FBA6-48E907FD5940}"/>
          </ac:spMkLst>
        </pc:spChg>
        <pc:spChg chg="del mod">
          <ac:chgData name="Karina Hossfeld" userId="be0b8066-ccf7-44d3-8c74-dc3048a57faa" providerId="ADAL" clId="{D8C974CB-349A-4BBB-8DBF-DB986E7368DE}" dt="2026-04-13T13:56:38.747" v="6215" actId="478"/>
          <ac:spMkLst>
            <pc:docMk/>
            <pc:sldMk cId="3453396849" sldId="322"/>
            <ac:spMk id="4" creationId="{0397DC76-48A4-CC24-5CD0-64E764EF3A29}"/>
          </ac:spMkLst>
        </pc:spChg>
        <pc:spChg chg="del mod">
          <ac:chgData name="Karina Hossfeld" userId="be0b8066-ccf7-44d3-8c74-dc3048a57faa" providerId="ADAL" clId="{D8C974CB-349A-4BBB-8DBF-DB986E7368DE}" dt="2026-04-13T13:56:36.756" v="6214" actId="478"/>
          <ac:spMkLst>
            <pc:docMk/>
            <pc:sldMk cId="3453396849" sldId="322"/>
            <ac:spMk id="5" creationId="{6B779FDE-93FF-0A60-1886-4BD47263CC68}"/>
          </ac:spMkLst>
        </pc:spChg>
        <pc:spChg chg="del mod">
          <ac:chgData name="Karina Hossfeld" userId="be0b8066-ccf7-44d3-8c74-dc3048a57faa" providerId="ADAL" clId="{D8C974CB-349A-4BBB-8DBF-DB986E7368DE}" dt="2026-04-13T13:56:40.480" v="6217" actId="478"/>
          <ac:spMkLst>
            <pc:docMk/>
            <pc:sldMk cId="3453396849" sldId="322"/>
            <ac:spMk id="7" creationId="{953FC1DC-509A-F0C4-B893-979F6E1D3896}"/>
          </ac:spMkLst>
        </pc:spChg>
        <pc:spChg chg="add mod">
          <ac:chgData name="Karina Hossfeld" userId="be0b8066-ccf7-44d3-8c74-dc3048a57faa" providerId="ADAL" clId="{D8C974CB-349A-4BBB-8DBF-DB986E7368DE}" dt="2026-04-13T15:00:29.457" v="6751" actId="12"/>
          <ac:spMkLst>
            <pc:docMk/>
            <pc:sldMk cId="3453396849" sldId="322"/>
            <ac:spMk id="8" creationId="{064C9823-8FE2-973D-B808-00AE4AEDB35D}"/>
          </ac:spMkLst>
        </pc:spChg>
        <pc:picChg chg="add mod">
          <ac:chgData name="Karina Hossfeld" userId="be0b8066-ccf7-44d3-8c74-dc3048a57faa" providerId="ADAL" clId="{D8C974CB-349A-4BBB-8DBF-DB986E7368DE}" dt="2026-04-13T15:00:57.861" v="6755" actId="1076"/>
          <ac:picMkLst>
            <pc:docMk/>
            <pc:sldMk cId="3453396849" sldId="322"/>
            <ac:picMk id="9" creationId="{F4BA3CE0-8F73-7F9F-CF33-3DE9213106CB}"/>
          </ac:picMkLst>
        </pc:picChg>
      </pc:sldChg>
      <pc:sldChg chg="del">
        <pc:chgData name="Karina Hossfeld" userId="be0b8066-ccf7-44d3-8c74-dc3048a57faa" providerId="ADAL" clId="{D8C974CB-349A-4BBB-8DBF-DB986E7368DE}" dt="2026-04-13T14:10:23.968" v="6305" actId="47"/>
        <pc:sldMkLst>
          <pc:docMk/>
          <pc:sldMk cId="1280120495" sldId="323"/>
        </pc:sldMkLst>
      </pc:sldChg>
      <pc:sldChg chg="del">
        <pc:chgData name="Karina Hossfeld" userId="be0b8066-ccf7-44d3-8c74-dc3048a57faa" providerId="ADAL" clId="{D8C974CB-349A-4BBB-8DBF-DB986E7368DE}" dt="2026-04-13T14:10:23.968" v="6305" actId="47"/>
        <pc:sldMkLst>
          <pc:docMk/>
          <pc:sldMk cId="3459067763" sldId="324"/>
        </pc:sldMkLst>
      </pc:sldChg>
      <pc:sldChg chg="del">
        <pc:chgData name="Karina Hossfeld" userId="be0b8066-ccf7-44d3-8c74-dc3048a57faa" providerId="ADAL" clId="{D8C974CB-349A-4BBB-8DBF-DB986E7368DE}" dt="2026-04-13T14:10:23.968" v="6305" actId="47"/>
        <pc:sldMkLst>
          <pc:docMk/>
          <pc:sldMk cId="953068276" sldId="325"/>
        </pc:sldMkLst>
      </pc:sldChg>
      <pc:sldChg chg="del">
        <pc:chgData name="Karina Hossfeld" userId="be0b8066-ccf7-44d3-8c74-dc3048a57faa" providerId="ADAL" clId="{D8C974CB-349A-4BBB-8DBF-DB986E7368DE}" dt="2026-04-13T14:10:23.968" v="6305" actId="47"/>
        <pc:sldMkLst>
          <pc:docMk/>
          <pc:sldMk cId="1383536887" sldId="326"/>
        </pc:sldMkLst>
      </pc:sldChg>
      <pc:sldChg chg="del">
        <pc:chgData name="Karina Hossfeld" userId="be0b8066-ccf7-44d3-8c74-dc3048a57faa" providerId="ADAL" clId="{D8C974CB-349A-4BBB-8DBF-DB986E7368DE}" dt="2026-04-13T14:10:23.968" v="6305" actId="47"/>
        <pc:sldMkLst>
          <pc:docMk/>
          <pc:sldMk cId="2592191786" sldId="327"/>
        </pc:sldMkLst>
      </pc:sldChg>
      <pc:sldChg chg="del">
        <pc:chgData name="Karina Hossfeld" userId="be0b8066-ccf7-44d3-8c74-dc3048a57faa" providerId="ADAL" clId="{D8C974CB-349A-4BBB-8DBF-DB986E7368DE}" dt="2026-04-13T14:10:23.968" v="6305" actId="47"/>
        <pc:sldMkLst>
          <pc:docMk/>
          <pc:sldMk cId="1130720526" sldId="328"/>
        </pc:sldMkLst>
      </pc:sldChg>
      <pc:sldChg chg="del">
        <pc:chgData name="Karina Hossfeld" userId="be0b8066-ccf7-44d3-8c74-dc3048a57faa" providerId="ADAL" clId="{D8C974CB-349A-4BBB-8DBF-DB986E7368DE}" dt="2026-04-13T14:10:23.968" v="6305" actId="47"/>
        <pc:sldMkLst>
          <pc:docMk/>
          <pc:sldMk cId="3489102874" sldId="329"/>
        </pc:sldMkLst>
      </pc:sldChg>
      <pc:sldChg chg="del">
        <pc:chgData name="Karina Hossfeld" userId="be0b8066-ccf7-44d3-8c74-dc3048a57faa" providerId="ADAL" clId="{D8C974CB-349A-4BBB-8DBF-DB986E7368DE}" dt="2026-04-13T14:10:23.968" v="6305" actId="47"/>
        <pc:sldMkLst>
          <pc:docMk/>
          <pc:sldMk cId="2884276754" sldId="330"/>
        </pc:sldMkLst>
      </pc:sldChg>
      <pc:sldChg chg="del">
        <pc:chgData name="Karina Hossfeld" userId="be0b8066-ccf7-44d3-8c74-dc3048a57faa" providerId="ADAL" clId="{D8C974CB-349A-4BBB-8DBF-DB986E7368DE}" dt="2026-04-13T14:10:23.968" v="6305" actId="47"/>
        <pc:sldMkLst>
          <pc:docMk/>
          <pc:sldMk cId="4073919417" sldId="331"/>
        </pc:sldMkLst>
      </pc:sldChg>
      <pc:sldChg chg="del">
        <pc:chgData name="Karina Hossfeld" userId="be0b8066-ccf7-44d3-8c74-dc3048a57faa" providerId="ADAL" clId="{D8C974CB-349A-4BBB-8DBF-DB986E7368DE}" dt="2026-04-13T14:10:23.968" v="6305" actId="47"/>
        <pc:sldMkLst>
          <pc:docMk/>
          <pc:sldMk cId="1213314981" sldId="332"/>
        </pc:sldMkLst>
      </pc:sldChg>
      <pc:sldChg chg="del">
        <pc:chgData name="Karina Hossfeld" userId="be0b8066-ccf7-44d3-8c74-dc3048a57faa" providerId="ADAL" clId="{D8C974CB-349A-4BBB-8DBF-DB986E7368DE}" dt="2026-04-13T14:10:23.968" v="6305" actId="47"/>
        <pc:sldMkLst>
          <pc:docMk/>
          <pc:sldMk cId="3677487528" sldId="333"/>
        </pc:sldMkLst>
      </pc:sldChg>
      <pc:sldChg chg="addSp delSp modSp mod ord">
        <pc:chgData name="Karina Hossfeld" userId="be0b8066-ccf7-44d3-8c74-dc3048a57faa" providerId="ADAL" clId="{D8C974CB-349A-4BBB-8DBF-DB986E7368DE}" dt="2026-04-09T11:03:12.737" v="1093" actId="20577"/>
        <pc:sldMkLst>
          <pc:docMk/>
          <pc:sldMk cId="178526642" sldId="335"/>
        </pc:sldMkLst>
        <pc:graphicFrameChg chg="add mod modGraphic">
          <ac:chgData name="Karina Hossfeld" userId="be0b8066-ccf7-44d3-8c74-dc3048a57faa" providerId="ADAL" clId="{D8C974CB-349A-4BBB-8DBF-DB986E7368DE}" dt="2026-04-09T11:03:12.737" v="1093" actId="20577"/>
          <ac:graphicFrameMkLst>
            <pc:docMk/>
            <pc:sldMk cId="178526642" sldId="335"/>
            <ac:graphicFrameMk id="3" creationId="{A644CD7A-7F9B-5F65-8BB6-E8FD6A5DA5BE}"/>
          </ac:graphicFrameMkLst>
        </pc:graphicFrameChg>
      </pc:sldChg>
      <pc:sldChg chg="del">
        <pc:chgData name="Karina Hossfeld" userId="be0b8066-ccf7-44d3-8c74-dc3048a57faa" providerId="ADAL" clId="{D8C974CB-349A-4BBB-8DBF-DB986E7368DE}" dt="2026-04-13T14:10:23.968" v="6305" actId="47"/>
        <pc:sldMkLst>
          <pc:docMk/>
          <pc:sldMk cId="174495818" sldId="336"/>
        </pc:sldMkLst>
      </pc:sldChg>
      <pc:sldChg chg="addSp delSp modSp mod">
        <pc:chgData name="Karina Hossfeld" userId="be0b8066-ccf7-44d3-8c74-dc3048a57faa" providerId="ADAL" clId="{D8C974CB-349A-4BBB-8DBF-DB986E7368DE}" dt="2026-04-13T15:49:12.465" v="7412" actId="948"/>
        <pc:sldMkLst>
          <pc:docMk/>
          <pc:sldMk cId="547440467" sldId="337"/>
        </pc:sldMkLst>
        <pc:spChg chg="mod">
          <ac:chgData name="Karina Hossfeld" userId="be0b8066-ccf7-44d3-8c74-dc3048a57faa" providerId="ADAL" clId="{D8C974CB-349A-4BBB-8DBF-DB986E7368DE}" dt="2026-04-13T15:48:10.324" v="7402" actId="1076"/>
          <ac:spMkLst>
            <pc:docMk/>
            <pc:sldMk cId="547440467" sldId="337"/>
            <ac:spMk id="4" creationId="{9445F797-C6D6-117F-BD9B-26E8B99AFFE9}"/>
          </ac:spMkLst>
        </pc:spChg>
        <pc:spChg chg="del">
          <ac:chgData name="Karina Hossfeld" userId="be0b8066-ccf7-44d3-8c74-dc3048a57faa" providerId="ADAL" clId="{D8C974CB-349A-4BBB-8DBF-DB986E7368DE}" dt="2026-04-13T14:11:30.388" v="6306" actId="478"/>
          <ac:spMkLst>
            <pc:docMk/>
            <pc:sldMk cId="547440467" sldId="337"/>
            <ac:spMk id="5" creationId="{F0EF47D3-F238-9C75-6F1C-8D4CC826B808}"/>
          </ac:spMkLst>
        </pc:spChg>
        <pc:spChg chg="del">
          <ac:chgData name="Karina Hossfeld" userId="be0b8066-ccf7-44d3-8c74-dc3048a57faa" providerId="ADAL" clId="{D8C974CB-349A-4BBB-8DBF-DB986E7368DE}" dt="2026-04-13T14:11:37.392" v="6309" actId="478"/>
          <ac:spMkLst>
            <pc:docMk/>
            <pc:sldMk cId="547440467" sldId="337"/>
            <ac:spMk id="7" creationId="{33601F77-D472-463F-A125-B585B3A5A558}"/>
          </ac:spMkLst>
        </pc:spChg>
        <pc:spChg chg="add del mod">
          <ac:chgData name="Karina Hossfeld" userId="be0b8066-ccf7-44d3-8c74-dc3048a57faa" providerId="ADAL" clId="{D8C974CB-349A-4BBB-8DBF-DB986E7368DE}" dt="2026-04-13T14:18:37.510" v="6519"/>
          <ac:spMkLst>
            <pc:docMk/>
            <pc:sldMk cId="547440467" sldId="337"/>
            <ac:spMk id="8" creationId="{D3ADFC8F-8559-0B74-63F9-B3BD0576EF20}"/>
          </ac:spMkLst>
        </pc:spChg>
        <pc:spChg chg="add mod">
          <ac:chgData name="Karina Hossfeld" userId="be0b8066-ccf7-44d3-8c74-dc3048a57faa" providerId="ADAL" clId="{D8C974CB-349A-4BBB-8DBF-DB986E7368DE}" dt="2026-04-13T15:49:12.465" v="7412" actId="948"/>
          <ac:spMkLst>
            <pc:docMk/>
            <pc:sldMk cId="547440467" sldId="337"/>
            <ac:spMk id="10" creationId="{40270FC7-7DFC-4964-104A-C7F038E6A926}"/>
          </ac:spMkLst>
        </pc:spChg>
        <pc:spChg chg="add del mod">
          <ac:chgData name="Karina Hossfeld" userId="be0b8066-ccf7-44d3-8c74-dc3048a57faa" providerId="ADAL" clId="{D8C974CB-349A-4BBB-8DBF-DB986E7368DE}" dt="2026-04-13T14:18:37.510" v="6521"/>
          <ac:spMkLst>
            <pc:docMk/>
            <pc:sldMk cId="547440467" sldId="337"/>
            <ac:spMk id="12" creationId="{850D1BEC-AD12-D60B-843E-E31FD460A363}"/>
          </ac:spMkLst>
        </pc:spChg>
        <pc:picChg chg="del mod">
          <ac:chgData name="Karina Hossfeld" userId="be0b8066-ccf7-44d3-8c74-dc3048a57faa" providerId="ADAL" clId="{D8C974CB-349A-4BBB-8DBF-DB986E7368DE}" dt="2026-04-13T15:07:04.705" v="6776" actId="478"/>
          <ac:picMkLst>
            <pc:docMk/>
            <pc:sldMk cId="547440467" sldId="337"/>
            <ac:picMk id="6" creationId="{50140925-6F4F-D5C7-C72E-5D52D54CF0DC}"/>
          </ac:picMkLst>
        </pc:picChg>
        <pc:picChg chg="add mod">
          <ac:chgData name="Karina Hossfeld" userId="be0b8066-ccf7-44d3-8c74-dc3048a57faa" providerId="ADAL" clId="{D8C974CB-349A-4BBB-8DBF-DB986E7368DE}" dt="2026-04-13T15:07:16.153" v="6779" actId="14100"/>
          <ac:picMkLst>
            <pc:docMk/>
            <pc:sldMk cId="547440467" sldId="337"/>
            <ac:picMk id="14" creationId="{2827ED48-0D2A-D4DD-902A-88901C1BF58A}"/>
          </ac:picMkLst>
        </pc:picChg>
      </pc:sldChg>
      <pc:sldChg chg="addSp delSp modSp mod">
        <pc:chgData name="Karina Hossfeld" userId="be0b8066-ccf7-44d3-8c74-dc3048a57faa" providerId="ADAL" clId="{D8C974CB-349A-4BBB-8DBF-DB986E7368DE}" dt="2026-04-13T15:50:33.242" v="7420" actId="6549"/>
        <pc:sldMkLst>
          <pc:docMk/>
          <pc:sldMk cId="2627884210" sldId="338"/>
        </pc:sldMkLst>
        <pc:spChg chg="mod">
          <ac:chgData name="Karina Hossfeld" userId="be0b8066-ccf7-44d3-8c74-dc3048a57faa" providerId="ADAL" clId="{D8C974CB-349A-4BBB-8DBF-DB986E7368DE}" dt="2026-04-13T15:49:43.975" v="7416"/>
          <ac:spMkLst>
            <pc:docMk/>
            <pc:sldMk cId="2627884210" sldId="338"/>
            <ac:spMk id="4" creationId="{0478DD94-97D1-CE00-5F67-635AA133B537}"/>
          </ac:spMkLst>
        </pc:spChg>
        <pc:spChg chg="del mod">
          <ac:chgData name="Karina Hossfeld" userId="be0b8066-ccf7-44d3-8c74-dc3048a57faa" providerId="ADAL" clId="{D8C974CB-349A-4BBB-8DBF-DB986E7368DE}" dt="2026-04-13T15:08:41.804" v="6789"/>
          <ac:spMkLst>
            <pc:docMk/>
            <pc:sldMk cId="2627884210" sldId="338"/>
            <ac:spMk id="6" creationId="{004D0DA8-B863-7C91-5C9D-913CB9E7D6F2}"/>
          </ac:spMkLst>
        </pc:spChg>
        <pc:spChg chg="add mod">
          <ac:chgData name="Karina Hossfeld" userId="be0b8066-ccf7-44d3-8c74-dc3048a57faa" providerId="ADAL" clId="{D8C974CB-349A-4BBB-8DBF-DB986E7368DE}" dt="2026-04-13T15:50:33.242" v="7420" actId="6549"/>
          <ac:spMkLst>
            <pc:docMk/>
            <pc:sldMk cId="2627884210" sldId="338"/>
            <ac:spMk id="7" creationId="{38263435-F86C-1689-4E07-720A7F7F8ABC}"/>
          </ac:spMkLst>
        </pc:spChg>
        <pc:spChg chg="add mod">
          <ac:chgData name="Karina Hossfeld" userId="be0b8066-ccf7-44d3-8c74-dc3048a57faa" providerId="ADAL" clId="{D8C974CB-349A-4BBB-8DBF-DB986E7368DE}" dt="2026-04-13T15:50:01.979" v="7419" actId="255"/>
          <ac:spMkLst>
            <pc:docMk/>
            <pc:sldMk cId="2627884210" sldId="338"/>
            <ac:spMk id="10" creationId="{07EB0B9C-F6D8-684C-88EB-2B866E76590C}"/>
          </ac:spMkLst>
        </pc:spChg>
        <pc:picChg chg="add mod">
          <ac:chgData name="Karina Hossfeld" userId="be0b8066-ccf7-44d3-8c74-dc3048a57faa" providerId="ADAL" clId="{D8C974CB-349A-4BBB-8DBF-DB986E7368DE}" dt="2026-04-13T15:07:30.512" v="6782" actId="1076"/>
          <ac:picMkLst>
            <pc:docMk/>
            <pc:sldMk cId="2627884210" sldId="338"/>
            <ac:picMk id="3" creationId="{64331251-50D0-3107-3A41-4F1782CAFE08}"/>
          </ac:picMkLst>
        </pc:picChg>
        <pc:picChg chg="del">
          <ac:chgData name="Karina Hossfeld" userId="be0b8066-ccf7-44d3-8c74-dc3048a57faa" providerId="ADAL" clId="{D8C974CB-349A-4BBB-8DBF-DB986E7368DE}" dt="2026-04-13T15:07:26.009" v="6780" actId="478"/>
          <ac:picMkLst>
            <pc:docMk/>
            <pc:sldMk cId="2627884210" sldId="338"/>
            <ac:picMk id="9" creationId="{BC5878FE-FB9E-64B7-90D7-7F82956F4B58}"/>
          </ac:picMkLst>
        </pc:picChg>
      </pc:sldChg>
      <pc:sldChg chg="modSp mod">
        <pc:chgData name="Karina Hossfeld" userId="be0b8066-ccf7-44d3-8c74-dc3048a57faa" providerId="ADAL" clId="{D8C974CB-349A-4BBB-8DBF-DB986E7368DE}" dt="2026-04-13T15:58:04.386" v="7533" actId="255"/>
        <pc:sldMkLst>
          <pc:docMk/>
          <pc:sldMk cId="1756618234" sldId="339"/>
        </pc:sldMkLst>
        <pc:spChg chg="mod">
          <ac:chgData name="Karina Hossfeld" userId="be0b8066-ccf7-44d3-8c74-dc3048a57faa" providerId="ADAL" clId="{D8C974CB-349A-4BBB-8DBF-DB986E7368DE}" dt="2026-04-13T15:58:04.386" v="7533" actId="255"/>
          <ac:spMkLst>
            <pc:docMk/>
            <pc:sldMk cId="1756618234" sldId="339"/>
            <ac:spMk id="4" creationId="{0FAD8D10-6C80-EAA1-9335-2FD64B2FEB8C}"/>
          </ac:spMkLst>
        </pc:spChg>
      </pc:sldChg>
      <pc:sldChg chg="addSp modSp add mod">
        <pc:chgData name="Karina Hossfeld" userId="be0b8066-ccf7-44d3-8c74-dc3048a57faa" providerId="ADAL" clId="{D8C974CB-349A-4BBB-8DBF-DB986E7368DE}" dt="2026-04-10T11:01:41.039" v="4282" actId="1076"/>
        <pc:sldMkLst>
          <pc:docMk/>
          <pc:sldMk cId="630019776" sldId="340"/>
        </pc:sldMkLst>
        <pc:spChg chg="mod">
          <ac:chgData name="Karina Hossfeld" userId="be0b8066-ccf7-44d3-8c74-dc3048a57faa" providerId="ADAL" clId="{D8C974CB-349A-4BBB-8DBF-DB986E7368DE}" dt="2026-04-09T10:16:49.577" v="597" actId="1076"/>
          <ac:spMkLst>
            <pc:docMk/>
            <pc:sldMk cId="630019776" sldId="340"/>
            <ac:spMk id="7" creationId="{4B586D66-747A-387D-D61C-7BB59392DE7E}"/>
          </ac:spMkLst>
        </pc:spChg>
        <pc:spChg chg="mod">
          <ac:chgData name="Karina Hossfeld" userId="be0b8066-ccf7-44d3-8c74-dc3048a57faa" providerId="ADAL" clId="{D8C974CB-349A-4BBB-8DBF-DB986E7368DE}" dt="2026-04-10T10:58:31.095" v="4278" actId="1076"/>
          <ac:spMkLst>
            <pc:docMk/>
            <pc:sldMk cId="630019776" sldId="340"/>
            <ac:spMk id="14" creationId="{11DDD23F-52AB-0506-8B9F-C23C981A0FD7}"/>
          </ac:spMkLst>
        </pc:spChg>
        <pc:spChg chg="mod">
          <ac:chgData name="Karina Hossfeld" userId="be0b8066-ccf7-44d3-8c74-dc3048a57faa" providerId="ADAL" clId="{D8C974CB-349A-4BBB-8DBF-DB986E7368DE}" dt="2026-04-10T09:53:29.594" v="3345"/>
          <ac:spMkLst>
            <pc:docMk/>
            <pc:sldMk cId="630019776" sldId="340"/>
            <ac:spMk id="15" creationId="{E891CA70-16E0-26BA-DEFA-FA5416B43EA6}"/>
          </ac:spMkLst>
        </pc:spChg>
        <pc:picChg chg="add mod">
          <ac:chgData name="Karina Hossfeld" userId="be0b8066-ccf7-44d3-8c74-dc3048a57faa" providerId="ADAL" clId="{D8C974CB-349A-4BBB-8DBF-DB986E7368DE}" dt="2026-04-10T11:01:41.039" v="4282" actId="1076"/>
          <ac:picMkLst>
            <pc:docMk/>
            <pc:sldMk cId="630019776" sldId="340"/>
            <ac:picMk id="3" creationId="{E522B274-F09A-AEA7-E90A-FF5F14CCAC12}"/>
          </ac:picMkLst>
        </pc:picChg>
      </pc:sldChg>
      <pc:sldChg chg="addSp delSp modSp add mod">
        <pc:chgData name="Karina Hossfeld" userId="be0b8066-ccf7-44d3-8c74-dc3048a57faa" providerId="ADAL" clId="{D8C974CB-349A-4BBB-8DBF-DB986E7368DE}" dt="2026-04-10T11:03:35.594" v="4286" actId="14100"/>
        <pc:sldMkLst>
          <pc:docMk/>
          <pc:sldMk cId="2567842608" sldId="341"/>
        </pc:sldMkLst>
        <pc:spChg chg="add mod">
          <ac:chgData name="Karina Hossfeld" userId="be0b8066-ccf7-44d3-8c74-dc3048a57faa" providerId="ADAL" clId="{D8C974CB-349A-4BBB-8DBF-DB986E7368DE}" dt="2026-04-10T09:55:03.634" v="3354" actId="12"/>
          <ac:spMkLst>
            <pc:docMk/>
            <pc:sldMk cId="2567842608" sldId="341"/>
            <ac:spMk id="3" creationId="{C0075101-C1B6-B1DD-9640-884E40671699}"/>
          </ac:spMkLst>
        </pc:spChg>
        <pc:spChg chg="add mod">
          <ac:chgData name="Karina Hossfeld" userId="be0b8066-ccf7-44d3-8c74-dc3048a57faa" providerId="ADAL" clId="{D8C974CB-349A-4BBB-8DBF-DB986E7368DE}" dt="2026-04-10T09:55:15.494" v="3355" actId="1076"/>
          <ac:spMkLst>
            <pc:docMk/>
            <pc:sldMk cId="2567842608" sldId="341"/>
            <ac:spMk id="4" creationId="{BD2BA8F6-894D-39F1-938E-0B694722ABD1}"/>
          </ac:spMkLst>
        </pc:spChg>
        <pc:spChg chg="mod">
          <ac:chgData name="Karina Hossfeld" userId="be0b8066-ccf7-44d3-8c74-dc3048a57faa" providerId="ADAL" clId="{D8C974CB-349A-4BBB-8DBF-DB986E7368DE}" dt="2026-04-09T11:09:52.768" v="1108" actId="20577"/>
          <ac:spMkLst>
            <pc:docMk/>
            <pc:sldMk cId="2567842608" sldId="341"/>
            <ac:spMk id="7" creationId="{3CF77144-651A-2922-2F03-46B32D453628}"/>
          </ac:spMkLst>
        </pc:spChg>
        <pc:picChg chg="add mod">
          <ac:chgData name="Karina Hossfeld" userId="be0b8066-ccf7-44d3-8c74-dc3048a57faa" providerId="ADAL" clId="{D8C974CB-349A-4BBB-8DBF-DB986E7368DE}" dt="2026-04-10T11:03:35.594" v="4286" actId="14100"/>
          <ac:picMkLst>
            <pc:docMk/>
            <pc:sldMk cId="2567842608" sldId="341"/>
            <ac:picMk id="6" creationId="{4C58D808-C669-BD98-8E53-D31BDC6A5FAF}"/>
          </ac:picMkLst>
        </pc:picChg>
      </pc:sldChg>
      <pc:sldChg chg="addSp delSp modSp add mod">
        <pc:chgData name="Karina Hossfeld" userId="be0b8066-ccf7-44d3-8c74-dc3048a57faa" providerId="ADAL" clId="{D8C974CB-349A-4BBB-8DBF-DB986E7368DE}" dt="2026-04-13T16:16:39.268" v="7917" actId="20577"/>
        <pc:sldMkLst>
          <pc:docMk/>
          <pc:sldMk cId="3493252423" sldId="342"/>
        </pc:sldMkLst>
        <pc:spChg chg="add mod">
          <ac:chgData name="Karina Hossfeld" userId="be0b8066-ccf7-44d3-8c74-dc3048a57faa" providerId="ADAL" clId="{D8C974CB-349A-4BBB-8DBF-DB986E7368DE}" dt="2026-04-09T11:29:04.682" v="1763" actId="1076"/>
          <ac:spMkLst>
            <pc:docMk/>
            <pc:sldMk cId="3493252423" sldId="342"/>
            <ac:spMk id="3" creationId="{E4E2DE14-26AC-4E1B-C34F-758294CB3475}"/>
          </ac:spMkLst>
        </pc:spChg>
        <pc:spChg chg="add mod">
          <ac:chgData name="Karina Hossfeld" userId="be0b8066-ccf7-44d3-8c74-dc3048a57faa" providerId="ADAL" clId="{D8C974CB-349A-4BBB-8DBF-DB986E7368DE}" dt="2026-04-13T16:16:39.268" v="7917" actId="20577"/>
          <ac:spMkLst>
            <pc:docMk/>
            <pc:sldMk cId="3493252423" sldId="342"/>
            <ac:spMk id="5" creationId="{0FD94749-F18C-B4FF-5A25-7001D1AEED18}"/>
          </ac:spMkLst>
        </pc:spChg>
        <pc:spChg chg="add mod">
          <ac:chgData name="Karina Hossfeld" userId="be0b8066-ccf7-44d3-8c74-dc3048a57faa" providerId="ADAL" clId="{D8C974CB-349A-4BBB-8DBF-DB986E7368DE}" dt="2026-04-09T11:29:27.389" v="1768" actId="122"/>
          <ac:spMkLst>
            <pc:docMk/>
            <pc:sldMk cId="3493252423" sldId="342"/>
            <ac:spMk id="8" creationId="{17DB170C-7EDC-5583-99B7-4A0B03684E15}"/>
          </ac:spMkLst>
        </pc:spChg>
      </pc:sldChg>
      <pc:sldChg chg="addSp delSp modSp add mod">
        <pc:chgData name="Karina Hossfeld" userId="be0b8066-ccf7-44d3-8c74-dc3048a57faa" providerId="ADAL" clId="{D8C974CB-349A-4BBB-8DBF-DB986E7368DE}" dt="2026-04-13T16:17:11.527" v="7918" actId="20577"/>
        <pc:sldMkLst>
          <pc:docMk/>
          <pc:sldMk cId="2529148966" sldId="343"/>
        </pc:sldMkLst>
        <pc:spChg chg="add mod">
          <ac:chgData name="Karina Hossfeld" userId="be0b8066-ccf7-44d3-8c74-dc3048a57faa" providerId="ADAL" clId="{D8C974CB-349A-4BBB-8DBF-DB986E7368DE}" dt="2026-04-13T16:17:11.527" v="7918" actId="20577"/>
          <ac:spMkLst>
            <pc:docMk/>
            <pc:sldMk cId="2529148966" sldId="343"/>
            <ac:spMk id="3" creationId="{A34AFDB7-C85B-0339-39E2-564ACC84DF3C}"/>
          </ac:spMkLst>
        </pc:spChg>
        <pc:spChg chg="add mod">
          <ac:chgData name="Karina Hossfeld" userId="be0b8066-ccf7-44d3-8c74-dc3048a57faa" providerId="ADAL" clId="{D8C974CB-349A-4BBB-8DBF-DB986E7368DE}" dt="2026-04-09T11:35:51.533" v="1919" actId="1076"/>
          <ac:spMkLst>
            <pc:docMk/>
            <pc:sldMk cId="2529148966" sldId="343"/>
            <ac:spMk id="5" creationId="{D7DF79CD-69CA-028C-47B9-1C0E33E1E0F7}"/>
          </ac:spMkLst>
        </pc:spChg>
        <pc:picChg chg="add mod">
          <ac:chgData name="Karina Hossfeld" userId="be0b8066-ccf7-44d3-8c74-dc3048a57faa" providerId="ADAL" clId="{D8C974CB-349A-4BBB-8DBF-DB986E7368DE}" dt="2026-04-10T11:10:52.452" v="4293" actId="1076"/>
          <ac:picMkLst>
            <pc:docMk/>
            <pc:sldMk cId="2529148966" sldId="343"/>
            <ac:picMk id="4" creationId="{8D339B0D-9D1F-B6F6-84B3-66B4CC7517A9}"/>
          </ac:picMkLst>
        </pc:picChg>
      </pc:sldChg>
      <pc:sldChg chg="addSp modSp add mod">
        <pc:chgData name="Karina Hossfeld" userId="be0b8066-ccf7-44d3-8c74-dc3048a57faa" providerId="ADAL" clId="{D8C974CB-349A-4BBB-8DBF-DB986E7368DE}" dt="2026-04-10T11:08:06.481" v="4291" actId="1076"/>
        <pc:sldMkLst>
          <pc:docMk/>
          <pc:sldMk cId="4125167245" sldId="344"/>
        </pc:sldMkLst>
        <pc:spChg chg="mod">
          <ac:chgData name="Karina Hossfeld" userId="be0b8066-ccf7-44d3-8c74-dc3048a57faa" providerId="ADAL" clId="{D8C974CB-349A-4BBB-8DBF-DB986E7368DE}" dt="2026-04-10T11:04:02.132" v="4287" actId="20577"/>
          <ac:spMkLst>
            <pc:docMk/>
            <pc:sldMk cId="4125167245" sldId="344"/>
            <ac:spMk id="3" creationId="{861C5842-1FCD-3704-AF95-04BB30BD6519}"/>
          </ac:spMkLst>
        </pc:spChg>
        <pc:picChg chg="add mod">
          <ac:chgData name="Karina Hossfeld" userId="be0b8066-ccf7-44d3-8c74-dc3048a57faa" providerId="ADAL" clId="{D8C974CB-349A-4BBB-8DBF-DB986E7368DE}" dt="2026-04-10T11:08:06.481" v="4291" actId="1076"/>
          <ac:picMkLst>
            <pc:docMk/>
            <pc:sldMk cId="4125167245" sldId="344"/>
            <ac:picMk id="4" creationId="{C66652C5-9A49-95C1-007E-899649BC7B54}"/>
          </ac:picMkLst>
        </pc:picChg>
      </pc:sldChg>
      <pc:sldChg chg="addSp delSp modSp add mod">
        <pc:chgData name="Karina Hossfeld" userId="be0b8066-ccf7-44d3-8c74-dc3048a57faa" providerId="ADAL" clId="{D8C974CB-349A-4BBB-8DBF-DB986E7368DE}" dt="2026-04-13T16:18:01.089" v="7921" actId="1076"/>
        <pc:sldMkLst>
          <pc:docMk/>
          <pc:sldMk cId="3855692890" sldId="345"/>
        </pc:sldMkLst>
        <pc:spChg chg="add mod">
          <ac:chgData name="Karina Hossfeld" userId="be0b8066-ccf7-44d3-8c74-dc3048a57faa" providerId="ADAL" clId="{D8C974CB-349A-4BBB-8DBF-DB986E7368DE}" dt="2026-04-13T16:17:48.707" v="7920" actId="1076"/>
          <ac:spMkLst>
            <pc:docMk/>
            <pc:sldMk cId="3855692890" sldId="345"/>
            <ac:spMk id="2" creationId="{5E7A8485-B61F-2730-ED92-C97B143C597F}"/>
          </ac:spMkLst>
        </pc:spChg>
        <pc:spChg chg="add mod">
          <ac:chgData name="Karina Hossfeld" userId="be0b8066-ccf7-44d3-8c74-dc3048a57faa" providerId="ADAL" clId="{D8C974CB-349A-4BBB-8DBF-DB986E7368DE}" dt="2026-04-13T16:18:01.089" v="7921" actId="1076"/>
          <ac:spMkLst>
            <pc:docMk/>
            <pc:sldMk cId="3855692890" sldId="345"/>
            <ac:spMk id="6" creationId="{473A5FA4-A5F2-D43F-5DB4-FCA6CCFD5D32}"/>
          </ac:spMkLst>
        </pc:spChg>
        <pc:spChg chg="add mod">
          <ac:chgData name="Karina Hossfeld" userId="be0b8066-ccf7-44d3-8c74-dc3048a57faa" providerId="ADAL" clId="{D8C974CB-349A-4BBB-8DBF-DB986E7368DE}" dt="2026-04-09T11:50:35.164" v="1997" actId="20577"/>
          <ac:spMkLst>
            <pc:docMk/>
            <pc:sldMk cId="3855692890" sldId="345"/>
            <ac:spMk id="8" creationId="{46E6F112-7259-CD63-3AE1-180713FC225F}"/>
          </ac:spMkLst>
        </pc:spChg>
        <pc:spChg chg="add mod">
          <ac:chgData name="Karina Hossfeld" userId="be0b8066-ccf7-44d3-8c74-dc3048a57faa" providerId="ADAL" clId="{D8C974CB-349A-4BBB-8DBF-DB986E7368DE}" dt="2026-04-13T16:17:43.807" v="7919" actId="1076"/>
          <ac:spMkLst>
            <pc:docMk/>
            <pc:sldMk cId="3855692890" sldId="345"/>
            <ac:spMk id="13" creationId="{9DC384AA-0BFA-F525-2E0B-3816454D4FCA}"/>
          </ac:spMkLst>
        </pc:spChg>
        <pc:spChg chg="mod">
          <ac:chgData name="Karina Hossfeld" userId="be0b8066-ccf7-44d3-8c74-dc3048a57faa" providerId="ADAL" clId="{D8C974CB-349A-4BBB-8DBF-DB986E7368DE}" dt="2026-04-10T09:57:12.648" v="3367" actId="255"/>
          <ac:spMkLst>
            <pc:docMk/>
            <pc:sldMk cId="3855692890" sldId="345"/>
            <ac:spMk id="15" creationId="{642A8229-8A41-A4CC-9568-941FC04EDF1C}"/>
          </ac:spMkLst>
        </pc:spChg>
        <pc:picChg chg="add mod ord">
          <ac:chgData name="Karina Hossfeld" userId="be0b8066-ccf7-44d3-8c74-dc3048a57faa" providerId="ADAL" clId="{D8C974CB-349A-4BBB-8DBF-DB986E7368DE}" dt="2026-04-10T11:13:04.509" v="4299" actId="1076"/>
          <ac:picMkLst>
            <pc:docMk/>
            <pc:sldMk cId="3855692890" sldId="345"/>
            <ac:picMk id="10" creationId="{0FAFB909-2C53-3AFC-3378-AFF14F730FEA}"/>
          </ac:picMkLst>
        </pc:picChg>
      </pc:sldChg>
      <pc:sldChg chg="addSp delSp modSp add mod ord">
        <pc:chgData name="Karina Hossfeld" userId="be0b8066-ccf7-44d3-8c74-dc3048a57faa" providerId="ADAL" clId="{D8C974CB-349A-4BBB-8DBF-DB986E7368DE}" dt="2026-04-10T11:13:21.491" v="4301" actId="1076"/>
        <pc:sldMkLst>
          <pc:docMk/>
          <pc:sldMk cId="1579452151" sldId="346"/>
        </pc:sldMkLst>
        <pc:spChg chg="mod">
          <ac:chgData name="Karina Hossfeld" userId="be0b8066-ccf7-44d3-8c74-dc3048a57faa" providerId="ADAL" clId="{D8C974CB-349A-4BBB-8DBF-DB986E7368DE}" dt="2026-04-10T09:57:37.906" v="3369" actId="14100"/>
          <ac:spMkLst>
            <pc:docMk/>
            <pc:sldMk cId="1579452151" sldId="346"/>
            <ac:spMk id="3" creationId="{D2F3A033-7C04-D464-93A9-4A61DAA150CC}"/>
          </ac:spMkLst>
        </pc:spChg>
        <pc:spChg chg="mod">
          <ac:chgData name="Karina Hossfeld" userId="be0b8066-ccf7-44d3-8c74-dc3048a57faa" providerId="ADAL" clId="{D8C974CB-349A-4BBB-8DBF-DB986E7368DE}" dt="2026-04-09T12:34:39.937" v="2110" actId="1076"/>
          <ac:spMkLst>
            <pc:docMk/>
            <pc:sldMk cId="1579452151" sldId="346"/>
            <ac:spMk id="5" creationId="{4CD9529F-4F0A-7CAD-1361-AF915A639BB6}"/>
          </ac:spMkLst>
        </pc:spChg>
        <pc:spChg chg="add mod">
          <ac:chgData name="Karina Hossfeld" userId="be0b8066-ccf7-44d3-8c74-dc3048a57faa" providerId="ADAL" clId="{D8C974CB-349A-4BBB-8DBF-DB986E7368DE}" dt="2026-04-09T12:34:44.856" v="2111" actId="1076"/>
          <ac:spMkLst>
            <pc:docMk/>
            <pc:sldMk cId="1579452151" sldId="346"/>
            <ac:spMk id="7" creationId="{B7725151-41FF-0BEE-68C3-DF9BA38C4A62}"/>
          </ac:spMkLst>
        </pc:spChg>
        <pc:spChg chg="add mod">
          <ac:chgData name="Karina Hossfeld" userId="be0b8066-ccf7-44d3-8c74-dc3048a57faa" providerId="ADAL" clId="{D8C974CB-349A-4BBB-8DBF-DB986E7368DE}" dt="2026-04-09T12:34:32.104" v="2109" actId="1076"/>
          <ac:spMkLst>
            <pc:docMk/>
            <pc:sldMk cId="1579452151" sldId="346"/>
            <ac:spMk id="8" creationId="{4722CFEC-0EB7-E852-0162-AD5AA9711EB9}"/>
          </ac:spMkLst>
        </pc:spChg>
        <pc:spChg chg="add mod">
          <ac:chgData name="Karina Hossfeld" userId="be0b8066-ccf7-44d3-8c74-dc3048a57faa" providerId="ADAL" clId="{D8C974CB-349A-4BBB-8DBF-DB986E7368DE}" dt="2026-04-09T12:35:51.778" v="2164" actId="1076"/>
          <ac:spMkLst>
            <pc:docMk/>
            <pc:sldMk cId="1579452151" sldId="346"/>
            <ac:spMk id="10" creationId="{C52A89E1-3327-BEE8-AC66-A017E918B748}"/>
          </ac:spMkLst>
        </pc:spChg>
        <pc:picChg chg="add mod">
          <ac:chgData name="Karina Hossfeld" userId="be0b8066-ccf7-44d3-8c74-dc3048a57faa" providerId="ADAL" clId="{D8C974CB-349A-4BBB-8DBF-DB986E7368DE}" dt="2026-04-10T11:13:21.491" v="4301" actId="1076"/>
          <ac:picMkLst>
            <pc:docMk/>
            <pc:sldMk cId="1579452151" sldId="346"/>
            <ac:picMk id="11" creationId="{BE863CEC-ABE8-BD09-CF33-32A1B6A2E746}"/>
          </ac:picMkLst>
        </pc:picChg>
      </pc:sldChg>
      <pc:sldChg chg="addSp delSp modSp add mod">
        <pc:chgData name="Karina Hossfeld" userId="be0b8066-ccf7-44d3-8c74-dc3048a57faa" providerId="ADAL" clId="{D8C974CB-349A-4BBB-8DBF-DB986E7368DE}" dt="2026-04-10T11:13:31.337" v="4303" actId="1076"/>
        <pc:sldMkLst>
          <pc:docMk/>
          <pc:sldMk cId="1726717766" sldId="347"/>
        </pc:sldMkLst>
        <pc:spChg chg="mod">
          <ac:chgData name="Karina Hossfeld" userId="be0b8066-ccf7-44d3-8c74-dc3048a57faa" providerId="ADAL" clId="{D8C974CB-349A-4BBB-8DBF-DB986E7368DE}" dt="2026-04-10T09:57:51.044" v="3371" actId="14100"/>
          <ac:spMkLst>
            <pc:docMk/>
            <pc:sldMk cId="1726717766" sldId="347"/>
            <ac:spMk id="3" creationId="{179C642C-57EB-C5EE-AFBA-0CA052C70C3A}"/>
          </ac:spMkLst>
        </pc:spChg>
        <pc:spChg chg="mod">
          <ac:chgData name="Karina Hossfeld" userId="be0b8066-ccf7-44d3-8c74-dc3048a57faa" providerId="ADAL" clId="{D8C974CB-349A-4BBB-8DBF-DB986E7368DE}" dt="2026-04-09T13:13:30.710" v="2907" actId="20577"/>
          <ac:spMkLst>
            <pc:docMk/>
            <pc:sldMk cId="1726717766" sldId="347"/>
            <ac:spMk id="5" creationId="{D72DE54A-0979-53C0-341F-3253096BE218}"/>
          </ac:spMkLst>
        </pc:spChg>
        <pc:spChg chg="add mod">
          <ac:chgData name="Karina Hossfeld" userId="be0b8066-ccf7-44d3-8c74-dc3048a57faa" providerId="ADAL" clId="{D8C974CB-349A-4BBB-8DBF-DB986E7368DE}" dt="2026-04-09T13:09:23.760" v="2808" actId="1076"/>
          <ac:spMkLst>
            <pc:docMk/>
            <pc:sldMk cId="1726717766" sldId="347"/>
            <ac:spMk id="8" creationId="{576C8D2E-14D7-797B-D9E5-E3DCE1CF5E92}"/>
          </ac:spMkLst>
        </pc:spChg>
        <pc:spChg chg="add mod">
          <ac:chgData name="Karina Hossfeld" userId="be0b8066-ccf7-44d3-8c74-dc3048a57faa" providerId="ADAL" clId="{D8C974CB-349A-4BBB-8DBF-DB986E7368DE}" dt="2026-04-09T13:14:45.869" v="2911" actId="1076"/>
          <ac:spMkLst>
            <pc:docMk/>
            <pc:sldMk cId="1726717766" sldId="347"/>
            <ac:spMk id="9" creationId="{45955CC7-CB83-3959-37FC-8CEFF6D17373}"/>
          </ac:spMkLst>
        </pc:spChg>
        <pc:spChg chg="add mod">
          <ac:chgData name="Karina Hossfeld" userId="be0b8066-ccf7-44d3-8c74-dc3048a57faa" providerId="ADAL" clId="{D8C974CB-349A-4BBB-8DBF-DB986E7368DE}" dt="2026-04-09T13:14:37.443" v="2910" actId="1076"/>
          <ac:spMkLst>
            <pc:docMk/>
            <pc:sldMk cId="1726717766" sldId="347"/>
            <ac:spMk id="11" creationId="{79013C7E-DCE1-F390-A793-0851D127BE57}"/>
          </ac:spMkLst>
        </pc:spChg>
        <pc:spChg chg="add mod">
          <ac:chgData name="Karina Hossfeld" userId="be0b8066-ccf7-44d3-8c74-dc3048a57faa" providerId="ADAL" clId="{D8C974CB-349A-4BBB-8DBF-DB986E7368DE}" dt="2026-04-09T13:13:25.448" v="2901" actId="1076"/>
          <ac:spMkLst>
            <pc:docMk/>
            <pc:sldMk cId="1726717766" sldId="347"/>
            <ac:spMk id="14" creationId="{3F06A727-F9A0-57D5-07B3-164828F47B07}"/>
          </ac:spMkLst>
        </pc:spChg>
        <pc:spChg chg="add mod">
          <ac:chgData name="Karina Hossfeld" userId="be0b8066-ccf7-44d3-8c74-dc3048a57faa" providerId="ADAL" clId="{D8C974CB-349A-4BBB-8DBF-DB986E7368DE}" dt="2026-04-09T13:10:06.570" v="2834" actId="14100"/>
          <ac:spMkLst>
            <pc:docMk/>
            <pc:sldMk cId="1726717766" sldId="347"/>
            <ac:spMk id="16" creationId="{C0263318-EF7F-E601-E990-73873FE95924}"/>
          </ac:spMkLst>
        </pc:spChg>
        <pc:picChg chg="add mod">
          <ac:chgData name="Karina Hossfeld" userId="be0b8066-ccf7-44d3-8c74-dc3048a57faa" providerId="ADAL" clId="{D8C974CB-349A-4BBB-8DBF-DB986E7368DE}" dt="2026-04-10T11:13:31.337" v="4303" actId="1076"/>
          <ac:picMkLst>
            <pc:docMk/>
            <pc:sldMk cId="1726717766" sldId="347"/>
            <ac:picMk id="17" creationId="{FD9F8747-AFBD-18F9-5FD8-8C267015489D}"/>
          </ac:picMkLst>
        </pc:picChg>
      </pc:sldChg>
      <pc:sldChg chg="addSp delSp modSp add mod">
        <pc:chgData name="Karina Hossfeld" userId="be0b8066-ccf7-44d3-8c74-dc3048a57faa" providerId="ADAL" clId="{D8C974CB-349A-4BBB-8DBF-DB986E7368DE}" dt="2026-04-10T11:13:45.102" v="4305" actId="1076"/>
        <pc:sldMkLst>
          <pc:docMk/>
          <pc:sldMk cId="2826879790" sldId="348"/>
        </pc:sldMkLst>
        <pc:spChg chg="mod">
          <ac:chgData name="Karina Hossfeld" userId="be0b8066-ccf7-44d3-8c74-dc3048a57faa" providerId="ADAL" clId="{D8C974CB-349A-4BBB-8DBF-DB986E7368DE}" dt="2026-04-10T09:58:07.540" v="3373" actId="14100"/>
          <ac:spMkLst>
            <pc:docMk/>
            <pc:sldMk cId="2826879790" sldId="348"/>
            <ac:spMk id="3" creationId="{CAADA0D1-F51A-1D3A-0824-D4F3602FED43}"/>
          </ac:spMkLst>
        </pc:spChg>
        <pc:spChg chg="mod">
          <ac:chgData name="Karina Hossfeld" userId="be0b8066-ccf7-44d3-8c74-dc3048a57faa" providerId="ADAL" clId="{D8C974CB-349A-4BBB-8DBF-DB986E7368DE}" dt="2026-04-09T13:35:32.887" v="3043" actId="20577"/>
          <ac:spMkLst>
            <pc:docMk/>
            <pc:sldMk cId="2826879790" sldId="348"/>
            <ac:spMk id="5" creationId="{167C5CA1-9C34-3078-18C7-5FD7B8EDC00D}"/>
          </ac:spMkLst>
        </pc:spChg>
        <pc:spChg chg="add mod">
          <ac:chgData name="Karina Hossfeld" userId="be0b8066-ccf7-44d3-8c74-dc3048a57faa" providerId="ADAL" clId="{D8C974CB-349A-4BBB-8DBF-DB986E7368DE}" dt="2026-04-09T13:35:49.017" v="3063" actId="20577"/>
          <ac:spMkLst>
            <pc:docMk/>
            <pc:sldMk cId="2826879790" sldId="348"/>
            <ac:spMk id="6" creationId="{AA291C07-A3F7-A1D0-2CEA-501204861916}"/>
          </ac:spMkLst>
        </pc:spChg>
        <pc:spChg chg="add mod">
          <ac:chgData name="Karina Hossfeld" userId="be0b8066-ccf7-44d3-8c74-dc3048a57faa" providerId="ADAL" clId="{D8C974CB-349A-4BBB-8DBF-DB986E7368DE}" dt="2026-04-09T13:35:17.439" v="3019" actId="20577"/>
          <ac:spMkLst>
            <pc:docMk/>
            <pc:sldMk cId="2826879790" sldId="348"/>
            <ac:spMk id="8" creationId="{812F9D63-4293-C49F-3388-EAC41A303239}"/>
          </ac:spMkLst>
        </pc:spChg>
        <pc:picChg chg="add mod">
          <ac:chgData name="Karina Hossfeld" userId="be0b8066-ccf7-44d3-8c74-dc3048a57faa" providerId="ADAL" clId="{D8C974CB-349A-4BBB-8DBF-DB986E7368DE}" dt="2026-04-10T11:13:45.102" v="4305" actId="1076"/>
          <ac:picMkLst>
            <pc:docMk/>
            <pc:sldMk cId="2826879790" sldId="348"/>
            <ac:picMk id="9" creationId="{7CDA342C-04F6-4AAB-5AFB-0F265A00D180}"/>
          </ac:picMkLst>
        </pc:picChg>
      </pc:sldChg>
      <pc:sldChg chg="addSp delSp modSp add mod">
        <pc:chgData name="Karina Hossfeld" userId="be0b8066-ccf7-44d3-8c74-dc3048a57faa" providerId="ADAL" clId="{D8C974CB-349A-4BBB-8DBF-DB986E7368DE}" dt="2026-04-13T14:22:32.002" v="6537" actId="1076"/>
        <pc:sldMkLst>
          <pc:docMk/>
          <pc:sldMk cId="4027834626" sldId="349"/>
        </pc:sldMkLst>
        <pc:spChg chg="mod">
          <ac:chgData name="Karina Hossfeld" userId="be0b8066-ccf7-44d3-8c74-dc3048a57faa" providerId="ADAL" clId="{D8C974CB-349A-4BBB-8DBF-DB986E7368DE}" dt="2026-04-10T10:16:42.028" v="3386" actId="6549"/>
          <ac:spMkLst>
            <pc:docMk/>
            <pc:sldMk cId="4027834626" sldId="349"/>
            <ac:spMk id="5" creationId="{B2D99E38-40EC-68A2-4FA7-2EE781DC069E}"/>
          </ac:spMkLst>
        </pc:spChg>
        <pc:spChg chg="add mod">
          <ac:chgData name="Karina Hossfeld" userId="be0b8066-ccf7-44d3-8c74-dc3048a57faa" providerId="ADAL" clId="{D8C974CB-349A-4BBB-8DBF-DB986E7368DE}" dt="2026-04-13T14:22:32.002" v="6537" actId="1076"/>
          <ac:spMkLst>
            <pc:docMk/>
            <pc:sldMk cId="4027834626" sldId="349"/>
            <ac:spMk id="6" creationId="{7111451B-1C6D-BF86-50C8-0F2D135C1405}"/>
          </ac:spMkLst>
        </pc:spChg>
        <pc:spChg chg="mod">
          <ac:chgData name="Karina Hossfeld" userId="be0b8066-ccf7-44d3-8c74-dc3048a57faa" providerId="ADAL" clId="{D8C974CB-349A-4BBB-8DBF-DB986E7368DE}" dt="2026-04-10T09:59:31.036" v="3385" actId="1076"/>
          <ac:spMkLst>
            <pc:docMk/>
            <pc:sldMk cId="4027834626" sldId="349"/>
            <ac:spMk id="15" creationId="{7B91CD7A-30AF-4E44-676F-6E10D47DF6F0}"/>
          </ac:spMkLst>
        </pc:spChg>
        <pc:picChg chg="add mod">
          <ac:chgData name="Karina Hossfeld" userId="be0b8066-ccf7-44d3-8c74-dc3048a57faa" providerId="ADAL" clId="{D8C974CB-349A-4BBB-8DBF-DB986E7368DE}" dt="2026-04-13T14:21:24.028" v="6528" actId="1076"/>
          <ac:picMkLst>
            <pc:docMk/>
            <pc:sldMk cId="4027834626" sldId="349"/>
            <ac:picMk id="7" creationId="{B609D58B-957B-30AA-88AF-07AB83247234}"/>
          </ac:picMkLst>
        </pc:picChg>
        <pc:picChg chg="add del mod">
          <ac:chgData name="Karina Hossfeld" userId="be0b8066-ccf7-44d3-8c74-dc3048a57faa" providerId="ADAL" clId="{D8C974CB-349A-4BBB-8DBF-DB986E7368DE}" dt="2026-04-13T14:20:57.815" v="6522" actId="21"/>
          <ac:picMkLst>
            <pc:docMk/>
            <pc:sldMk cId="4027834626" sldId="349"/>
            <ac:picMk id="8" creationId="{4FDD4418-956A-74D1-81D9-A2F0561DE5C9}"/>
          </ac:picMkLst>
        </pc:picChg>
      </pc:sldChg>
      <pc:sldChg chg="addSp delSp modSp add mod">
        <pc:chgData name="Karina Hossfeld" userId="be0b8066-ccf7-44d3-8c74-dc3048a57faa" providerId="ADAL" clId="{D8C974CB-349A-4BBB-8DBF-DB986E7368DE}" dt="2026-04-10T11:13:57.230" v="4307" actId="1076"/>
        <pc:sldMkLst>
          <pc:docMk/>
          <pc:sldMk cId="1031939190" sldId="350"/>
        </pc:sldMkLst>
        <pc:spChg chg="mod">
          <ac:chgData name="Karina Hossfeld" userId="be0b8066-ccf7-44d3-8c74-dc3048a57faa" providerId="ADAL" clId="{D8C974CB-349A-4BBB-8DBF-DB986E7368DE}" dt="2026-04-10T09:58:18.497" v="3375" actId="14100"/>
          <ac:spMkLst>
            <pc:docMk/>
            <pc:sldMk cId="1031939190" sldId="350"/>
            <ac:spMk id="3" creationId="{B5392F09-4728-B020-55FB-DFC0114DEBF0}"/>
          </ac:spMkLst>
        </pc:spChg>
        <pc:spChg chg="mod">
          <ac:chgData name="Karina Hossfeld" userId="be0b8066-ccf7-44d3-8c74-dc3048a57faa" providerId="ADAL" clId="{D8C974CB-349A-4BBB-8DBF-DB986E7368DE}" dt="2026-04-10T08:46:44.308" v="3323" actId="1076"/>
          <ac:spMkLst>
            <pc:docMk/>
            <pc:sldMk cId="1031939190" sldId="350"/>
            <ac:spMk id="5" creationId="{8CD0BB11-73B2-10EE-A2C9-83F194E33B8C}"/>
          </ac:spMkLst>
        </pc:spChg>
        <pc:spChg chg="add mod">
          <ac:chgData name="Karina Hossfeld" userId="be0b8066-ccf7-44d3-8c74-dc3048a57faa" providerId="ADAL" clId="{D8C974CB-349A-4BBB-8DBF-DB986E7368DE}" dt="2026-04-10T08:46:35.177" v="3322" actId="12"/>
          <ac:spMkLst>
            <pc:docMk/>
            <pc:sldMk cId="1031939190" sldId="350"/>
            <ac:spMk id="6" creationId="{23D05F5E-145C-8D9D-A90C-9EB81B34A728}"/>
          </ac:spMkLst>
        </pc:spChg>
        <pc:spChg chg="add mod">
          <ac:chgData name="Karina Hossfeld" userId="be0b8066-ccf7-44d3-8c74-dc3048a57faa" providerId="ADAL" clId="{D8C974CB-349A-4BBB-8DBF-DB986E7368DE}" dt="2026-04-10T08:46:21.409" v="3319" actId="12"/>
          <ac:spMkLst>
            <pc:docMk/>
            <pc:sldMk cId="1031939190" sldId="350"/>
            <ac:spMk id="7" creationId="{8027E92B-46DC-4D45-2A11-61EC3FDBE9F1}"/>
          </ac:spMkLst>
        </pc:spChg>
        <pc:picChg chg="add mod">
          <ac:chgData name="Karina Hossfeld" userId="be0b8066-ccf7-44d3-8c74-dc3048a57faa" providerId="ADAL" clId="{D8C974CB-349A-4BBB-8DBF-DB986E7368DE}" dt="2026-04-10T11:13:57.230" v="4307" actId="1076"/>
          <ac:picMkLst>
            <pc:docMk/>
            <pc:sldMk cId="1031939190" sldId="350"/>
            <ac:picMk id="8" creationId="{449BD748-8C0B-6963-D006-958AB9F44117}"/>
          </ac:picMkLst>
        </pc:picChg>
      </pc:sldChg>
      <pc:sldChg chg="addSp delSp modSp add mod">
        <pc:chgData name="Karina Hossfeld" userId="be0b8066-ccf7-44d3-8c74-dc3048a57faa" providerId="ADAL" clId="{D8C974CB-349A-4BBB-8DBF-DB986E7368DE}" dt="2026-04-13T14:21:13.644" v="6526" actId="21"/>
        <pc:sldMkLst>
          <pc:docMk/>
          <pc:sldMk cId="4076479027" sldId="351"/>
        </pc:sldMkLst>
        <pc:spChg chg="add mod">
          <ac:chgData name="Karina Hossfeld" userId="be0b8066-ccf7-44d3-8c74-dc3048a57faa" providerId="ADAL" clId="{D8C974CB-349A-4BBB-8DBF-DB986E7368DE}" dt="2026-04-10T11:18:58.108" v="4328" actId="5793"/>
          <ac:spMkLst>
            <pc:docMk/>
            <pc:sldMk cId="4076479027" sldId="351"/>
            <ac:spMk id="3" creationId="{AB55884F-4946-28F0-04B9-A82C75B8078F}"/>
          </ac:spMkLst>
        </pc:spChg>
        <pc:spChg chg="mod">
          <ac:chgData name="Karina Hossfeld" userId="be0b8066-ccf7-44d3-8c74-dc3048a57faa" providerId="ADAL" clId="{D8C974CB-349A-4BBB-8DBF-DB986E7368DE}" dt="2026-04-10T10:24:14.920" v="3644" actId="20577"/>
          <ac:spMkLst>
            <pc:docMk/>
            <pc:sldMk cId="4076479027" sldId="351"/>
            <ac:spMk id="6" creationId="{46340E1A-6ED7-0652-0A50-F13C1CFD1DFF}"/>
          </ac:spMkLst>
        </pc:spChg>
        <pc:picChg chg="add del mod">
          <ac:chgData name="Karina Hossfeld" userId="be0b8066-ccf7-44d3-8c74-dc3048a57faa" providerId="ADAL" clId="{D8C974CB-349A-4BBB-8DBF-DB986E7368DE}" dt="2026-04-13T14:21:13.644" v="6526" actId="21"/>
          <ac:picMkLst>
            <pc:docMk/>
            <pc:sldMk cId="4076479027" sldId="351"/>
            <ac:picMk id="7" creationId="{B609D58B-957B-30AA-88AF-07AB83247234}"/>
          </ac:picMkLst>
        </pc:picChg>
        <pc:picChg chg="add mod">
          <ac:chgData name="Karina Hossfeld" userId="be0b8066-ccf7-44d3-8c74-dc3048a57faa" providerId="ADAL" clId="{D8C974CB-349A-4BBB-8DBF-DB986E7368DE}" dt="2026-04-13T14:21:10.273" v="6525" actId="1076"/>
          <ac:picMkLst>
            <pc:docMk/>
            <pc:sldMk cId="4076479027" sldId="351"/>
            <ac:picMk id="8" creationId="{4FDD4418-956A-74D1-81D9-A2F0561DE5C9}"/>
          </ac:picMkLst>
        </pc:picChg>
      </pc:sldChg>
      <pc:sldChg chg="addSp delSp modSp add mod">
        <pc:chgData name="Karina Hossfeld" userId="be0b8066-ccf7-44d3-8c74-dc3048a57faa" providerId="ADAL" clId="{D8C974CB-349A-4BBB-8DBF-DB986E7368DE}" dt="2026-04-13T14:23:22.656" v="6546" actId="20577"/>
        <pc:sldMkLst>
          <pc:docMk/>
          <pc:sldMk cId="3888749031" sldId="352"/>
        </pc:sldMkLst>
        <pc:spChg chg="add mod">
          <ac:chgData name="Karina Hossfeld" userId="be0b8066-ccf7-44d3-8c74-dc3048a57faa" providerId="ADAL" clId="{D8C974CB-349A-4BBB-8DBF-DB986E7368DE}" dt="2026-04-13T14:22:53.115" v="6538" actId="108"/>
          <ac:spMkLst>
            <pc:docMk/>
            <pc:sldMk cId="3888749031" sldId="352"/>
            <ac:spMk id="2" creationId="{16915A4A-07B4-A57B-6D8F-BC49A148255C}"/>
          </ac:spMkLst>
        </pc:spChg>
        <pc:spChg chg="mod">
          <ac:chgData name="Karina Hossfeld" userId="be0b8066-ccf7-44d3-8c74-dc3048a57faa" providerId="ADAL" clId="{D8C974CB-349A-4BBB-8DBF-DB986E7368DE}" dt="2026-04-13T14:23:22.656" v="6546" actId="20577"/>
          <ac:spMkLst>
            <pc:docMk/>
            <pc:sldMk cId="3888749031" sldId="352"/>
            <ac:spMk id="5" creationId="{6D409DAD-6548-4C3A-7C65-B0640C9F1A48}"/>
          </ac:spMkLst>
        </pc:spChg>
      </pc:sldChg>
      <pc:sldChg chg="addSp delSp modSp add mod">
        <pc:chgData name="Karina Hossfeld" userId="be0b8066-ccf7-44d3-8c74-dc3048a57faa" providerId="ADAL" clId="{D8C974CB-349A-4BBB-8DBF-DB986E7368DE}" dt="2026-04-10T10:57:13.013" v="4271" actId="1076"/>
        <pc:sldMkLst>
          <pc:docMk/>
          <pc:sldMk cId="3791111887" sldId="353"/>
        </pc:sldMkLst>
        <pc:spChg chg="add mod">
          <ac:chgData name="Karina Hossfeld" userId="be0b8066-ccf7-44d3-8c74-dc3048a57faa" providerId="ADAL" clId="{D8C974CB-349A-4BBB-8DBF-DB986E7368DE}" dt="2026-04-10T10:56:15.179" v="4267" actId="12"/>
          <ac:spMkLst>
            <pc:docMk/>
            <pc:sldMk cId="3791111887" sldId="353"/>
            <ac:spMk id="4" creationId="{96B18BA3-18BB-AA70-758A-719D72F9FEA7}"/>
          </ac:spMkLst>
        </pc:spChg>
        <pc:picChg chg="add mod">
          <ac:chgData name="Karina Hossfeld" userId="be0b8066-ccf7-44d3-8c74-dc3048a57faa" providerId="ADAL" clId="{D8C974CB-349A-4BBB-8DBF-DB986E7368DE}" dt="2026-04-10T10:57:13.013" v="4271" actId="1076"/>
          <ac:picMkLst>
            <pc:docMk/>
            <pc:sldMk cId="3791111887" sldId="353"/>
            <ac:picMk id="7" creationId="{7B52C7DB-5182-6613-65F3-7813F9B4DF2C}"/>
          </ac:picMkLst>
        </pc:picChg>
      </pc:sldChg>
      <pc:sldChg chg="addSp modSp new mod">
        <pc:chgData name="Karina Hossfeld" userId="be0b8066-ccf7-44d3-8c74-dc3048a57faa" providerId="ADAL" clId="{D8C974CB-349A-4BBB-8DBF-DB986E7368DE}" dt="2026-04-13T14:44:00.763" v="6707" actId="948"/>
        <pc:sldMkLst>
          <pc:docMk/>
          <pc:sldMk cId="1913425607" sldId="354"/>
        </pc:sldMkLst>
        <pc:spChg chg="mod">
          <ac:chgData name="Karina Hossfeld" userId="be0b8066-ccf7-44d3-8c74-dc3048a57faa" providerId="ADAL" clId="{D8C974CB-349A-4BBB-8DBF-DB986E7368DE}" dt="2026-04-10T11:17:09.948" v="4317" actId="1076"/>
          <ac:spMkLst>
            <pc:docMk/>
            <pc:sldMk cId="1913425607" sldId="354"/>
            <ac:spMk id="2" creationId="{24D520B5-243A-1AFB-F4EB-B6D5C23908BB}"/>
          </ac:spMkLst>
        </pc:spChg>
        <pc:spChg chg="mod">
          <ac:chgData name="Karina Hossfeld" userId="be0b8066-ccf7-44d3-8c74-dc3048a57faa" providerId="ADAL" clId="{D8C974CB-349A-4BBB-8DBF-DB986E7368DE}" dt="2026-04-13T14:44:00.763" v="6707" actId="948"/>
          <ac:spMkLst>
            <pc:docMk/>
            <pc:sldMk cId="1913425607" sldId="354"/>
            <ac:spMk id="3" creationId="{4BBE46ED-8D5F-27A5-3D2B-181CA58A3B7A}"/>
          </ac:spMkLst>
        </pc:spChg>
        <pc:picChg chg="add mod">
          <ac:chgData name="Karina Hossfeld" userId="be0b8066-ccf7-44d3-8c74-dc3048a57faa" providerId="ADAL" clId="{D8C974CB-349A-4BBB-8DBF-DB986E7368DE}" dt="2026-04-13T14:43:34.366" v="6706" actId="1076"/>
          <ac:picMkLst>
            <pc:docMk/>
            <pc:sldMk cId="1913425607" sldId="354"/>
            <ac:picMk id="4" creationId="{F9A2FD1B-4CC9-A475-9F07-E96C77CBC9DE}"/>
          </ac:picMkLst>
        </pc:picChg>
      </pc:sldChg>
      <pc:sldChg chg="addSp delSp modSp add mod">
        <pc:chgData name="Karina Hossfeld" userId="be0b8066-ccf7-44d3-8c74-dc3048a57faa" providerId="ADAL" clId="{D8C974CB-349A-4BBB-8DBF-DB986E7368DE}" dt="2026-04-13T16:25:35.354" v="7947" actId="12"/>
        <pc:sldMkLst>
          <pc:docMk/>
          <pc:sldMk cId="4031538393" sldId="355"/>
        </pc:sldMkLst>
        <pc:spChg chg="add mod">
          <ac:chgData name="Karina Hossfeld" userId="be0b8066-ccf7-44d3-8c74-dc3048a57faa" providerId="ADAL" clId="{D8C974CB-349A-4BBB-8DBF-DB986E7368DE}" dt="2026-04-13T16:25:35.354" v="7947" actId="12"/>
          <ac:spMkLst>
            <pc:docMk/>
            <pc:sldMk cId="4031538393" sldId="355"/>
            <ac:spMk id="5" creationId="{43703650-F54B-53EC-3782-8B430C0502D8}"/>
          </ac:spMkLst>
        </pc:spChg>
        <pc:picChg chg="add mod">
          <ac:chgData name="Karina Hossfeld" userId="be0b8066-ccf7-44d3-8c74-dc3048a57faa" providerId="ADAL" clId="{D8C974CB-349A-4BBB-8DBF-DB986E7368DE}" dt="2026-04-13T14:44:20.216" v="6709" actId="1076"/>
          <ac:picMkLst>
            <pc:docMk/>
            <pc:sldMk cId="4031538393" sldId="355"/>
            <ac:picMk id="3" creationId="{DE7C6634-F8EC-1922-312F-8133940CDF68}"/>
          </ac:picMkLst>
        </pc:picChg>
      </pc:sldChg>
      <pc:sldChg chg="addSp modSp add mod">
        <pc:chgData name="Karina Hossfeld" userId="be0b8066-ccf7-44d3-8c74-dc3048a57faa" providerId="ADAL" clId="{D8C974CB-349A-4BBB-8DBF-DB986E7368DE}" dt="2026-04-10T11:31:37.771" v="4544" actId="1076"/>
        <pc:sldMkLst>
          <pc:docMk/>
          <pc:sldMk cId="3698342017" sldId="356"/>
        </pc:sldMkLst>
        <pc:spChg chg="mod">
          <ac:chgData name="Karina Hossfeld" userId="be0b8066-ccf7-44d3-8c74-dc3048a57faa" providerId="ADAL" clId="{D8C974CB-349A-4BBB-8DBF-DB986E7368DE}" dt="2026-04-10T11:29:47.587" v="4538" actId="20578"/>
          <ac:spMkLst>
            <pc:docMk/>
            <pc:sldMk cId="3698342017" sldId="356"/>
            <ac:spMk id="2" creationId="{814183ED-23FD-20B5-6E4E-1A094D1AB228}"/>
          </ac:spMkLst>
        </pc:spChg>
        <pc:spChg chg="mod">
          <ac:chgData name="Karina Hossfeld" userId="be0b8066-ccf7-44d3-8c74-dc3048a57faa" providerId="ADAL" clId="{D8C974CB-349A-4BBB-8DBF-DB986E7368DE}" dt="2026-04-10T11:30:05.922" v="4540" actId="14100"/>
          <ac:spMkLst>
            <pc:docMk/>
            <pc:sldMk cId="3698342017" sldId="356"/>
            <ac:spMk id="5" creationId="{EB223FFC-5F86-E973-4DF2-972B4517C645}"/>
          </ac:spMkLst>
        </pc:spChg>
        <pc:picChg chg="add mod">
          <ac:chgData name="Karina Hossfeld" userId="be0b8066-ccf7-44d3-8c74-dc3048a57faa" providerId="ADAL" clId="{D8C974CB-349A-4BBB-8DBF-DB986E7368DE}" dt="2026-04-10T11:31:37.771" v="4544" actId="1076"/>
          <ac:picMkLst>
            <pc:docMk/>
            <pc:sldMk cId="3698342017" sldId="356"/>
            <ac:picMk id="4" creationId="{917154A1-D36E-5319-E85E-8EF1F16FBC6F}"/>
          </ac:picMkLst>
        </pc:picChg>
      </pc:sldChg>
      <pc:sldChg chg="addSp modSp add mod">
        <pc:chgData name="Karina Hossfeld" userId="be0b8066-ccf7-44d3-8c74-dc3048a57faa" providerId="ADAL" clId="{D8C974CB-349A-4BBB-8DBF-DB986E7368DE}" dt="2026-04-13T14:54:29.663" v="6727" actId="1076"/>
        <pc:sldMkLst>
          <pc:docMk/>
          <pc:sldMk cId="3425795070" sldId="357"/>
        </pc:sldMkLst>
        <pc:spChg chg="mod">
          <ac:chgData name="Karina Hossfeld" userId="be0b8066-ccf7-44d3-8c74-dc3048a57faa" providerId="ADAL" clId="{D8C974CB-349A-4BBB-8DBF-DB986E7368DE}" dt="2026-04-13T14:54:29.663" v="6727" actId="1076"/>
          <ac:spMkLst>
            <pc:docMk/>
            <pc:sldMk cId="3425795070" sldId="357"/>
            <ac:spMk id="5" creationId="{802606D5-CE52-FBAE-B05F-5C001551AC3E}"/>
          </ac:spMkLst>
        </pc:spChg>
        <pc:picChg chg="add mod">
          <ac:chgData name="Karina Hossfeld" userId="be0b8066-ccf7-44d3-8c74-dc3048a57faa" providerId="ADAL" clId="{D8C974CB-349A-4BBB-8DBF-DB986E7368DE}" dt="2026-04-13T14:54:12.319" v="6723" actId="1076"/>
          <ac:picMkLst>
            <pc:docMk/>
            <pc:sldMk cId="3425795070" sldId="357"/>
            <ac:picMk id="4" creationId="{374AAAFE-6257-00DE-7255-1D819293E65C}"/>
          </ac:picMkLst>
        </pc:picChg>
        <pc:picChg chg="add mod">
          <ac:chgData name="Karina Hossfeld" userId="be0b8066-ccf7-44d3-8c74-dc3048a57faa" providerId="ADAL" clId="{D8C974CB-349A-4BBB-8DBF-DB986E7368DE}" dt="2026-04-13T14:54:25.726" v="6726" actId="1076"/>
          <ac:picMkLst>
            <pc:docMk/>
            <pc:sldMk cId="3425795070" sldId="357"/>
            <ac:picMk id="7" creationId="{B15E990B-5734-788D-B7B8-BE33280219D2}"/>
          </ac:picMkLst>
        </pc:picChg>
      </pc:sldChg>
      <pc:sldChg chg="add del">
        <pc:chgData name="Karina Hossfeld" userId="be0b8066-ccf7-44d3-8c74-dc3048a57faa" providerId="ADAL" clId="{D8C974CB-349A-4BBB-8DBF-DB986E7368DE}" dt="2026-04-13T13:55:29.545" v="6205" actId="47"/>
        <pc:sldMkLst>
          <pc:docMk/>
          <pc:sldMk cId="254337529" sldId="358"/>
        </pc:sldMkLst>
      </pc:sldChg>
      <pc:sldChg chg="addSp modSp add mod">
        <pc:chgData name="Karina Hossfeld" userId="be0b8066-ccf7-44d3-8c74-dc3048a57faa" providerId="ADAL" clId="{D8C974CB-349A-4BBB-8DBF-DB986E7368DE}" dt="2026-04-13T16:26:01.550" v="7949" actId="20577"/>
        <pc:sldMkLst>
          <pc:docMk/>
          <pc:sldMk cId="522856950" sldId="359"/>
        </pc:sldMkLst>
        <pc:spChg chg="mod">
          <ac:chgData name="Karina Hossfeld" userId="be0b8066-ccf7-44d3-8c74-dc3048a57faa" providerId="ADAL" clId="{D8C974CB-349A-4BBB-8DBF-DB986E7368DE}" dt="2026-04-13T16:26:01.550" v="7949" actId="20577"/>
          <ac:spMkLst>
            <pc:docMk/>
            <pc:sldMk cId="522856950" sldId="359"/>
            <ac:spMk id="5" creationId="{62790CA1-89D8-2D7C-7CC8-AB3B208C7FCD}"/>
          </ac:spMkLst>
        </pc:spChg>
        <pc:picChg chg="add mod">
          <ac:chgData name="Karina Hossfeld" userId="be0b8066-ccf7-44d3-8c74-dc3048a57faa" providerId="ADAL" clId="{D8C974CB-349A-4BBB-8DBF-DB986E7368DE}" dt="2026-04-13T14:56:30.192" v="6731" actId="1076"/>
          <ac:picMkLst>
            <pc:docMk/>
            <pc:sldMk cId="522856950" sldId="359"/>
            <ac:picMk id="4" creationId="{69726E4A-34ED-3201-52D7-CD72E5ABC897}"/>
          </ac:picMkLst>
        </pc:picChg>
      </pc:sldChg>
      <pc:sldChg chg="addSp modSp add mod">
        <pc:chgData name="Karina Hossfeld" userId="be0b8066-ccf7-44d3-8c74-dc3048a57faa" providerId="ADAL" clId="{D8C974CB-349A-4BBB-8DBF-DB986E7368DE}" dt="2026-04-13T14:57:47.738" v="6733" actId="1076"/>
        <pc:sldMkLst>
          <pc:docMk/>
          <pc:sldMk cId="2867146954" sldId="360"/>
        </pc:sldMkLst>
        <pc:spChg chg="mod">
          <ac:chgData name="Karina Hossfeld" userId="be0b8066-ccf7-44d3-8c74-dc3048a57faa" providerId="ADAL" clId="{D8C974CB-349A-4BBB-8DBF-DB986E7368DE}" dt="2026-04-10T15:02:04.862" v="4721" actId="1076"/>
          <ac:spMkLst>
            <pc:docMk/>
            <pc:sldMk cId="2867146954" sldId="360"/>
            <ac:spMk id="5" creationId="{5FCE0F50-DFBC-B8CF-EBEC-F9B940C8FE9E}"/>
          </ac:spMkLst>
        </pc:spChg>
        <pc:picChg chg="add mod">
          <ac:chgData name="Karina Hossfeld" userId="be0b8066-ccf7-44d3-8c74-dc3048a57faa" providerId="ADAL" clId="{D8C974CB-349A-4BBB-8DBF-DB986E7368DE}" dt="2026-04-13T14:57:47.738" v="6733" actId="1076"/>
          <ac:picMkLst>
            <pc:docMk/>
            <pc:sldMk cId="2867146954" sldId="360"/>
            <ac:picMk id="4" creationId="{F1CA9804-B6B1-C8C2-0FB0-1E2DF2121FF3}"/>
          </ac:picMkLst>
        </pc:picChg>
      </pc:sldChg>
      <pc:sldChg chg="addSp modSp new mod">
        <pc:chgData name="Karina Hossfeld" userId="be0b8066-ccf7-44d3-8c74-dc3048a57faa" providerId="ADAL" clId="{D8C974CB-349A-4BBB-8DBF-DB986E7368DE}" dt="2026-04-13T14:58:28.537" v="6737" actId="14100"/>
        <pc:sldMkLst>
          <pc:docMk/>
          <pc:sldMk cId="484784472" sldId="361"/>
        </pc:sldMkLst>
        <pc:spChg chg="mod">
          <ac:chgData name="Karina Hossfeld" userId="be0b8066-ccf7-44d3-8c74-dc3048a57faa" providerId="ADAL" clId="{D8C974CB-349A-4BBB-8DBF-DB986E7368DE}" dt="2026-04-13T10:28:53.784" v="4939" actId="1076"/>
          <ac:spMkLst>
            <pc:docMk/>
            <pc:sldMk cId="484784472" sldId="361"/>
            <ac:spMk id="2" creationId="{A57FDB6D-563E-B946-4E0F-614EE0CB2C3C}"/>
          </ac:spMkLst>
        </pc:spChg>
        <pc:spChg chg="mod">
          <ac:chgData name="Karina Hossfeld" userId="be0b8066-ccf7-44d3-8c74-dc3048a57faa" providerId="ADAL" clId="{D8C974CB-349A-4BBB-8DBF-DB986E7368DE}" dt="2026-04-13T14:58:28.537" v="6737" actId="14100"/>
          <ac:spMkLst>
            <pc:docMk/>
            <pc:sldMk cId="484784472" sldId="361"/>
            <ac:spMk id="3" creationId="{3116168D-942D-041D-2603-3556294AA4D9}"/>
          </ac:spMkLst>
        </pc:spChg>
        <pc:picChg chg="add mod">
          <ac:chgData name="Karina Hossfeld" userId="be0b8066-ccf7-44d3-8c74-dc3048a57faa" providerId="ADAL" clId="{D8C974CB-349A-4BBB-8DBF-DB986E7368DE}" dt="2026-04-13T14:58:23.501" v="6736" actId="1076"/>
          <ac:picMkLst>
            <pc:docMk/>
            <pc:sldMk cId="484784472" sldId="361"/>
            <ac:picMk id="4" creationId="{1CB9EBC0-7D8A-26B9-B65A-35DE2A2AED57}"/>
          </ac:picMkLst>
        </pc:picChg>
      </pc:sldChg>
      <pc:sldChg chg="modSp add mod">
        <pc:chgData name="Karina Hossfeld" userId="be0b8066-ccf7-44d3-8c74-dc3048a57faa" providerId="ADAL" clId="{D8C974CB-349A-4BBB-8DBF-DB986E7368DE}" dt="2026-04-13T10:29:04.550" v="4940" actId="108"/>
        <pc:sldMkLst>
          <pc:docMk/>
          <pc:sldMk cId="3445492654" sldId="362"/>
        </pc:sldMkLst>
        <pc:spChg chg="mod">
          <ac:chgData name="Karina Hossfeld" userId="be0b8066-ccf7-44d3-8c74-dc3048a57faa" providerId="ADAL" clId="{D8C974CB-349A-4BBB-8DBF-DB986E7368DE}" dt="2026-04-13T10:29:04.550" v="4940" actId="108"/>
          <ac:spMkLst>
            <pc:docMk/>
            <pc:sldMk cId="3445492654" sldId="362"/>
            <ac:spMk id="2" creationId="{AE76AE18-FA67-098C-67D9-E5B0F1640182}"/>
          </ac:spMkLst>
        </pc:spChg>
        <pc:spChg chg="mod">
          <ac:chgData name="Karina Hossfeld" userId="be0b8066-ccf7-44d3-8c74-dc3048a57faa" providerId="ADAL" clId="{D8C974CB-349A-4BBB-8DBF-DB986E7368DE}" dt="2026-04-13T10:15:41.163" v="4821" actId="255"/>
          <ac:spMkLst>
            <pc:docMk/>
            <pc:sldMk cId="3445492654" sldId="362"/>
            <ac:spMk id="3" creationId="{3BBEFAA2-92C5-6F17-00BD-D58E8F8A8D87}"/>
          </ac:spMkLst>
        </pc:spChg>
      </pc:sldChg>
      <pc:sldChg chg="addSp modSp add mod">
        <pc:chgData name="Karina Hossfeld" userId="be0b8066-ccf7-44d3-8c74-dc3048a57faa" providerId="ADAL" clId="{D8C974CB-349A-4BBB-8DBF-DB986E7368DE}" dt="2026-04-13T14:58:54.338" v="6741" actId="1076"/>
        <pc:sldMkLst>
          <pc:docMk/>
          <pc:sldMk cId="3736582604" sldId="363"/>
        </pc:sldMkLst>
        <pc:spChg chg="mod">
          <ac:chgData name="Karina Hossfeld" userId="be0b8066-ccf7-44d3-8c74-dc3048a57faa" providerId="ADAL" clId="{D8C974CB-349A-4BBB-8DBF-DB986E7368DE}" dt="2026-04-13T10:29:11.111" v="4941" actId="108"/>
          <ac:spMkLst>
            <pc:docMk/>
            <pc:sldMk cId="3736582604" sldId="363"/>
            <ac:spMk id="2" creationId="{599FEC7C-0455-2829-C59F-28DBBD6549A4}"/>
          </ac:spMkLst>
        </pc:spChg>
        <pc:spChg chg="mod">
          <ac:chgData name="Karina Hossfeld" userId="be0b8066-ccf7-44d3-8c74-dc3048a57faa" providerId="ADAL" clId="{D8C974CB-349A-4BBB-8DBF-DB986E7368DE}" dt="2026-04-13T10:17:50.472" v="4837" actId="1076"/>
          <ac:spMkLst>
            <pc:docMk/>
            <pc:sldMk cId="3736582604" sldId="363"/>
            <ac:spMk id="3" creationId="{011E1F43-AF37-B71E-A0E9-DFA930A70FFA}"/>
          </ac:spMkLst>
        </pc:spChg>
        <pc:spChg chg="add mod">
          <ac:chgData name="Karina Hossfeld" userId="be0b8066-ccf7-44d3-8c74-dc3048a57faa" providerId="ADAL" clId="{D8C974CB-349A-4BBB-8DBF-DB986E7368DE}" dt="2026-04-13T14:58:54.338" v="6741" actId="1076"/>
          <ac:spMkLst>
            <pc:docMk/>
            <pc:sldMk cId="3736582604" sldId="363"/>
            <ac:spMk id="5" creationId="{DB7BA0F0-4413-C7A2-782B-55D7037390DE}"/>
          </ac:spMkLst>
        </pc:spChg>
        <pc:picChg chg="add mod">
          <ac:chgData name="Karina Hossfeld" userId="be0b8066-ccf7-44d3-8c74-dc3048a57faa" providerId="ADAL" clId="{D8C974CB-349A-4BBB-8DBF-DB986E7368DE}" dt="2026-04-13T14:58:49.286" v="6740" actId="1076"/>
          <ac:picMkLst>
            <pc:docMk/>
            <pc:sldMk cId="3736582604" sldId="363"/>
            <ac:picMk id="4" creationId="{9F7A45C0-FC02-4910-764D-965C88C66BEF}"/>
          </ac:picMkLst>
        </pc:picChg>
      </pc:sldChg>
      <pc:sldChg chg="addSp delSp modSp add mod ord">
        <pc:chgData name="Karina Hossfeld" userId="be0b8066-ccf7-44d3-8c74-dc3048a57faa" providerId="ADAL" clId="{D8C974CB-349A-4BBB-8DBF-DB986E7368DE}" dt="2026-04-13T10:45:19.868" v="4989" actId="1076"/>
        <pc:sldMkLst>
          <pc:docMk/>
          <pc:sldMk cId="2723467647" sldId="364"/>
        </pc:sldMkLst>
        <pc:spChg chg="mod">
          <ac:chgData name="Karina Hossfeld" userId="be0b8066-ccf7-44d3-8c74-dc3048a57faa" providerId="ADAL" clId="{D8C974CB-349A-4BBB-8DBF-DB986E7368DE}" dt="2026-04-13T10:29:49.327" v="4945" actId="1076"/>
          <ac:spMkLst>
            <pc:docMk/>
            <pc:sldMk cId="2723467647" sldId="364"/>
            <ac:spMk id="2" creationId="{8AF59E58-B2CA-1BA2-36F9-980BAAEF26E2}"/>
          </ac:spMkLst>
        </pc:spChg>
        <pc:spChg chg="mod">
          <ac:chgData name="Karina Hossfeld" userId="be0b8066-ccf7-44d3-8c74-dc3048a57faa" providerId="ADAL" clId="{D8C974CB-349A-4BBB-8DBF-DB986E7368DE}" dt="2026-04-13T10:25:54.132" v="4932" actId="1076"/>
          <ac:spMkLst>
            <pc:docMk/>
            <pc:sldMk cId="2723467647" sldId="364"/>
            <ac:spMk id="3" creationId="{9D0BD934-BED0-7C2D-4D0B-C672201C8BDF}"/>
          </ac:spMkLst>
        </pc:spChg>
        <pc:spChg chg="add mod">
          <ac:chgData name="Karina Hossfeld" userId="be0b8066-ccf7-44d3-8c74-dc3048a57faa" providerId="ADAL" clId="{D8C974CB-349A-4BBB-8DBF-DB986E7368DE}" dt="2026-04-13T10:25:57.884" v="4933" actId="1076"/>
          <ac:spMkLst>
            <pc:docMk/>
            <pc:sldMk cId="2723467647" sldId="364"/>
            <ac:spMk id="5" creationId="{F085BA71-6026-37A0-751B-4A858CA530E2}"/>
          </ac:spMkLst>
        </pc:spChg>
        <pc:spChg chg="add del mod">
          <ac:chgData name="Karina Hossfeld" userId="be0b8066-ccf7-44d3-8c74-dc3048a57faa" providerId="ADAL" clId="{D8C974CB-349A-4BBB-8DBF-DB986E7368DE}" dt="2026-04-13T10:25:13.634" v="4926" actId="478"/>
          <ac:spMkLst>
            <pc:docMk/>
            <pc:sldMk cId="2723467647" sldId="364"/>
            <ac:spMk id="7" creationId="{6CBFB6B3-75FD-3C5F-FF6D-DBAC15E29EDB}"/>
          </ac:spMkLst>
        </pc:spChg>
        <pc:spChg chg="add mod">
          <ac:chgData name="Karina Hossfeld" userId="be0b8066-ccf7-44d3-8c74-dc3048a57faa" providerId="ADAL" clId="{D8C974CB-349A-4BBB-8DBF-DB986E7368DE}" dt="2026-04-13T10:25:50.331" v="4931" actId="1076"/>
          <ac:spMkLst>
            <pc:docMk/>
            <pc:sldMk cId="2723467647" sldId="364"/>
            <ac:spMk id="8" creationId="{AB25F798-25C0-5D2F-5747-A652E150B037}"/>
          </ac:spMkLst>
        </pc:spChg>
        <pc:spChg chg="add mod">
          <ac:chgData name="Karina Hossfeld" userId="be0b8066-ccf7-44d3-8c74-dc3048a57faa" providerId="ADAL" clId="{D8C974CB-349A-4BBB-8DBF-DB986E7368DE}" dt="2026-04-13T10:26:02.657" v="4934" actId="1076"/>
          <ac:spMkLst>
            <pc:docMk/>
            <pc:sldMk cId="2723467647" sldId="364"/>
            <ac:spMk id="10" creationId="{DB40F9BC-7F42-6EA6-9A0C-B6D3E6FFDA5B}"/>
          </ac:spMkLst>
        </pc:spChg>
        <pc:picChg chg="add mod">
          <ac:chgData name="Karina Hossfeld" userId="be0b8066-ccf7-44d3-8c74-dc3048a57faa" providerId="ADAL" clId="{D8C974CB-349A-4BBB-8DBF-DB986E7368DE}" dt="2026-04-13T10:45:19.868" v="4989" actId="1076"/>
          <ac:picMkLst>
            <pc:docMk/>
            <pc:sldMk cId="2723467647" sldId="364"/>
            <ac:picMk id="11" creationId="{30C97835-D7A2-13DB-5308-E1D04EA1C90E}"/>
          </ac:picMkLst>
        </pc:picChg>
      </pc:sldChg>
      <pc:sldChg chg="addSp delSp modSp add mod ord">
        <pc:chgData name="Karina Hossfeld" userId="be0b8066-ccf7-44d3-8c74-dc3048a57faa" providerId="ADAL" clId="{D8C974CB-349A-4BBB-8DBF-DB986E7368DE}" dt="2026-04-13T16:27:22.694" v="7963" actId="20577"/>
        <pc:sldMkLst>
          <pc:docMk/>
          <pc:sldMk cId="2650344676" sldId="365"/>
        </pc:sldMkLst>
        <pc:spChg chg="del">
          <ac:chgData name="Karina Hossfeld" userId="be0b8066-ccf7-44d3-8c74-dc3048a57faa" providerId="ADAL" clId="{D8C974CB-349A-4BBB-8DBF-DB986E7368DE}" dt="2026-04-13T10:30:36.729" v="4950" actId="478"/>
          <ac:spMkLst>
            <pc:docMk/>
            <pc:sldMk cId="2650344676" sldId="365"/>
            <ac:spMk id="3" creationId="{0D2C8334-7B41-291B-AD72-5A88B950D28F}"/>
          </ac:spMkLst>
        </pc:spChg>
        <pc:spChg chg="del">
          <ac:chgData name="Karina Hossfeld" userId="be0b8066-ccf7-44d3-8c74-dc3048a57faa" providerId="ADAL" clId="{D8C974CB-349A-4BBB-8DBF-DB986E7368DE}" dt="2026-04-13T10:30:34.558" v="4949" actId="478"/>
          <ac:spMkLst>
            <pc:docMk/>
            <pc:sldMk cId="2650344676" sldId="365"/>
            <ac:spMk id="5" creationId="{A4A47833-6EF9-4B70-8398-E380CEB337F1}"/>
          </ac:spMkLst>
        </pc:spChg>
        <pc:spChg chg="add mod">
          <ac:chgData name="Karina Hossfeld" userId="be0b8066-ccf7-44d3-8c74-dc3048a57faa" providerId="ADAL" clId="{D8C974CB-349A-4BBB-8DBF-DB986E7368DE}" dt="2026-04-13T16:27:22.694" v="7963" actId="20577"/>
          <ac:spMkLst>
            <pc:docMk/>
            <pc:sldMk cId="2650344676" sldId="365"/>
            <ac:spMk id="6" creationId="{F295A04D-F61E-86E0-4071-652083FC521B}"/>
          </ac:spMkLst>
        </pc:spChg>
        <pc:picChg chg="add mod ord">
          <ac:chgData name="Karina Hossfeld" userId="be0b8066-ccf7-44d3-8c74-dc3048a57faa" providerId="ADAL" clId="{D8C974CB-349A-4BBB-8DBF-DB986E7368DE}" dt="2026-04-13T14:59:26.815" v="6747" actId="1076"/>
          <ac:picMkLst>
            <pc:docMk/>
            <pc:sldMk cId="2650344676" sldId="365"/>
            <ac:picMk id="7" creationId="{73F27F2A-3F38-C9AF-2D88-AD671064667D}"/>
          </ac:picMkLst>
        </pc:picChg>
      </pc:sldChg>
      <pc:sldChg chg="modSp add mod">
        <pc:chgData name="Karina Hossfeld" userId="be0b8066-ccf7-44d3-8c74-dc3048a57faa" providerId="ADAL" clId="{D8C974CB-349A-4BBB-8DBF-DB986E7368DE}" dt="2026-04-13T14:28:22.721" v="6594" actId="948"/>
        <pc:sldMkLst>
          <pc:docMk/>
          <pc:sldMk cId="3218916205" sldId="366"/>
        </pc:sldMkLst>
        <pc:spChg chg="mod">
          <ac:chgData name="Karina Hossfeld" userId="be0b8066-ccf7-44d3-8c74-dc3048a57faa" providerId="ADAL" clId="{D8C974CB-349A-4BBB-8DBF-DB986E7368DE}" dt="2026-04-13T14:28:22.721" v="6594" actId="948"/>
          <ac:spMkLst>
            <pc:docMk/>
            <pc:sldMk cId="3218916205" sldId="366"/>
            <ac:spMk id="4" creationId="{47A25DB8-86D5-EAA8-7B08-761A99D65AAE}"/>
          </ac:spMkLst>
        </pc:spChg>
        <pc:spChg chg="mod">
          <ac:chgData name="Karina Hossfeld" userId="be0b8066-ccf7-44d3-8c74-dc3048a57faa" providerId="ADAL" clId="{D8C974CB-349A-4BBB-8DBF-DB986E7368DE}" dt="2026-04-13T10:51:14.956" v="5089" actId="20577"/>
          <ac:spMkLst>
            <pc:docMk/>
            <pc:sldMk cId="3218916205" sldId="366"/>
            <ac:spMk id="15" creationId="{ECF1AFA1-E885-679B-A62B-BADF25719BF7}"/>
          </ac:spMkLst>
        </pc:spChg>
        <pc:picChg chg="mod">
          <ac:chgData name="Karina Hossfeld" userId="be0b8066-ccf7-44d3-8c74-dc3048a57faa" providerId="ADAL" clId="{D8C974CB-349A-4BBB-8DBF-DB986E7368DE}" dt="2026-04-13T14:24:34.309" v="6555" actId="1076"/>
          <ac:picMkLst>
            <pc:docMk/>
            <pc:sldMk cId="3218916205" sldId="366"/>
            <ac:picMk id="7" creationId="{BE38413D-5BD8-A44B-6BD1-B0B529FC1316}"/>
          </ac:picMkLst>
        </pc:picChg>
      </pc:sldChg>
      <pc:sldChg chg="addSp delSp modSp add mod">
        <pc:chgData name="Karina Hossfeld" userId="be0b8066-ccf7-44d3-8c74-dc3048a57faa" providerId="ADAL" clId="{D8C974CB-349A-4BBB-8DBF-DB986E7368DE}" dt="2026-04-13T16:21:48.355" v="7936" actId="12"/>
        <pc:sldMkLst>
          <pc:docMk/>
          <pc:sldMk cId="3362486530" sldId="367"/>
        </pc:sldMkLst>
        <pc:spChg chg="add del mod">
          <ac:chgData name="Karina Hossfeld" userId="be0b8066-ccf7-44d3-8c74-dc3048a57faa" providerId="ADAL" clId="{D8C974CB-349A-4BBB-8DBF-DB986E7368DE}" dt="2026-04-13T14:36:26.985" v="6656" actId="478"/>
          <ac:spMkLst>
            <pc:docMk/>
            <pc:sldMk cId="3362486530" sldId="367"/>
            <ac:spMk id="3" creationId="{5627D68C-DE0F-1B85-7696-984788FFBB06}"/>
          </ac:spMkLst>
        </pc:spChg>
        <pc:spChg chg="mod">
          <ac:chgData name="Karina Hossfeld" userId="be0b8066-ccf7-44d3-8c74-dc3048a57faa" providerId="ADAL" clId="{D8C974CB-349A-4BBB-8DBF-DB986E7368DE}" dt="2026-04-13T16:21:48.355" v="7936" actId="12"/>
          <ac:spMkLst>
            <pc:docMk/>
            <pc:sldMk cId="3362486530" sldId="367"/>
            <ac:spMk id="4" creationId="{72345D04-7930-CEAA-BE80-56B85BF2206E}"/>
          </ac:spMkLst>
        </pc:spChg>
        <pc:picChg chg="mod">
          <ac:chgData name="Karina Hossfeld" userId="be0b8066-ccf7-44d3-8c74-dc3048a57faa" providerId="ADAL" clId="{D8C974CB-349A-4BBB-8DBF-DB986E7368DE}" dt="2026-04-13T14:40:23.132" v="6695" actId="1076"/>
          <ac:picMkLst>
            <pc:docMk/>
            <pc:sldMk cId="3362486530" sldId="367"/>
            <ac:picMk id="7" creationId="{4AA20753-577C-4777-9468-1AFFB2600702}"/>
          </ac:picMkLst>
        </pc:picChg>
      </pc:sldChg>
      <pc:sldChg chg="addSp delSp modSp add mod">
        <pc:chgData name="Karina Hossfeld" userId="be0b8066-ccf7-44d3-8c74-dc3048a57faa" providerId="ADAL" clId="{D8C974CB-349A-4BBB-8DBF-DB986E7368DE}" dt="2026-04-13T13:35:47.938" v="5296" actId="1076"/>
        <pc:sldMkLst>
          <pc:docMk/>
          <pc:sldMk cId="3773435455" sldId="368"/>
        </pc:sldMkLst>
        <pc:spChg chg="add mod">
          <ac:chgData name="Karina Hossfeld" userId="be0b8066-ccf7-44d3-8c74-dc3048a57faa" providerId="ADAL" clId="{D8C974CB-349A-4BBB-8DBF-DB986E7368DE}" dt="2026-04-13T13:35:31.838" v="5295" actId="20577"/>
          <ac:spMkLst>
            <pc:docMk/>
            <pc:sldMk cId="3773435455" sldId="368"/>
            <ac:spMk id="3" creationId="{73734275-54FC-9419-8D67-D777630660EF}"/>
          </ac:spMkLst>
        </pc:spChg>
        <pc:spChg chg="del">
          <ac:chgData name="Karina Hossfeld" userId="be0b8066-ccf7-44d3-8c74-dc3048a57faa" providerId="ADAL" clId="{D8C974CB-349A-4BBB-8DBF-DB986E7368DE}" dt="2026-04-13T10:55:20.324" v="5163" actId="478"/>
          <ac:spMkLst>
            <pc:docMk/>
            <pc:sldMk cId="3773435455" sldId="368"/>
            <ac:spMk id="3" creationId="{A00A7488-ED87-B06E-1C12-DDC768E7928C}"/>
          </ac:spMkLst>
        </pc:spChg>
        <pc:spChg chg="del mod">
          <ac:chgData name="Karina Hossfeld" userId="be0b8066-ccf7-44d3-8c74-dc3048a57faa" providerId="ADAL" clId="{D8C974CB-349A-4BBB-8DBF-DB986E7368DE}" dt="2026-04-13T10:55:20.337" v="5165"/>
          <ac:spMkLst>
            <pc:docMk/>
            <pc:sldMk cId="3773435455" sldId="368"/>
            <ac:spMk id="4" creationId="{68E7E89B-2949-CD8E-FCF8-A29B5E6FD853}"/>
          </ac:spMkLst>
        </pc:spChg>
        <pc:spChg chg="add del mod">
          <ac:chgData name="Karina Hossfeld" userId="be0b8066-ccf7-44d3-8c74-dc3048a57faa" providerId="ADAL" clId="{D8C974CB-349A-4BBB-8DBF-DB986E7368DE}" dt="2026-04-13T13:31:56.530" v="5172" actId="478"/>
          <ac:spMkLst>
            <pc:docMk/>
            <pc:sldMk cId="3773435455" sldId="368"/>
            <ac:spMk id="5" creationId="{0B8A9E83-585E-8C4F-9D7F-569609CFF9AD}"/>
          </ac:spMkLst>
        </pc:spChg>
        <pc:spChg chg="mod">
          <ac:chgData name="Karina Hossfeld" userId="be0b8066-ccf7-44d3-8c74-dc3048a57faa" providerId="ADAL" clId="{D8C974CB-349A-4BBB-8DBF-DB986E7368DE}" dt="2026-04-13T10:55:52.448" v="5171" actId="108"/>
          <ac:spMkLst>
            <pc:docMk/>
            <pc:sldMk cId="3773435455" sldId="368"/>
            <ac:spMk id="15" creationId="{FC31F9CB-54B1-917D-6086-803ADA9AB93E}"/>
          </ac:spMkLst>
        </pc:spChg>
        <pc:picChg chg="mod">
          <ac:chgData name="Karina Hossfeld" userId="be0b8066-ccf7-44d3-8c74-dc3048a57faa" providerId="ADAL" clId="{D8C974CB-349A-4BBB-8DBF-DB986E7368DE}" dt="2026-04-13T13:35:47.938" v="5296" actId="1076"/>
          <ac:picMkLst>
            <pc:docMk/>
            <pc:sldMk cId="3773435455" sldId="368"/>
            <ac:picMk id="7" creationId="{81E1EC42-CC77-2CD3-174D-5A323C3ED96F}"/>
          </ac:picMkLst>
        </pc:picChg>
      </pc:sldChg>
      <pc:sldChg chg="addSp delSp modSp add mod">
        <pc:chgData name="Karina Hossfeld" userId="be0b8066-ccf7-44d3-8c74-dc3048a57faa" providerId="ADAL" clId="{D8C974CB-349A-4BBB-8DBF-DB986E7368DE}" dt="2026-04-13T13:42:30.701" v="5795" actId="20577"/>
        <pc:sldMkLst>
          <pc:docMk/>
          <pc:sldMk cId="1191702922" sldId="369"/>
        </pc:sldMkLst>
        <pc:spChg chg="del mod">
          <ac:chgData name="Karina Hossfeld" userId="be0b8066-ccf7-44d3-8c74-dc3048a57faa" providerId="ADAL" clId="{D8C974CB-349A-4BBB-8DBF-DB986E7368DE}" dt="2026-04-13T13:36:34.745" v="5300"/>
          <ac:spMkLst>
            <pc:docMk/>
            <pc:sldMk cId="1191702922" sldId="369"/>
            <ac:spMk id="3" creationId="{78BE9228-04BD-F837-F9FA-C81236087FC2}"/>
          </ac:spMkLst>
        </pc:spChg>
        <pc:spChg chg="add mod">
          <ac:chgData name="Karina Hossfeld" userId="be0b8066-ccf7-44d3-8c74-dc3048a57faa" providerId="ADAL" clId="{D8C974CB-349A-4BBB-8DBF-DB986E7368DE}" dt="2026-04-13T13:42:30.701" v="5795" actId="20577"/>
          <ac:spMkLst>
            <pc:docMk/>
            <pc:sldMk cId="1191702922" sldId="369"/>
            <ac:spMk id="4" creationId="{7EFCF828-A1F4-B281-5082-E05EECB7F768}"/>
          </ac:spMkLst>
        </pc:spChg>
      </pc:sldChg>
      <pc:sldChg chg="addSp delSp modSp add mod">
        <pc:chgData name="Karina Hossfeld" userId="be0b8066-ccf7-44d3-8c74-dc3048a57faa" providerId="ADAL" clId="{D8C974CB-349A-4BBB-8DBF-DB986E7368DE}" dt="2026-04-13T16:23:23.972" v="7942" actId="12"/>
        <pc:sldMkLst>
          <pc:docMk/>
          <pc:sldMk cId="3672504791" sldId="370"/>
        </pc:sldMkLst>
        <pc:spChg chg="add mod">
          <ac:chgData name="Karina Hossfeld" userId="be0b8066-ccf7-44d3-8c74-dc3048a57faa" providerId="ADAL" clId="{D8C974CB-349A-4BBB-8DBF-DB986E7368DE}" dt="2026-04-13T16:23:23.972" v="7942" actId="12"/>
          <ac:spMkLst>
            <pc:docMk/>
            <pc:sldMk cId="3672504791" sldId="370"/>
            <ac:spMk id="3" creationId="{F69BC4AF-4ED4-EF53-EC66-10043D03F927}"/>
          </ac:spMkLst>
        </pc:spChg>
        <pc:spChg chg="del">
          <ac:chgData name="Karina Hossfeld" userId="be0b8066-ccf7-44d3-8c74-dc3048a57faa" providerId="ADAL" clId="{D8C974CB-349A-4BBB-8DBF-DB986E7368DE}" dt="2026-04-13T13:42:52.332" v="5797" actId="478"/>
          <ac:spMkLst>
            <pc:docMk/>
            <pc:sldMk cId="3672504791" sldId="370"/>
            <ac:spMk id="4" creationId="{4C2A83EF-2A07-B65A-A3E2-542A791110B5}"/>
          </ac:spMkLst>
        </pc:spChg>
      </pc:sldChg>
      <pc:sldChg chg="addSp delSp modSp add mod">
        <pc:chgData name="Karina Hossfeld" userId="be0b8066-ccf7-44d3-8c74-dc3048a57faa" providerId="ADAL" clId="{D8C974CB-349A-4BBB-8DBF-DB986E7368DE}" dt="2026-04-13T16:24:27.944" v="7946" actId="12"/>
        <pc:sldMkLst>
          <pc:docMk/>
          <pc:sldMk cId="686439090" sldId="371"/>
        </pc:sldMkLst>
        <pc:spChg chg="del">
          <ac:chgData name="Karina Hossfeld" userId="be0b8066-ccf7-44d3-8c74-dc3048a57faa" providerId="ADAL" clId="{D8C974CB-349A-4BBB-8DBF-DB986E7368DE}" dt="2026-04-13T13:52:33.483" v="6144" actId="478"/>
          <ac:spMkLst>
            <pc:docMk/>
            <pc:sldMk cId="686439090" sldId="371"/>
            <ac:spMk id="3" creationId="{2DE434AE-B5A5-7DE1-8E4B-D095AF8F634D}"/>
          </ac:spMkLst>
        </pc:spChg>
        <pc:spChg chg="add mod">
          <ac:chgData name="Karina Hossfeld" userId="be0b8066-ccf7-44d3-8c74-dc3048a57faa" providerId="ADAL" clId="{D8C974CB-349A-4BBB-8DBF-DB986E7368DE}" dt="2026-04-13T16:24:27.944" v="7946" actId="12"/>
          <ac:spMkLst>
            <pc:docMk/>
            <pc:sldMk cId="686439090" sldId="371"/>
            <ac:spMk id="4" creationId="{1A702A8D-45B2-D22A-7FC9-54F7708DEB95}"/>
          </ac:spMkLst>
        </pc:spChg>
        <pc:picChg chg="mod">
          <ac:chgData name="Karina Hossfeld" userId="be0b8066-ccf7-44d3-8c74-dc3048a57faa" providerId="ADAL" clId="{D8C974CB-349A-4BBB-8DBF-DB986E7368DE}" dt="2026-04-13T13:54:16.171" v="6204" actId="1076"/>
          <ac:picMkLst>
            <pc:docMk/>
            <pc:sldMk cId="686439090" sldId="371"/>
            <ac:picMk id="7" creationId="{5D9DDB24-4E2F-6980-5C8E-11A22D66FDBB}"/>
          </ac:picMkLst>
        </pc:picChg>
      </pc:sldChg>
      <pc:sldChg chg="addSp delSp modSp add mod">
        <pc:chgData name="Karina Hossfeld" userId="be0b8066-ccf7-44d3-8c74-dc3048a57faa" providerId="ADAL" clId="{D8C974CB-349A-4BBB-8DBF-DB986E7368DE}" dt="2026-04-13T15:26:05.853" v="7192" actId="108"/>
        <pc:sldMkLst>
          <pc:docMk/>
          <pc:sldMk cId="588764128" sldId="372"/>
        </pc:sldMkLst>
        <pc:spChg chg="del">
          <ac:chgData name="Karina Hossfeld" userId="be0b8066-ccf7-44d3-8c74-dc3048a57faa" providerId="ADAL" clId="{D8C974CB-349A-4BBB-8DBF-DB986E7368DE}" dt="2026-04-13T13:58:31.379" v="6229" actId="478"/>
          <ac:spMkLst>
            <pc:docMk/>
            <pc:sldMk cId="588764128" sldId="372"/>
            <ac:spMk id="3" creationId="{2243B193-B439-4246-25E5-6F4D0034C232}"/>
          </ac:spMkLst>
        </pc:spChg>
        <pc:spChg chg="add mod">
          <ac:chgData name="Karina Hossfeld" userId="be0b8066-ccf7-44d3-8c74-dc3048a57faa" providerId="ADAL" clId="{D8C974CB-349A-4BBB-8DBF-DB986E7368DE}" dt="2026-04-13T15:03:10.620" v="6772" actId="1076"/>
          <ac:spMkLst>
            <pc:docMk/>
            <pc:sldMk cId="588764128" sldId="372"/>
            <ac:spMk id="5" creationId="{3F0F4823-C62C-0A4B-F4B9-48F499821F9F}"/>
          </ac:spMkLst>
        </pc:spChg>
        <pc:spChg chg="add mod">
          <ac:chgData name="Karina Hossfeld" userId="be0b8066-ccf7-44d3-8c74-dc3048a57faa" providerId="ADAL" clId="{D8C974CB-349A-4BBB-8DBF-DB986E7368DE}" dt="2026-04-13T15:26:05.853" v="7192" actId="108"/>
          <ac:spMkLst>
            <pc:docMk/>
            <pc:sldMk cId="588764128" sldId="372"/>
            <ac:spMk id="7" creationId="{086E692F-508C-53BE-22B8-91FCC160A4E2}"/>
          </ac:spMkLst>
        </pc:spChg>
        <pc:spChg chg="del mod">
          <ac:chgData name="Karina Hossfeld" userId="be0b8066-ccf7-44d3-8c74-dc3048a57faa" providerId="ADAL" clId="{D8C974CB-349A-4BBB-8DBF-DB986E7368DE}" dt="2026-04-13T13:58:28.998" v="6228" actId="478"/>
          <ac:spMkLst>
            <pc:docMk/>
            <pc:sldMk cId="588764128" sldId="372"/>
            <ac:spMk id="8" creationId="{5EF0A7B9-5A16-B7ED-7E20-4F24EB792E27}"/>
          </ac:spMkLst>
        </pc:spChg>
        <pc:spChg chg="add mod">
          <ac:chgData name="Karina Hossfeld" userId="be0b8066-ccf7-44d3-8c74-dc3048a57faa" providerId="ADAL" clId="{D8C974CB-349A-4BBB-8DBF-DB986E7368DE}" dt="2026-04-13T15:26:04.532" v="7191" actId="1076"/>
          <ac:spMkLst>
            <pc:docMk/>
            <pc:sldMk cId="588764128" sldId="372"/>
            <ac:spMk id="10" creationId="{B6899057-B5AE-6102-4C65-5338A22198BB}"/>
          </ac:spMkLst>
        </pc:spChg>
        <pc:picChg chg="add mod">
          <ac:chgData name="Karina Hossfeld" userId="be0b8066-ccf7-44d3-8c74-dc3048a57faa" providerId="ADAL" clId="{D8C974CB-349A-4BBB-8DBF-DB986E7368DE}" dt="2026-04-13T15:01:07.413" v="6757" actId="14100"/>
          <ac:picMkLst>
            <pc:docMk/>
            <pc:sldMk cId="588764128" sldId="372"/>
            <ac:picMk id="11" creationId="{DAA49EDB-1A43-EB82-9FBF-92864BDD4449}"/>
          </ac:picMkLst>
        </pc:picChg>
      </pc:sldChg>
      <pc:sldChg chg="addSp delSp modSp add mod">
        <pc:chgData name="Karina Hossfeld" userId="be0b8066-ccf7-44d3-8c74-dc3048a57faa" providerId="ADAL" clId="{D8C974CB-349A-4BBB-8DBF-DB986E7368DE}" dt="2026-04-13T15:48:28.601" v="7404" actId="1076"/>
        <pc:sldMkLst>
          <pc:docMk/>
          <pc:sldMk cId="326046702" sldId="373"/>
        </pc:sldMkLst>
        <pc:spChg chg="add mod">
          <ac:chgData name="Karina Hossfeld" userId="be0b8066-ccf7-44d3-8c74-dc3048a57faa" providerId="ADAL" clId="{D8C974CB-349A-4BBB-8DBF-DB986E7368DE}" dt="2026-04-13T14:03:15.874" v="6300" actId="948"/>
          <ac:spMkLst>
            <pc:docMk/>
            <pc:sldMk cId="326046702" sldId="373"/>
            <ac:spMk id="4" creationId="{08634BD7-59FC-45A9-DC82-A5DE6E2F7025}"/>
          </ac:spMkLst>
        </pc:spChg>
        <pc:spChg chg="mod">
          <ac:chgData name="Karina Hossfeld" userId="be0b8066-ccf7-44d3-8c74-dc3048a57faa" providerId="ADAL" clId="{D8C974CB-349A-4BBB-8DBF-DB986E7368DE}" dt="2026-04-13T15:48:28.601" v="7404" actId="1076"/>
          <ac:spMkLst>
            <pc:docMk/>
            <pc:sldMk cId="326046702" sldId="373"/>
            <ac:spMk id="5" creationId="{4B6C089B-91EB-6597-D10E-CBC56EC1B78C}"/>
          </ac:spMkLst>
        </pc:spChg>
        <pc:spChg chg="del">
          <ac:chgData name="Karina Hossfeld" userId="be0b8066-ccf7-44d3-8c74-dc3048a57faa" providerId="ADAL" clId="{D8C974CB-349A-4BBB-8DBF-DB986E7368DE}" dt="2026-04-13T14:00:03.948" v="6237" actId="478"/>
          <ac:spMkLst>
            <pc:docMk/>
            <pc:sldMk cId="326046702" sldId="373"/>
            <ac:spMk id="7" creationId="{4ABC1E84-B33B-F60B-F86A-86120F87D648}"/>
          </ac:spMkLst>
        </pc:spChg>
        <pc:spChg chg="add mod">
          <ac:chgData name="Karina Hossfeld" userId="be0b8066-ccf7-44d3-8c74-dc3048a57faa" providerId="ADAL" clId="{D8C974CB-349A-4BBB-8DBF-DB986E7368DE}" dt="2026-04-13T14:04:01.914" v="6304" actId="113"/>
          <ac:spMkLst>
            <pc:docMk/>
            <pc:sldMk cId="326046702" sldId="373"/>
            <ac:spMk id="8" creationId="{B6AA01A9-B7C1-3C13-54DF-FADA20C71F8F}"/>
          </ac:spMkLst>
        </pc:spChg>
        <pc:spChg chg="del">
          <ac:chgData name="Karina Hossfeld" userId="be0b8066-ccf7-44d3-8c74-dc3048a57faa" providerId="ADAL" clId="{D8C974CB-349A-4BBB-8DBF-DB986E7368DE}" dt="2026-04-13T14:00:06.226" v="6238" actId="478"/>
          <ac:spMkLst>
            <pc:docMk/>
            <pc:sldMk cId="326046702" sldId="373"/>
            <ac:spMk id="10" creationId="{844D68F6-A7C2-CA8A-5B85-7BF83F6D1CEB}"/>
          </ac:spMkLst>
        </pc:spChg>
        <pc:picChg chg="add mod">
          <ac:chgData name="Karina Hossfeld" userId="be0b8066-ccf7-44d3-8c74-dc3048a57faa" providerId="ADAL" clId="{D8C974CB-349A-4BBB-8DBF-DB986E7368DE}" dt="2026-04-13T15:05:10.088" v="6774" actId="1076"/>
          <ac:picMkLst>
            <pc:docMk/>
            <pc:sldMk cId="326046702" sldId="373"/>
            <ac:picMk id="11" creationId="{80C82D41-67F7-445F-85BE-7E6BE0C61E97}"/>
          </ac:picMkLst>
        </pc:picChg>
      </pc:sldChg>
      <pc:sldChg chg="addSp modSp add mod">
        <pc:chgData name="Karina Hossfeld" userId="be0b8066-ccf7-44d3-8c74-dc3048a57faa" providerId="ADAL" clId="{D8C974CB-349A-4BBB-8DBF-DB986E7368DE}" dt="2026-04-13T14:26:49.708" v="6576" actId="1076"/>
        <pc:sldMkLst>
          <pc:docMk/>
          <pc:sldMk cId="3243648513" sldId="374"/>
        </pc:sldMkLst>
        <pc:spChg chg="add mod">
          <ac:chgData name="Karina Hossfeld" userId="be0b8066-ccf7-44d3-8c74-dc3048a57faa" providerId="ADAL" clId="{D8C974CB-349A-4BBB-8DBF-DB986E7368DE}" dt="2026-04-13T14:26:39.719" v="6574" actId="12"/>
          <ac:spMkLst>
            <pc:docMk/>
            <pc:sldMk cId="3243648513" sldId="374"/>
            <ac:spMk id="3" creationId="{AF43D912-35FC-D520-8B2E-8E878E42B095}"/>
          </ac:spMkLst>
        </pc:spChg>
        <pc:spChg chg="mod">
          <ac:chgData name="Karina Hossfeld" userId="be0b8066-ccf7-44d3-8c74-dc3048a57faa" providerId="ADAL" clId="{D8C974CB-349A-4BBB-8DBF-DB986E7368DE}" dt="2026-04-13T14:26:45.802" v="6575" actId="1076"/>
          <ac:spMkLst>
            <pc:docMk/>
            <pc:sldMk cId="3243648513" sldId="374"/>
            <ac:spMk id="4" creationId="{E3EB0FF0-AD46-2716-7A3F-769BBF4D374C}"/>
          </ac:spMkLst>
        </pc:spChg>
        <pc:picChg chg="mod">
          <ac:chgData name="Karina Hossfeld" userId="be0b8066-ccf7-44d3-8c74-dc3048a57faa" providerId="ADAL" clId="{D8C974CB-349A-4BBB-8DBF-DB986E7368DE}" dt="2026-04-13T14:26:49.708" v="6576" actId="1076"/>
          <ac:picMkLst>
            <pc:docMk/>
            <pc:sldMk cId="3243648513" sldId="374"/>
            <ac:picMk id="7" creationId="{E7FC1456-979F-2280-28B2-A6DE58054910}"/>
          </ac:picMkLst>
        </pc:picChg>
      </pc:sldChg>
      <pc:sldChg chg="modSp add del mod">
        <pc:chgData name="Karina Hossfeld" userId="be0b8066-ccf7-44d3-8c74-dc3048a57faa" providerId="ADAL" clId="{D8C974CB-349A-4BBB-8DBF-DB986E7368DE}" dt="2026-04-13T15:34:40.125" v="7231" actId="47"/>
        <pc:sldMkLst>
          <pc:docMk/>
          <pc:sldMk cId="1934452339" sldId="375"/>
        </pc:sldMkLst>
        <pc:spChg chg="mod">
          <ac:chgData name="Karina Hossfeld" userId="be0b8066-ccf7-44d3-8c74-dc3048a57faa" providerId="ADAL" clId="{D8C974CB-349A-4BBB-8DBF-DB986E7368DE}" dt="2026-04-13T15:29:45.560" v="7200" actId="1076"/>
          <ac:spMkLst>
            <pc:docMk/>
            <pc:sldMk cId="1934452339" sldId="375"/>
            <ac:spMk id="4" creationId="{03C24C87-9950-D751-F645-1416A0106B26}"/>
          </ac:spMkLst>
        </pc:spChg>
        <pc:spChg chg="mod">
          <ac:chgData name="Karina Hossfeld" userId="be0b8066-ccf7-44d3-8c74-dc3048a57faa" providerId="ADAL" clId="{D8C974CB-349A-4BBB-8DBF-DB986E7368DE}" dt="2026-04-13T15:20:37.983" v="7158" actId="12"/>
          <ac:spMkLst>
            <pc:docMk/>
            <pc:sldMk cId="1934452339" sldId="375"/>
            <ac:spMk id="7" creationId="{570F8DAC-2FEA-7392-B31A-2309C0C3E7CB}"/>
          </ac:spMkLst>
        </pc:spChg>
      </pc:sldChg>
      <pc:sldChg chg="addSp delSp modSp add mod">
        <pc:chgData name="Karina Hossfeld" userId="be0b8066-ccf7-44d3-8c74-dc3048a57faa" providerId="ADAL" clId="{D8C974CB-349A-4BBB-8DBF-DB986E7368DE}" dt="2026-04-13T15:52:39.467" v="7499" actId="1076"/>
        <pc:sldMkLst>
          <pc:docMk/>
          <pc:sldMk cId="1881271080" sldId="376"/>
        </pc:sldMkLst>
        <pc:spChg chg="mod">
          <ac:chgData name="Karina Hossfeld" userId="be0b8066-ccf7-44d3-8c74-dc3048a57faa" providerId="ADAL" clId="{D8C974CB-349A-4BBB-8DBF-DB986E7368DE}" dt="2026-04-13T15:52:39.467" v="7499" actId="1076"/>
          <ac:spMkLst>
            <pc:docMk/>
            <pc:sldMk cId="1881271080" sldId="376"/>
            <ac:spMk id="4" creationId="{211DF4AF-3797-DFB2-C133-EB6E2A5C5849}"/>
          </ac:spMkLst>
        </pc:spChg>
        <pc:spChg chg="mod">
          <ac:chgData name="Karina Hossfeld" userId="be0b8066-ccf7-44d3-8c74-dc3048a57faa" providerId="ADAL" clId="{D8C974CB-349A-4BBB-8DBF-DB986E7368DE}" dt="2026-04-13T15:52:31.529" v="7498" actId="1076"/>
          <ac:spMkLst>
            <pc:docMk/>
            <pc:sldMk cId="1881271080" sldId="376"/>
            <ac:spMk id="7" creationId="{030DDA32-7BA6-B1DB-2BC1-54526E1FA725}"/>
          </ac:spMkLst>
        </pc:spChg>
        <pc:picChg chg="del">
          <ac:chgData name="Karina Hossfeld" userId="be0b8066-ccf7-44d3-8c74-dc3048a57faa" providerId="ADAL" clId="{D8C974CB-349A-4BBB-8DBF-DB986E7368DE}" dt="2026-04-13T15:30:38.036" v="7230" actId="478"/>
          <ac:picMkLst>
            <pc:docMk/>
            <pc:sldMk cId="1881271080" sldId="376"/>
            <ac:picMk id="3" creationId="{F6754E34-7E59-9FF5-12B5-26DF057D8A80}"/>
          </ac:picMkLst>
        </pc:picChg>
        <pc:picChg chg="add mod">
          <ac:chgData name="Karina Hossfeld" userId="be0b8066-ccf7-44d3-8c74-dc3048a57faa" providerId="ADAL" clId="{D8C974CB-349A-4BBB-8DBF-DB986E7368DE}" dt="2026-04-13T15:52:19.937" v="7497" actId="1076"/>
          <ac:picMkLst>
            <pc:docMk/>
            <pc:sldMk cId="1881271080" sldId="376"/>
            <ac:picMk id="5" creationId="{58D36EB8-452D-2E40-679F-A2EB4157D005}"/>
          </ac:picMkLst>
        </pc:picChg>
      </pc:sldChg>
      <pc:sldChg chg="modSp add mod">
        <pc:chgData name="Karina Hossfeld" userId="be0b8066-ccf7-44d3-8c74-dc3048a57faa" providerId="ADAL" clId="{D8C974CB-349A-4BBB-8DBF-DB986E7368DE}" dt="2026-04-13T16:01:21.205" v="7553" actId="255"/>
        <pc:sldMkLst>
          <pc:docMk/>
          <pc:sldMk cId="976934238" sldId="377"/>
        </pc:sldMkLst>
        <pc:spChg chg="mod">
          <ac:chgData name="Karina Hossfeld" userId="be0b8066-ccf7-44d3-8c74-dc3048a57faa" providerId="ADAL" clId="{D8C974CB-349A-4BBB-8DBF-DB986E7368DE}" dt="2026-04-13T16:01:21.205" v="7553" actId="255"/>
          <ac:spMkLst>
            <pc:docMk/>
            <pc:sldMk cId="976934238" sldId="377"/>
            <ac:spMk id="4" creationId="{8B01C879-8F8A-61C3-EBD9-7859D1C4C4C5}"/>
          </ac:spMkLst>
        </pc:spChg>
      </pc:sldChg>
      <pc:sldChg chg="modSp add mod">
        <pc:chgData name="Karina Hossfeld" userId="be0b8066-ccf7-44d3-8c74-dc3048a57faa" providerId="ADAL" clId="{D8C974CB-349A-4BBB-8DBF-DB986E7368DE}" dt="2026-04-13T16:01:28.794" v="7554" actId="1076"/>
        <pc:sldMkLst>
          <pc:docMk/>
          <pc:sldMk cId="1294078692" sldId="378"/>
        </pc:sldMkLst>
        <pc:spChg chg="mod">
          <ac:chgData name="Karina Hossfeld" userId="be0b8066-ccf7-44d3-8c74-dc3048a57faa" providerId="ADAL" clId="{D8C974CB-349A-4BBB-8DBF-DB986E7368DE}" dt="2026-04-13T16:01:28.794" v="7554" actId="1076"/>
          <ac:spMkLst>
            <pc:docMk/>
            <pc:sldMk cId="1294078692" sldId="378"/>
            <ac:spMk id="4" creationId="{69578FEE-C86D-0E0E-6EF6-4F4A1A390E6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13/4/2026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13/4/2026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12038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C1E3-C15D-B657-28B8-5042151D5F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743346-E776-3116-E813-A174BCBA0C7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CDA298-2F63-EA84-C29A-AB1D2ACC61E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58E1C3E-1FA0-C5BE-1B83-B9E2081D2A4F}"/>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03391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4489-E9AB-9BBC-445E-D4FC47F259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7528F4-A46B-723B-4B8C-C179F198D2F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0E3123E-EC1D-33C7-D3FE-0483C6EE4AD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7CBD87A-CF9A-E6D1-742B-69D88F81A9FC}"/>
              </a:ext>
            </a:extLst>
          </p:cNvPr>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0838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‹Nr.›</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302167"/>
          </a:xfrm>
        </p:spPr>
        <p:txBody>
          <a:bodyPr>
            <a:normAutofit fontScale="90000"/>
          </a:bodyPr>
          <a:lstStyle/>
          <a:p>
            <a:pPr algn="ctr"/>
            <a:r>
              <a:rPr lang="de-DE" sz="4000" i="1" dirty="0"/>
              <a:t>AgeWise Handbook</a:t>
            </a:r>
            <a:br>
              <a:rPr lang="de-DE" sz="4000" i="1" dirty="0"/>
            </a:br>
            <a:r>
              <a:rPr lang="de-DE" sz="4000" i="1" dirty="0"/>
              <a:t> </a:t>
            </a:r>
            <a:br>
              <a:rPr lang="de-DE" sz="4000" i="1" dirty="0"/>
            </a:br>
            <a:r>
              <a:rPr lang="en-US" sz="3100" i="1" dirty="0"/>
              <a:t>Module 6</a:t>
            </a:r>
            <a:br>
              <a:rPr lang="en-US" sz="3100" i="1" dirty="0"/>
            </a:br>
            <a:r>
              <a:rPr lang="en-US" sz="3100" i="1" dirty="0"/>
              <a:t>Otherisms in working with older and very elderly adults</a:t>
            </a:r>
            <a:br>
              <a:rPr lang="de-DE" dirty="0"/>
            </a:b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646331"/>
          </a:xfrm>
          <a:prstGeom prst="rect">
            <a:avLst/>
          </a:prstGeom>
          <a:noFill/>
        </p:spPr>
        <p:txBody>
          <a:bodyPr wrap="square" rtlCol="0">
            <a:spAutoFit/>
          </a:bodyPr>
          <a:lstStyle/>
          <a:p>
            <a:pPr algn="ctr"/>
            <a:r>
              <a:rPr lang="en-US" dirty="0"/>
              <a:t>Karina Hoßfeld - Association of Lower Saxony Educational Initiatives</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b="1" dirty="0"/>
              <a:t>That's what it's all about...</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3"/>
          <a:stretch>
            <a:fillRect/>
          </a:stretch>
        </p:blipFill>
        <p:spPr>
          <a:xfrm rot="21218384">
            <a:off x="1828691" y="1376702"/>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70854" y="4676074"/>
            <a:ext cx="3435164"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4"/>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816832"/>
              <a:ext cx="2564524" cy="325345"/>
            </a:xfrm>
            <a:prstGeom prst="rect">
              <a:avLst/>
            </a:prstGeom>
            <a:noFill/>
          </p:spPr>
          <p:txBody>
            <a:bodyPr wrap="square" rtlCol="0">
              <a:spAutoFit/>
            </a:bodyPr>
            <a:lstStyle/>
            <a:p>
              <a:pPr algn="ct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717259" y="4078068"/>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4"/>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560484" y="1309404"/>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4"/>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3010394" y="2067951"/>
              <a:ext cx="2564524" cy="504662"/>
            </a:xfrm>
            <a:prstGeom prst="rect">
              <a:avLst/>
            </a:prstGeom>
            <a:noFill/>
          </p:spPr>
          <p:txBody>
            <a:bodyPr wrap="square" rtlCol="0">
              <a:spAutoFit/>
            </a:bodyPr>
            <a:lstStyle/>
            <a:p>
              <a:pPr algn="ctr"/>
              <a:r>
                <a:rPr lang="de-DE" sz="2400" dirty="0"/>
                <a:t>Herausforderungen in der Praxis</a:t>
              </a:r>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1428012" y="3091797"/>
            <a:ext cx="3485273" cy="1221863"/>
            <a:chOff x="8398278" y="1724310"/>
            <a:chExt cx="3145687"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4"/>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29238" y="1984144"/>
              <a:ext cx="3014727" cy="325344"/>
            </a:xfrm>
            <a:prstGeom prst="rect">
              <a:avLst/>
            </a:prstGeom>
            <a:noFill/>
          </p:spPr>
          <p:txBody>
            <a:bodyPr wrap="square" rtlCol="0">
              <a:spAutoFit/>
            </a:bodyPr>
            <a:lstStyle/>
            <a:p>
              <a:pPr algn="ctr"/>
              <a:r>
                <a:rPr lang="de-DE" sz="2400" dirty="0"/>
                <a:t>Intersektionalität</a:t>
              </a:r>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53793" y="4238496"/>
            <a:ext cx="3044268" cy="830997"/>
          </a:xfrm>
          <a:prstGeom prst="rect">
            <a:avLst/>
          </a:prstGeom>
          <a:noFill/>
        </p:spPr>
        <p:txBody>
          <a:bodyPr wrap="square">
            <a:spAutoFit/>
          </a:bodyPr>
          <a:lstStyle/>
          <a:p>
            <a:r>
              <a:rPr lang="en-US" sz="2400" dirty="0"/>
              <a:t>Otherism in </a:t>
            </a:r>
            <a:r>
              <a:rPr lang="en-US" sz="2400" dirty="0" err="1"/>
              <a:t>Bezug</a:t>
            </a:r>
            <a:r>
              <a:rPr lang="en-US" sz="2400" dirty="0"/>
              <a:t> auf Sexualität </a:t>
            </a:r>
            <a:r>
              <a:rPr lang="en-US" sz="2400" dirty="0" err="1"/>
              <a:t>im</a:t>
            </a:r>
            <a:r>
              <a:rPr lang="en-US" sz="2400" dirty="0"/>
              <a:t> Alter</a:t>
            </a:r>
          </a:p>
        </p:txBody>
      </p:sp>
      <p:sp>
        <p:nvSpPr>
          <p:cNvPr id="5" name="Textfeld 4">
            <a:extLst>
              <a:ext uri="{FF2B5EF4-FFF2-40B4-BE49-F238E27FC236}">
                <a16:creationId xmlns:a16="http://schemas.microsoft.com/office/drawing/2014/main" id="{4CA57A8B-ADF1-DF12-121D-BAB451DFA5F1}"/>
              </a:ext>
            </a:extLst>
          </p:cNvPr>
          <p:cNvSpPr txBox="1"/>
          <p:nvPr/>
        </p:nvSpPr>
        <p:spPr>
          <a:xfrm rot="21157697">
            <a:off x="781413" y="4756128"/>
            <a:ext cx="2877020" cy="830997"/>
          </a:xfrm>
          <a:prstGeom prst="rect">
            <a:avLst/>
          </a:prstGeom>
          <a:noFill/>
        </p:spPr>
        <p:txBody>
          <a:bodyPr wrap="square">
            <a:spAutoFit/>
          </a:bodyPr>
          <a:lstStyle/>
          <a:p>
            <a:r>
              <a:rPr lang="de-DE" sz="2400" dirty="0" err="1"/>
              <a:t>Otherism</a:t>
            </a:r>
            <a:r>
              <a:rPr lang="de-DE" sz="2400" dirty="0"/>
              <a:t>- Bedeutung </a:t>
            </a:r>
          </a:p>
          <a:p>
            <a:r>
              <a:rPr lang="de-DE" sz="2400" dirty="0"/>
              <a:t>und Auswirkungen</a:t>
            </a:r>
          </a:p>
        </p:txBody>
      </p:sp>
      <p:pic>
        <p:nvPicPr>
          <p:cNvPr id="6" name="Grafik 5" descr="Ein Bild, das Rechteck, Kunst enthält.&#10;&#10;KI-generierte Inhalte können fehlerhaft sein.">
            <a:extLst>
              <a:ext uri="{FF2B5EF4-FFF2-40B4-BE49-F238E27FC236}">
                <a16:creationId xmlns:a16="http://schemas.microsoft.com/office/drawing/2014/main" id="{20E59279-1754-F14F-6E99-6BDAE7449A61}"/>
              </a:ext>
            </a:extLst>
          </p:cNvPr>
          <p:cNvPicPr>
            <a:picLocks noChangeAspect="1"/>
          </p:cNvPicPr>
          <p:nvPr/>
        </p:nvPicPr>
        <p:blipFill>
          <a:blip r:embed="rId4"/>
          <a:stretch>
            <a:fillRect/>
          </a:stretch>
        </p:blipFill>
        <p:spPr>
          <a:xfrm rot="21305993">
            <a:off x="8152682" y="1154225"/>
            <a:ext cx="3642349" cy="1417874"/>
          </a:xfrm>
          <a:prstGeom prst="rect">
            <a:avLst/>
          </a:prstGeom>
        </p:spPr>
      </p:pic>
      <p:sp>
        <p:nvSpPr>
          <p:cNvPr id="18" name="Textfeld 17">
            <a:extLst>
              <a:ext uri="{FF2B5EF4-FFF2-40B4-BE49-F238E27FC236}">
                <a16:creationId xmlns:a16="http://schemas.microsoft.com/office/drawing/2014/main" id="{1C4692A0-E774-0C26-3ED7-63AC2C08076A}"/>
              </a:ext>
            </a:extLst>
          </p:cNvPr>
          <p:cNvSpPr txBox="1"/>
          <p:nvPr/>
        </p:nvSpPr>
        <p:spPr>
          <a:xfrm rot="21255527">
            <a:off x="8363730" y="1489596"/>
            <a:ext cx="3044268" cy="461665"/>
          </a:xfrm>
          <a:prstGeom prst="rect">
            <a:avLst/>
          </a:prstGeom>
          <a:noFill/>
        </p:spPr>
        <p:txBody>
          <a:bodyPr wrap="square">
            <a:spAutoFit/>
          </a:bodyPr>
          <a:lstStyle/>
          <a:p>
            <a:r>
              <a:rPr lang="en-US" sz="2400" dirty="0" err="1"/>
              <a:t>Leitlinien</a:t>
            </a:r>
            <a:r>
              <a:rPr lang="en-US" sz="2400" dirty="0"/>
              <a:t> für die Praxis</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1658393117"/>
              </p:ext>
            </p:extLst>
          </p:nvPr>
        </p:nvGraphicFramePr>
        <p:xfrm>
          <a:off x="4120055" y="1630542"/>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buClr>
                          <a:schemeClr val="accent3"/>
                        </a:buClr>
                        <a:buFont typeface="Arial" panose="020B0604020202020204" pitchFamily="34" charset="0"/>
                        <a:buChar char="•"/>
                      </a:pPr>
                      <a:r>
                        <a:rPr lang="de-DE" sz="2400" b="1" kern="1200" dirty="0">
                          <a:solidFill>
                            <a:schemeClr val="dk1"/>
                          </a:solidFill>
                          <a:effectLst/>
                          <a:latin typeface="+mn-lt"/>
                          <a:ea typeface="+mn-ea"/>
                          <a:cs typeface="+mn-cs"/>
                        </a:rPr>
                        <a:t>Ansatzpunkte </a:t>
                      </a:r>
                      <a:r>
                        <a:rPr lang="de-DE" sz="2400" b="0" kern="1200" dirty="0">
                          <a:solidFill>
                            <a:schemeClr val="dk1"/>
                          </a:solidFill>
                          <a:effectLst/>
                          <a:latin typeface="+mn-lt"/>
                          <a:ea typeface="+mn-ea"/>
                          <a:cs typeface="+mn-cs"/>
                        </a:rPr>
                        <a:t>für die eigene Arbeit erhalten, um „other-</a:t>
                      </a:r>
                      <a:r>
                        <a:rPr lang="de-DE" sz="2400" b="0" kern="1200" dirty="0" err="1">
                          <a:solidFill>
                            <a:schemeClr val="dk1"/>
                          </a:solidFill>
                          <a:effectLst/>
                          <a:latin typeface="+mn-lt"/>
                          <a:ea typeface="+mn-ea"/>
                          <a:cs typeface="+mn-cs"/>
                        </a:rPr>
                        <a:t>isms</a:t>
                      </a:r>
                      <a:r>
                        <a:rPr lang="de-DE" sz="2400" b="0" kern="1200" dirty="0">
                          <a:solidFill>
                            <a:schemeClr val="dk1"/>
                          </a:solidFill>
                          <a:effectLst/>
                          <a:latin typeface="+mn-lt"/>
                          <a:ea typeface="+mn-ea"/>
                          <a:cs typeface="+mn-cs"/>
                        </a:rPr>
                        <a:t>“ als strukturelle Praxis zu erkennen (nicht nur als individuelle Haltung),</a:t>
                      </a:r>
                    </a:p>
                    <a:p>
                      <a:pPr marL="342900" lvl="0" indent="-342900">
                        <a:buClr>
                          <a:schemeClr val="accent3"/>
                        </a:buClr>
                        <a:buFont typeface="Arial" panose="020B0604020202020204" pitchFamily="34" charset="0"/>
                        <a:buChar char="•"/>
                      </a:pPr>
                      <a:r>
                        <a:rPr lang="de-DE" sz="2400" b="0" kern="1200" dirty="0">
                          <a:solidFill>
                            <a:schemeClr val="dk1"/>
                          </a:solidFill>
                          <a:effectLst/>
                          <a:latin typeface="+mn-lt"/>
                          <a:ea typeface="+mn-ea"/>
                          <a:cs typeface="+mn-cs"/>
                        </a:rPr>
                        <a:t>ein </a:t>
                      </a:r>
                      <a:r>
                        <a:rPr lang="de-DE" sz="2400" b="1" kern="1200" dirty="0">
                          <a:solidFill>
                            <a:schemeClr val="dk1"/>
                          </a:solidFill>
                          <a:effectLst/>
                          <a:latin typeface="+mn-lt"/>
                          <a:ea typeface="+mn-ea"/>
                          <a:cs typeface="+mn-cs"/>
                        </a:rPr>
                        <a:t>tieferes Verständnis </a:t>
                      </a:r>
                      <a:r>
                        <a:rPr lang="de-DE" sz="2400" b="0" kern="1200" dirty="0">
                          <a:solidFill>
                            <a:schemeClr val="dk1"/>
                          </a:solidFill>
                          <a:effectLst/>
                          <a:latin typeface="+mn-lt"/>
                          <a:ea typeface="+mn-ea"/>
                          <a:cs typeface="+mn-cs"/>
                        </a:rPr>
                        <a:t>für die </a:t>
                      </a:r>
                      <a:r>
                        <a:rPr lang="de-DE" sz="2400" b="0" dirty="0"/>
                        <a:t>Überschneidung verschiedener Diskriminierungsformen (</a:t>
                      </a:r>
                      <a:r>
                        <a:rPr lang="de-DE" sz="2400" b="0" kern="1200" dirty="0" err="1">
                          <a:solidFill>
                            <a:schemeClr val="dk1"/>
                          </a:solidFill>
                          <a:effectLst/>
                          <a:latin typeface="+mn-lt"/>
                          <a:ea typeface="+mn-ea"/>
                          <a:cs typeface="+mn-cs"/>
                        </a:rPr>
                        <a:t>Intersektionali</a:t>
                      </a:r>
                      <a:r>
                        <a:rPr lang="de-DE" sz="2400" b="0" kern="1200" dirty="0">
                          <a:solidFill>
                            <a:schemeClr val="dk1"/>
                          </a:solidFill>
                          <a:effectLst/>
                          <a:latin typeface="+mn-lt"/>
                          <a:ea typeface="+mn-ea"/>
                          <a:cs typeface="+mn-cs"/>
                        </a:rPr>
                        <a:t>-tät) entwickeln, </a:t>
                      </a:r>
                    </a:p>
                    <a:p>
                      <a:pPr marL="342900" lvl="0" indent="-342900">
                        <a:buClr>
                          <a:schemeClr val="accent3"/>
                        </a:buClr>
                        <a:buFont typeface="Arial" panose="020B0604020202020204" pitchFamily="34" charset="0"/>
                        <a:buChar char="•"/>
                      </a:pPr>
                      <a:r>
                        <a:rPr lang="de-DE" sz="2400" b="1" kern="1200" dirty="0">
                          <a:solidFill>
                            <a:schemeClr val="dk1"/>
                          </a:solidFill>
                          <a:effectLst/>
                          <a:latin typeface="+mn-lt"/>
                          <a:ea typeface="+mn-ea"/>
                          <a:cs typeface="+mn-cs"/>
                        </a:rPr>
                        <a:t>Ideen und Impulse </a:t>
                      </a:r>
                      <a:r>
                        <a:rPr lang="de-DE" sz="2400" b="0" kern="1200" dirty="0">
                          <a:solidFill>
                            <a:schemeClr val="dk1"/>
                          </a:solidFill>
                          <a:effectLst/>
                          <a:latin typeface="+mn-lt"/>
                          <a:ea typeface="+mn-ea"/>
                          <a:cs typeface="+mn-cs"/>
                        </a:rPr>
                        <a:t>mitnehmen für die Team- und Organisationsentwicklung in Bezug auf  </a:t>
                      </a:r>
                      <a:r>
                        <a:rPr lang="de-DE" sz="2400" b="0" kern="1200" dirty="0" err="1">
                          <a:solidFill>
                            <a:schemeClr val="dk1"/>
                          </a:solidFill>
                          <a:effectLst/>
                          <a:latin typeface="+mn-lt"/>
                          <a:ea typeface="+mn-ea"/>
                          <a:cs typeface="+mn-cs"/>
                        </a:rPr>
                        <a:t>diskrimi-nierungskritische</a:t>
                      </a:r>
                      <a:r>
                        <a:rPr lang="de-DE" sz="2400" b="0" kern="1200" dirty="0">
                          <a:solidFill>
                            <a:schemeClr val="dk1"/>
                          </a:solidFill>
                          <a:effectLst/>
                          <a:latin typeface="+mn-lt"/>
                          <a:ea typeface="+mn-ea"/>
                          <a:cs typeface="+mn-cs"/>
                        </a:rPr>
                        <a:t> Standards, ohne Betroffene zu exponieren oder zu beschämen.</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942157" y="3296200"/>
            <a:ext cx="1880709" cy="2350886"/>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Insight and </a:t>
            </a:r>
            <a:r>
              <a:rPr lang="de-DE" altLang="de-DE" sz="3800" b="1" dirty="0" err="1">
                <a:solidFill>
                  <a:schemeClr val="bg2"/>
                </a:solidFill>
                <a:ea typeface="Open Sans" panose="020B0606030504020204" pitchFamily="34" charset="0"/>
                <a:cs typeface="Open Sans" panose="020B0606030504020204" pitchFamily="34" charset="0"/>
              </a:rPr>
              <a:t>benefit</a:t>
            </a:r>
            <a:endParaRPr lang="de-DE" altLang="de-DE" sz="3800" b="1" dirty="0">
              <a:solidFill>
                <a:schemeClr val="bg2"/>
              </a:solidFill>
              <a:ea typeface="Open Sans" panose="020B0606030504020204" pitchFamily="34" charset="0"/>
              <a:cs typeface="Open Sans" panose="020B0606030504020204" pitchFamily="34" charset="0"/>
            </a:endParaRPr>
          </a:p>
        </p:txBody>
      </p:sp>
      <p:sp>
        <p:nvSpPr>
          <p:cNvPr id="4" name="Textfeld 3">
            <a:extLst>
              <a:ext uri="{FF2B5EF4-FFF2-40B4-BE49-F238E27FC236}">
                <a16:creationId xmlns:a16="http://schemas.microsoft.com/office/drawing/2014/main" id="{D4218E63-C50F-FD4C-01E0-5F6CAE7B30D3}"/>
              </a:ext>
            </a:extLst>
          </p:cNvPr>
          <p:cNvSpPr txBox="1"/>
          <p:nvPr/>
        </p:nvSpPr>
        <p:spPr>
          <a:xfrm>
            <a:off x="-127591" y="1974050"/>
            <a:ext cx="4020206" cy="1454950"/>
          </a:xfrm>
          <a:prstGeom prst="rect">
            <a:avLst/>
          </a:prstGeom>
          <a:noFill/>
        </p:spPr>
        <p:txBody>
          <a:bodyPr wrap="square">
            <a:spAutoFit/>
          </a:bodyPr>
          <a:lstStyle/>
          <a:p>
            <a:pPr marL="457200" algn="ctr">
              <a:lnSpc>
                <a:spcPct val="107000"/>
              </a:lnSpc>
              <a:spcAft>
                <a:spcPts val="800"/>
              </a:spcAft>
              <a:buNone/>
            </a:pPr>
            <a:r>
              <a:rPr lang="de-DE" sz="2800" b="1" dirty="0">
                <a:solidFill>
                  <a:srgbClr val="252223"/>
                </a:solidFill>
                <a:latin typeface="Calibri" panose="020F0502020204030204" pitchFamily="34" charset="0"/>
                <a:ea typeface="Calibri" panose="020F0502020204030204" pitchFamily="34" charset="0"/>
                <a:cs typeface="Calibri" panose="020F0502020204030204" pitchFamily="34" charset="0"/>
              </a:rPr>
              <a:t>Bildungs- und Fachkräfte </a:t>
            </a: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profitieren, weil sie:</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26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Objectives</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3045113635"/>
              </p:ext>
            </p:extLst>
          </p:nvPr>
        </p:nvGraphicFramePr>
        <p:xfrm>
          <a:off x="4352643" y="1470690"/>
          <a:ext cx="7355881" cy="4518666"/>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2" name="Textfeld 1">
            <a:extLst>
              <a:ext uri="{FF2B5EF4-FFF2-40B4-BE49-F238E27FC236}">
                <a16:creationId xmlns:a16="http://schemas.microsoft.com/office/drawing/2014/main" id="{475C1FC9-C708-58D9-86F7-E9460B4BE89A}"/>
              </a:ext>
            </a:extLst>
          </p:cNvPr>
          <p:cNvSpPr txBox="1"/>
          <p:nvPr/>
        </p:nvSpPr>
        <p:spPr>
          <a:xfrm>
            <a:off x="4752753" y="1731749"/>
            <a:ext cx="6103088" cy="4062651"/>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b="1" dirty="0"/>
              <a:t>Sensibilisieren:</a:t>
            </a:r>
            <a:r>
              <a:rPr lang="de-DE" sz="2400" dirty="0"/>
              <a:t> 'unsichtbare' Mechanismen sichtbar machen.</a:t>
            </a:r>
          </a:p>
          <a:p>
            <a:pPr marL="342900" indent="-342900">
              <a:buClr>
                <a:schemeClr val="accent3"/>
              </a:buClr>
              <a:buFont typeface="Arial" panose="020B0604020202020204" pitchFamily="34" charset="0"/>
              <a:buChar char="•"/>
            </a:pPr>
            <a:r>
              <a:rPr lang="de-DE" sz="2400" dirty="0"/>
              <a:t>Stärkung der </a:t>
            </a:r>
            <a:r>
              <a:rPr lang="de-DE" sz="2400" b="1" dirty="0"/>
              <a:t>professionellen Selbstreflexion </a:t>
            </a:r>
            <a:r>
              <a:rPr lang="de-DE" sz="2400" dirty="0"/>
              <a:t>(statt unbewusster Reproduktion von Normen).</a:t>
            </a:r>
          </a:p>
          <a:p>
            <a:pPr marL="342900" indent="-342900">
              <a:buClr>
                <a:schemeClr val="accent3"/>
              </a:buClr>
              <a:buFont typeface="Arial" panose="020B0604020202020204" pitchFamily="34" charset="0"/>
              <a:buChar char="•"/>
            </a:pPr>
            <a:r>
              <a:rPr lang="de-DE" sz="2400" b="1" dirty="0"/>
              <a:t>Vermittlung kulturell sensibler </a:t>
            </a:r>
            <a:r>
              <a:rPr lang="de-DE" sz="2400" dirty="0"/>
              <a:t>und inklusiver </a:t>
            </a:r>
            <a:r>
              <a:rPr lang="de-DE" sz="2400" b="1" dirty="0"/>
              <a:t>Praxis.</a:t>
            </a:r>
          </a:p>
          <a:p>
            <a:pPr marL="342900" indent="-342900">
              <a:buClr>
                <a:schemeClr val="accent3"/>
              </a:buClr>
              <a:buFont typeface="Arial" panose="020B0604020202020204" pitchFamily="34" charset="0"/>
              <a:buChar char="•"/>
            </a:pPr>
            <a:r>
              <a:rPr lang="de-DE" sz="2400" b="1" dirty="0"/>
              <a:t>Förderung ethischer Entscheidungsfindung</a:t>
            </a:r>
            <a:r>
              <a:rPr lang="de-DE" sz="2400" dirty="0"/>
              <a:t>.</a:t>
            </a:r>
          </a:p>
          <a:p>
            <a:pPr marL="342900" indent="-342900">
              <a:buClr>
                <a:schemeClr val="accent3"/>
              </a:buClr>
              <a:buFont typeface="Arial" panose="020B0604020202020204" pitchFamily="34" charset="0"/>
              <a:buChar char="•"/>
            </a:pPr>
            <a:r>
              <a:rPr lang="de-DE" sz="2400" b="1" dirty="0"/>
              <a:t>Erweiterung der Fähigkeiten </a:t>
            </a:r>
            <a:r>
              <a:rPr lang="de-DE" sz="2400" dirty="0"/>
              <a:t>zur Initiierung struktureller </a:t>
            </a:r>
            <a:r>
              <a:rPr lang="de-DE" sz="2400" b="1" dirty="0"/>
              <a:t>Veränderungen.</a:t>
            </a:r>
          </a:p>
          <a:p>
            <a:endParaRPr lang="de-DE" dirty="0"/>
          </a:p>
        </p:txBody>
      </p:sp>
    </p:spTree>
    <p:extLst>
      <p:ext uri="{BB962C8B-B14F-4D97-AF65-F5344CB8AC3E}">
        <p14:creationId xmlns:p14="http://schemas.microsoft.com/office/powerpoint/2010/main" val="110546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024177" y="1226127"/>
            <a:ext cx="6933351" cy="431400"/>
          </a:xfrm>
          <a:prstGeom prst="rect">
            <a:avLst/>
          </a:prstGeom>
        </p:spPr>
        <p:txBody>
          <a:bodyPr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Otherism</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64781" y="2091930"/>
            <a:ext cx="7731458" cy="3108543"/>
          </a:xfrm>
          <a:prstGeom prst="rect">
            <a:avLst/>
          </a:prstGeom>
          <a:noFill/>
        </p:spPr>
        <p:txBody>
          <a:bodyPr wrap="square">
            <a:spAutoFit/>
          </a:bodyPr>
          <a:lstStyle/>
          <a:p>
            <a:pPr>
              <a:buClr>
                <a:schemeClr val="accent1"/>
              </a:buClr>
            </a:pPr>
            <a:r>
              <a:rPr lang="de-DE" sz="2800" b="1" dirty="0">
                <a:solidFill>
                  <a:srgbClr val="D33FB2"/>
                </a:solidFill>
                <a:latin typeface="Calibri" panose="020F0502020204030204" pitchFamily="34" charset="0"/>
                <a:cs typeface="Times New Roman" panose="02020603050405020304" pitchFamily="18" charset="0"/>
              </a:rPr>
              <a:t>Sozialer Prozess, bei dem </a:t>
            </a:r>
          </a:p>
          <a:p>
            <a:pPr marL="342900" indent="-342900">
              <a:buClr>
                <a:schemeClr val="accent1"/>
              </a:buClr>
              <a:buFont typeface="Arial" panose="020B0604020202020204" pitchFamily="34" charset="0"/>
              <a:buChar char="•"/>
            </a:pPr>
            <a:r>
              <a:rPr lang="de-DE" sz="2400" dirty="0"/>
              <a:t>einzelne Personen oder Gruppen („Wir“) </a:t>
            </a:r>
          </a:p>
          <a:p>
            <a:pPr marL="342900" indent="-342900">
              <a:buClr>
                <a:schemeClr val="accent1"/>
              </a:buClr>
              <a:buFont typeface="Arial" panose="020B0604020202020204" pitchFamily="34" charset="0"/>
              <a:buChar char="•"/>
            </a:pPr>
            <a:r>
              <a:rPr lang="de-DE" sz="2400" dirty="0"/>
              <a:t>von anderen Personen oder Gruppen („die Anderen“) abgegrenzt werden; </a:t>
            </a:r>
          </a:p>
          <a:p>
            <a:pPr marL="342900" indent="-342900">
              <a:buClr>
                <a:schemeClr val="accent1"/>
              </a:buClr>
              <a:buFont typeface="Arial" panose="020B0604020202020204" pitchFamily="34" charset="0"/>
              <a:buChar char="•"/>
            </a:pPr>
            <a:r>
              <a:rPr lang="de-DE" sz="2400" dirty="0"/>
              <a:t>Menschen oder Gruppen als „anders“ </a:t>
            </a:r>
            <a:r>
              <a:rPr lang="de-DE" sz="2400" i="1" dirty="0"/>
              <a:t>konstruiert </a:t>
            </a:r>
            <a:r>
              <a:rPr lang="de-DE" sz="2400" dirty="0"/>
              <a:t>werden; </a:t>
            </a:r>
          </a:p>
          <a:p>
            <a:pPr marL="342900" indent="-342900">
              <a:buClr>
                <a:schemeClr val="accent1"/>
              </a:buClr>
              <a:buFont typeface="Arial" panose="020B0604020202020204" pitchFamily="34" charset="0"/>
              <a:buChar char="•"/>
            </a:pPr>
            <a:r>
              <a:rPr lang="de-DE" sz="2400" dirty="0"/>
              <a:t>die nicht-eigene Gruppe als "anders" und "fremd" kategorisiert wird (Abweichung von der Norm= Legitimation für Ausgrenzung).</a:t>
            </a:r>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r>
              <a:rPr lang="de-DE" sz="3600" b="1" dirty="0">
                <a:solidFill>
                  <a:srgbClr val="FFFFFF"/>
                </a:solidFill>
              </a:rPr>
              <a:t>: </a:t>
            </a:r>
            <a:r>
              <a:rPr lang="de-DE" sz="3600" b="1" dirty="0" err="1">
                <a:solidFill>
                  <a:srgbClr val="FFFFFF"/>
                </a:solidFill>
              </a:rPr>
              <a:t>Otherism</a:t>
            </a:r>
            <a:endParaRPr lang="de-DE" sz="3600" b="1" dirty="0">
              <a:solidFill>
                <a:srgbClr val="FFFFFF"/>
              </a:solidFill>
            </a:endParaRPr>
          </a:p>
        </p:txBody>
      </p:sp>
      <p:pic>
        <p:nvPicPr>
          <p:cNvPr id="3" name="Grafik 2">
            <a:extLst>
              <a:ext uri="{FF2B5EF4-FFF2-40B4-BE49-F238E27FC236}">
                <a16:creationId xmlns:a16="http://schemas.microsoft.com/office/drawing/2014/main" id="{577A2460-21BD-4B63-E234-2FCD34E6E0C0}"/>
              </a:ext>
            </a:extLst>
          </p:cNvPr>
          <p:cNvPicPr>
            <a:picLocks noChangeAspect="1"/>
          </p:cNvPicPr>
          <p:nvPr/>
        </p:nvPicPr>
        <p:blipFill>
          <a:blip r:embed="rId3"/>
          <a:stretch>
            <a:fillRect/>
          </a:stretch>
        </p:blipFill>
        <p:spPr>
          <a:xfrm>
            <a:off x="543616" y="2335885"/>
            <a:ext cx="3066554" cy="2859272"/>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3C1A-A319-1E6F-5A3A-81CD0EF4BB73}"/>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4B586D66-747A-387D-D61C-7BB59392DE7E}"/>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Otherism</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D45B30E5-F872-473D-7564-9F3DD6F1052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11DDD23F-52AB-0506-8B9F-C23C981A0FD7}"/>
              </a:ext>
            </a:extLst>
          </p:cNvPr>
          <p:cNvSpPr txBox="1"/>
          <p:nvPr/>
        </p:nvSpPr>
        <p:spPr>
          <a:xfrm>
            <a:off x="3370521" y="1817998"/>
            <a:ext cx="8102008" cy="4893647"/>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de-DE" sz="2400" b="1" dirty="0"/>
              <a:t>Betroffen sind besonders: Sexualität und Identität im späteren Lebensalter. </a:t>
            </a:r>
          </a:p>
          <a:p>
            <a:pPr marL="342900" indent="-342900">
              <a:buClr>
                <a:schemeClr val="accent1"/>
              </a:buClr>
              <a:buFont typeface="Arial" panose="020B0604020202020204" pitchFamily="34" charset="0"/>
              <a:buChar char="•"/>
            </a:pPr>
            <a:r>
              <a:rPr lang="de-DE" sz="2400" dirty="0"/>
              <a:t>Geäußerte Wünsche nach intimen Beziehungen, weichen von der gesellschaftlichen Norm der „jugendlichen Sexualität“ ab </a:t>
            </a:r>
          </a:p>
          <a:p>
            <a:pPr>
              <a:buClr>
                <a:schemeClr val="accent1"/>
              </a:buClr>
            </a:pPr>
            <a:endParaRPr lang="de-DE" sz="2400" b="1" dirty="0"/>
          </a:p>
          <a:p>
            <a:pPr>
              <a:buClr>
                <a:schemeClr val="accent1"/>
              </a:buClr>
            </a:pPr>
            <a:r>
              <a:rPr lang="de-DE" sz="2400" b="1" dirty="0"/>
              <a:t>Die Folge: </a:t>
            </a:r>
          </a:p>
          <a:p>
            <a:pPr>
              <a:buClr>
                <a:schemeClr val="accent1"/>
              </a:buClr>
            </a:pPr>
            <a:endParaRPr lang="de-DE" sz="2400" b="1" dirty="0"/>
          </a:p>
          <a:p>
            <a:pPr marL="342900" indent="-342900">
              <a:buClr>
                <a:schemeClr val="accent1"/>
              </a:buClr>
              <a:buFont typeface="Arial" panose="020B0604020202020204" pitchFamily="34" charset="0"/>
              <a:buChar char="•"/>
            </a:pPr>
            <a:r>
              <a:rPr lang="de-DE" sz="2400" dirty="0"/>
              <a:t>Stigmatisierung des Verhaltens als „unangemessen oder problematisch“,  </a:t>
            </a:r>
          </a:p>
          <a:p>
            <a:pPr marL="342900" indent="-342900">
              <a:buClr>
                <a:schemeClr val="accent1"/>
              </a:buClr>
              <a:buFont typeface="Arial" panose="020B0604020202020204" pitchFamily="34" charset="0"/>
              <a:buChar char="•"/>
            </a:pPr>
            <a:r>
              <a:rPr lang="de-DE" sz="2400" dirty="0"/>
              <a:t>Moralisierung des Verhaltens, insbesondere in institutionellen Pflegekontexten.</a:t>
            </a:r>
          </a:p>
          <a:p>
            <a:pPr>
              <a:buClr>
                <a:schemeClr val="accent1"/>
              </a:buClr>
            </a:pPr>
            <a:endParaRPr lang="de-DE" sz="2400" dirty="0"/>
          </a:p>
        </p:txBody>
      </p:sp>
      <p:sp>
        <p:nvSpPr>
          <p:cNvPr id="15" name="Textfeld 14">
            <a:extLst>
              <a:ext uri="{FF2B5EF4-FFF2-40B4-BE49-F238E27FC236}">
                <a16:creationId xmlns:a16="http://schemas.microsoft.com/office/drawing/2014/main" id="{E891CA70-16E0-26BA-DEFA-FA5416B43EA6}"/>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Otherism</a:t>
            </a:r>
            <a:endParaRPr lang="de-DE" sz="3600" b="1" dirty="0">
              <a:solidFill>
                <a:srgbClr val="FFFFFF"/>
              </a:solidFill>
            </a:endParaRPr>
          </a:p>
        </p:txBody>
      </p:sp>
      <p:pic>
        <p:nvPicPr>
          <p:cNvPr id="3" name="Grafik 2">
            <a:extLst>
              <a:ext uri="{FF2B5EF4-FFF2-40B4-BE49-F238E27FC236}">
                <a16:creationId xmlns:a16="http://schemas.microsoft.com/office/drawing/2014/main" id="{E522B274-F09A-AEA7-E90A-FF5F14CCAC12}"/>
              </a:ext>
            </a:extLst>
          </p:cNvPr>
          <p:cNvPicPr>
            <a:picLocks noChangeAspect="1"/>
          </p:cNvPicPr>
          <p:nvPr/>
        </p:nvPicPr>
        <p:blipFill>
          <a:blip r:embed="rId3"/>
          <a:stretch>
            <a:fillRect/>
          </a:stretch>
        </p:blipFill>
        <p:spPr>
          <a:xfrm>
            <a:off x="430924" y="1737642"/>
            <a:ext cx="2731871" cy="2301448"/>
          </a:xfrm>
          <a:prstGeom prst="rect">
            <a:avLst/>
          </a:prstGeom>
        </p:spPr>
      </p:pic>
    </p:spTree>
    <p:extLst>
      <p:ext uri="{BB962C8B-B14F-4D97-AF65-F5344CB8AC3E}">
        <p14:creationId xmlns:p14="http://schemas.microsoft.com/office/powerpoint/2010/main" val="63001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0EB6-3989-ADFD-2644-121F75F884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CF77144-651A-2922-2F03-46B32D453628}"/>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a:solidFill>
                  <a:srgbClr val="D33FB2"/>
                </a:solidFill>
                <a:latin typeface="Calibri" panose="020F0502020204030204" pitchFamily="34" charset="0"/>
                <a:cs typeface="Times New Roman" panose="02020603050405020304" pitchFamily="18" charset="0"/>
              </a:rPr>
              <a:t>Sexualität im Alter </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9E43F39-37A7-45B3-1C94-1305D3C20FD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0075101-C1B6-B1DD-9640-884E40671699}"/>
              </a:ext>
            </a:extLst>
          </p:cNvPr>
          <p:cNvSpPr txBox="1"/>
          <p:nvPr/>
        </p:nvSpPr>
        <p:spPr>
          <a:xfrm>
            <a:off x="3051543" y="1907590"/>
            <a:ext cx="8846289" cy="4257384"/>
          </a:xfrm>
          <a:prstGeom prst="rect">
            <a:avLst/>
          </a:prstGeom>
          <a:noFill/>
        </p:spPr>
        <p:txBody>
          <a:bodyPr wrap="square">
            <a:spAutoFit/>
          </a:bodyPr>
          <a:lstStyle/>
          <a:p>
            <a:pPr marL="342900" indent="-342900">
              <a:lnSpc>
                <a:spcPct val="107000"/>
              </a:lnSpc>
              <a:spcAft>
                <a:spcPts val="6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Altern wird mit einer kontinuierlichen sexuellen Entwertung erfahren</a:t>
            </a:r>
            <a:endPar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Aft>
                <a:spcPts val="600"/>
              </a:spcAft>
              <a:buClr>
                <a:schemeClr val="accent3"/>
              </a:buClr>
              <a:buFont typeface="Arial" panose="020B0604020202020204" pitchFamily="34" charset="0"/>
              <a:buChar char="•"/>
            </a:pP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b</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egleitet von Sorgen um die eigene Attraktivität, abnehmender Leistungsfähigkeit, diversen Erkrankungen/ Beschwerden. </a:t>
            </a:r>
          </a:p>
          <a:p>
            <a:pPr marL="342900" indent="-342900">
              <a:lnSpc>
                <a:spcPct val="107000"/>
              </a:lnSpc>
              <a:spcAft>
                <a:spcPts val="600"/>
              </a:spcAft>
              <a:buClr>
                <a:schemeClr val="accent3"/>
              </a:buClr>
              <a:buFont typeface="Arial" panose="020B0604020202020204" pitchFamily="34" charset="0"/>
              <a:buChar char="•"/>
            </a:pP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Gesell</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schaftlicher double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standard</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of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aging</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Frauen sind besonders betroffen, weil sie früher als Männer als unattraktiv, alt und asexuell wahrgenommen werden. </a:t>
            </a:r>
          </a:p>
          <a:p>
            <a:pPr marL="342900" indent="-342900">
              <a:lnSpc>
                <a:spcPct val="107000"/>
              </a:lnSpc>
              <a:spcAft>
                <a:spcPts val="6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Gesellschaftliche Normen und Bilder führen dann dazu, dass alternde Menschen sich selbst asexuell beschreiben, obwohl sie nicht so empfinden.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BD2BA8F6-894D-39F1-938E-0B694722ABD1}"/>
              </a:ext>
            </a:extLst>
          </p:cNvPr>
          <p:cNvSpPr txBox="1"/>
          <p:nvPr/>
        </p:nvSpPr>
        <p:spPr>
          <a:xfrm>
            <a:off x="680483" y="15918"/>
            <a:ext cx="6103088" cy="677108"/>
          </a:xfrm>
          <a:prstGeom prst="rect">
            <a:avLst/>
          </a:prstGeom>
          <a:noFill/>
        </p:spPr>
        <p:txBody>
          <a:bodyPr wrap="square">
            <a:spAutoFit/>
          </a:bodyPr>
          <a:lstStyle/>
          <a:p>
            <a:r>
              <a:rPr lang="de-DE" sz="3800" b="1" dirty="0" err="1">
                <a:solidFill>
                  <a:srgbClr val="FFFFFF"/>
                </a:solidFill>
              </a:rPr>
              <a:t>Theoretical</a:t>
            </a:r>
            <a:r>
              <a:rPr lang="de-DE" sz="3800" b="1" dirty="0">
                <a:solidFill>
                  <a:srgbClr val="FFFFFF"/>
                </a:solidFill>
              </a:rPr>
              <a:t> </a:t>
            </a:r>
            <a:r>
              <a:rPr lang="de-DE" sz="3800" b="1" dirty="0" err="1">
                <a:solidFill>
                  <a:srgbClr val="FFFFFF"/>
                </a:solidFill>
              </a:rPr>
              <a:t>framework</a:t>
            </a:r>
            <a:r>
              <a:rPr lang="de-DE" sz="3800" b="1" dirty="0">
                <a:solidFill>
                  <a:srgbClr val="FFFFFF"/>
                </a:solidFill>
              </a:rPr>
              <a:t>: </a:t>
            </a:r>
            <a:endParaRPr lang="de-DE" sz="3800" dirty="0"/>
          </a:p>
        </p:txBody>
      </p:sp>
      <p:pic>
        <p:nvPicPr>
          <p:cNvPr id="6" name="Grafik 5">
            <a:extLst>
              <a:ext uri="{FF2B5EF4-FFF2-40B4-BE49-F238E27FC236}">
                <a16:creationId xmlns:a16="http://schemas.microsoft.com/office/drawing/2014/main" id="{4C58D808-C669-BD98-8E53-D31BDC6A5FAF}"/>
              </a:ext>
            </a:extLst>
          </p:cNvPr>
          <p:cNvPicPr>
            <a:picLocks noChangeAspect="1"/>
          </p:cNvPicPr>
          <p:nvPr/>
        </p:nvPicPr>
        <p:blipFill>
          <a:blip r:embed="rId3"/>
          <a:stretch>
            <a:fillRect/>
          </a:stretch>
        </p:blipFill>
        <p:spPr>
          <a:xfrm>
            <a:off x="510551" y="2250962"/>
            <a:ext cx="2334198" cy="2863298"/>
          </a:xfrm>
          <a:prstGeom prst="rect">
            <a:avLst/>
          </a:prstGeom>
        </p:spPr>
      </p:pic>
    </p:spTree>
    <p:extLst>
      <p:ext uri="{BB962C8B-B14F-4D97-AF65-F5344CB8AC3E}">
        <p14:creationId xmlns:p14="http://schemas.microsoft.com/office/powerpoint/2010/main" val="256784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18A8-88C0-CB76-F200-46130656D169}"/>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B32B71E5-C96A-ED85-1CAA-1078801002EB}"/>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a:solidFill>
                  <a:srgbClr val="D33FB2"/>
                </a:solidFill>
                <a:latin typeface="Calibri" panose="020F0502020204030204" pitchFamily="34" charset="0"/>
                <a:cs typeface="Times New Roman" panose="02020603050405020304" pitchFamily="18" charset="0"/>
              </a:rPr>
              <a:t>Sexualität im Alter </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7CE5662-06AC-5EB0-F67B-A74B3AAC00E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CAC842E9-1A79-3222-3745-EF4E8A22148A}"/>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endParaRPr lang="de-DE" sz="3600" b="1" dirty="0">
              <a:solidFill>
                <a:srgbClr val="FFFFFF"/>
              </a:solidFill>
            </a:endParaRPr>
          </a:p>
        </p:txBody>
      </p:sp>
      <p:sp>
        <p:nvSpPr>
          <p:cNvPr id="3" name="Textfeld 2">
            <a:extLst>
              <a:ext uri="{FF2B5EF4-FFF2-40B4-BE49-F238E27FC236}">
                <a16:creationId xmlns:a16="http://schemas.microsoft.com/office/drawing/2014/main" id="{861C5842-1FCD-3704-AF95-04BB30BD6519}"/>
              </a:ext>
            </a:extLst>
          </p:cNvPr>
          <p:cNvSpPr txBox="1"/>
          <p:nvPr/>
        </p:nvSpPr>
        <p:spPr>
          <a:xfrm>
            <a:off x="3051543" y="1907590"/>
            <a:ext cx="8846289" cy="4411272"/>
          </a:xfrm>
          <a:prstGeom prst="rect">
            <a:avLst/>
          </a:prstGeom>
          <a:noFill/>
        </p:spPr>
        <p:txBody>
          <a:bodyPr wrap="square">
            <a:spAutoFit/>
          </a:bodyPr>
          <a:lstStyle/>
          <a:p>
            <a:pPr>
              <a:lnSpc>
                <a:spcPct val="107000"/>
              </a:lnSpc>
              <a:spcAft>
                <a:spcPts val="600"/>
              </a:spcAft>
              <a:buNone/>
            </a:pPr>
            <a:r>
              <a:rPr lang="de-DE" sz="2400" b="1" dirty="0"/>
              <a:t>Sexualität oft auf den üblichen Koitus reduziert. </a:t>
            </a:r>
          </a:p>
          <a:p>
            <a:pPr>
              <a:lnSpc>
                <a:spcPct val="107000"/>
              </a:lnSpc>
              <a:spcAft>
                <a:spcPts val="600"/>
              </a:spcAft>
              <a:buNone/>
            </a:pPr>
            <a:r>
              <a:rPr lang="de-DE" sz="2400" b="1" dirty="0"/>
              <a:t>Ignoriert werden oft </a:t>
            </a:r>
          </a:p>
          <a:p>
            <a:pPr marL="342900" indent="-342900">
              <a:lnSpc>
                <a:spcPct val="107000"/>
              </a:lnSpc>
              <a:spcAft>
                <a:spcPts val="600"/>
              </a:spcAft>
              <a:buClr>
                <a:schemeClr val="accent3"/>
              </a:buClr>
              <a:buFont typeface="Arial" panose="020B0604020202020204" pitchFamily="34" charset="0"/>
              <a:buChar char="•"/>
            </a:pPr>
            <a:r>
              <a:rPr lang="de-DE" sz="2400" dirty="0"/>
              <a:t>die vielfältigen Bedürfnisse und Aspekte von Sexualität</a:t>
            </a:r>
          </a:p>
          <a:p>
            <a:pPr marL="342900" indent="-342900">
              <a:lnSpc>
                <a:spcPct val="107000"/>
              </a:lnSpc>
              <a:spcAft>
                <a:spcPts val="600"/>
              </a:spcAft>
              <a:buClr>
                <a:schemeClr val="accent3"/>
              </a:buClr>
              <a:buFont typeface="Arial" panose="020B0604020202020204" pitchFamily="34" charset="0"/>
              <a:buChar char="•"/>
            </a:pPr>
            <a:r>
              <a:rPr lang="de-DE" sz="2400" dirty="0"/>
              <a:t>und die geringen/ fehlenden Möglichkeiten zum Austausch, besonders in Institutionen wie Krankenhäusern, Alten- und Pflegeheimen. </a:t>
            </a:r>
          </a:p>
          <a:p>
            <a:pPr marL="342900" indent="-342900">
              <a:lnSpc>
                <a:spcPct val="107000"/>
              </a:lnSpc>
              <a:spcAft>
                <a:spcPts val="600"/>
              </a:spcAft>
              <a:buClr>
                <a:schemeClr val="accent3"/>
              </a:buClr>
              <a:buFont typeface="Arial" panose="020B0604020202020204" pitchFamily="34" charset="0"/>
              <a:buChar char="•"/>
            </a:pPr>
            <a:r>
              <a:rPr lang="de-DE" sz="2400" dirty="0"/>
              <a:t>Das führt zu Fehldeutungen von sexuellen Verhaltensweisen und zu unzureichender Toleranz. </a:t>
            </a:r>
          </a:p>
          <a:p>
            <a:pPr marL="342900" indent="-342900">
              <a:lnSpc>
                <a:spcPct val="107000"/>
              </a:lnSpc>
              <a:spcAft>
                <a:spcPts val="600"/>
              </a:spcAft>
              <a:buClr>
                <a:schemeClr val="accent3"/>
              </a:buClr>
              <a:buFont typeface="Arial" panose="020B0604020202020204" pitchFamily="34" charset="0"/>
              <a:buChar char="•"/>
            </a:pPr>
            <a:r>
              <a:rPr lang="de-DE" sz="2400" dirty="0"/>
              <a:t>Ältere Menschen selbst erleben dann ihre sexuellen Bedürfnisse mitunter schamhaft und als unpassend.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C66652C5-9A49-95C1-007E-899649BC7B54}"/>
              </a:ext>
            </a:extLst>
          </p:cNvPr>
          <p:cNvPicPr>
            <a:picLocks noChangeAspect="1"/>
          </p:cNvPicPr>
          <p:nvPr/>
        </p:nvPicPr>
        <p:blipFill>
          <a:blip r:embed="rId3"/>
          <a:stretch>
            <a:fillRect/>
          </a:stretch>
        </p:blipFill>
        <p:spPr>
          <a:xfrm>
            <a:off x="312795" y="2520596"/>
            <a:ext cx="2738748" cy="2387917"/>
          </a:xfrm>
          <a:prstGeom prst="rect">
            <a:avLst/>
          </a:prstGeom>
        </p:spPr>
      </p:pic>
    </p:spTree>
    <p:extLst>
      <p:ext uri="{BB962C8B-B14F-4D97-AF65-F5344CB8AC3E}">
        <p14:creationId xmlns:p14="http://schemas.microsoft.com/office/powerpoint/2010/main" val="412516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DA351-90BF-713A-B699-752EF97BBDA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7A9B94B-EDFD-1CD5-3A3B-3F82398A1C8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3CE2D58-391E-433A-EEE3-0CD7CAA57D55}"/>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endParaRPr lang="de-DE" sz="3600" b="1" dirty="0">
              <a:solidFill>
                <a:srgbClr val="FFFFFF"/>
              </a:solidFill>
            </a:endParaRPr>
          </a:p>
        </p:txBody>
      </p:sp>
      <p:sp>
        <p:nvSpPr>
          <p:cNvPr id="3" name="Textfeld 2">
            <a:extLst>
              <a:ext uri="{FF2B5EF4-FFF2-40B4-BE49-F238E27FC236}">
                <a16:creationId xmlns:a16="http://schemas.microsoft.com/office/drawing/2014/main" id="{E4E2DE14-26AC-4E1B-C34F-758294CB3475}"/>
              </a:ext>
            </a:extLst>
          </p:cNvPr>
          <p:cNvSpPr txBox="1"/>
          <p:nvPr/>
        </p:nvSpPr>
        <p:spPr>
          <a:xfrm>
            <a:off x="430924" y="1170376"/>
            <a:ext cx="6103088" cy="523220"/>
          </a:xfrm>
          <a:prstGeom prst="rect">
            <a:avLst/>
          </a:prstGeom>
          <a:noFill/>
        </p:spPr>
        <p:txBody>
          <a:bodyPr wrap="square">
            <a:spAutoFit/>
          </a:bodyPr>
          <a:lstStyle/>
          <a:p>
            <a:r>
              <a:rPr lang="de-DE" sz="2800" b="1" dirty="0">
                <a:solidFill>
                  <a:srgbClr val="D33FB2"/>
                </a:solidFill>
                <a:latin typeface="Calibri" panose="020F0502020204030204" pitchFamily="34" charset="0"/>
                <a:cs typeface="Times New Roman" panose="02020603050405020304" pitchFamily="18" charset="0"/>
              </a:rPr>
              <a:t>„Other-</a:t>
            </a:r>
            <a:r>
              <a:rPr lang="de-DE" sz="2800" b="1" dirty="0" err="1">
                <a:solidFill>
                  <a:srgbClr val="D33FB2"/>
                </a:solidFill>
                <a:latin typeface="Calibri" panose="020F0502020204030204" pitchFamily="34" charset="0"/>
                <a:cs typeface="Times New Roman" panose="02020603050405020304" pitchFamily="18" charset="0"/>
              </a:rPr>
              <a:t>isms</a:t>
            </a:r>
            <a:r>
              <a:rPr lang="de-DE" sz="2800" b="1" dirty="0">
                <a:solidFill>
                  <a:srgbClr val="D33FB2"/>
                </a:solidFill>
                <a:latin typeface="Calibri" panose="020F0502020204030204" pitchFamily="34" charset="0"/>
                <a:cs typeface="Times New Roman" panose="02020603050405020304" pitchFamily="18" charset="0"/>
              </a:rPr>
              <a:t>“ wirken im Alter verdichtet </a:t>
            </a:r>
          </a:p>
        </p:txBody>
      </p:sp>
      <p:sp>
        <p:nvSpPr>
          <p:cNvPr id="5" name="Textfeld 4">
            <a:extLst>
              <a:ext uri="{FF2B5EF4-FFF2-40B4-BE49-F238E27FC236}">
                <a16:creationId xmlns:a16="http://schemas.microsoft.com/office/drawing/2014/main" id="{0FD94749-F18C-B4FF-5A25-7001D1AEED18}"/>
              </a:ext>
            </a:extLst>
          </p:cNvPr>
          <p:cNvSpPr txBox="1"/>
          <p:nvPr/>
        </p:nvSpPr>
        <p:spPr>
          <a:xfrm>
            <a:off x="4837814" y="2071286"/>
            <a:ext cx="6826102" cy="4103496"/>
          </a:xfrm>
          <a:prstGeom prst="rect">
            <a:avLst/>
          </a:prstGeom>
          <a:noFill/>
        </p:spPr>
        <p:txBody>
          <a:bodyPr wrap="square">
            <a:spAutoFit/>
          </a:bodyPr>
          <a:lstStyle/>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Lebenslauf-Akkumulation:</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Ungleichheiten wirken über Jahre fort (z. B. niedrigere Einkommen, schlechterer Zugang zu Gesundheitsversorgung, Brüche in Erwerbsbiografien, geringere Renten) und werden im Alter sichtbarer.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2. Institutionelle Abhängigkeit: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Wenn Unterstützungssysteme zunehmen, werden Regeln, Routinen und Deutungsmuster von Institutionen zur zentralen „Schaltstelle“ von Anerkennung und Ausschluss.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17DB170C-7EDC-5583-99B7-4A0B03684E15}"/>
              </a:ext>
            </a:extLst>
          </p:cNvPr>
          <p:cNvSpPr txBox="1"/>
          <p:nvPr/>
        </p:nvSpPr>
        <p:spPr>
          <a:xfrm>
            <a:off x="430924" y="2434326"/>
            <a:ext cx="4034750" cy="2677656"/>
          </a:xfrm>
          <a:prstGeom prst="rect">
            <a:avLst/>
          </a:prstGeom>
          <a:solidFill>
            <a:schemeClr val="accent3">
              <a:lumMod val="20000"/>
              <a:lumOff val="80000"/>
            </a:schemeClr>
          </a:solidFill>
        </p:spPr>
        <p:txBody>
          <a:bodyPr wrap="square">
            <a:spAutoFit/>
          </a:bodyPr>
          <a:lstStyle/>
          <a:p>
            <a:r>
              <a:rPr lang="de-DE" sz="2400" dirty="0">
                <a:solidFill>
                  <a:srgbClr val="252223"/>
                </a:solidFill>
                <a:effectLst/>
                <a:latin typeface="Calibri" panose="020F0502020204030204" pitchFamily="34" charset="0"/>
                <a:ea typeface="Calibri" panose="020F0502020204030204" pitchFamily="34" charset="0"/>
              </a:rPr>
              <a:t>Diskriminierung entsteht zwar nicht erst im Alter - aber ihre Effekte können sich im Alter verdichten. </a:t>
            </a:r>
          </a:p>
          <a:p>
            <a:endParaRPr lang="de-DE" sz="2400" dirty="0">
              <a:solidFill>
                <a:srgbClr val="252223"/>
              </a:solidFill>
              <a:effectLst/>
              <a:latin typeface="Calibri" panose="020F0502020204030204" pitchFamily="34" charset="0"/>
              <a:ea typeface="Calibri" panose="020F0502020204030204" pitchFamily="34" charset="0"/>
            </a:endParaRPr>
          </a:p>
          <a:p>
            <a:r>
              <a:rPr lang="de-DE" sz="2400" b="1" dirty="0">
                <a:solidFill>
                  <a:srgbClr val="252223"/>
                </a:solidFill>
                <a:effectLst/>
                <a:latin typeface="Calibri" panose="020F0502020204030204" pitchFamily="34" charset="0"/>
                <a:ea typeface="Calibri" panose="020F0502020204030204" pitchFamily="34" charset="0"/>
              </a:rPr>
              <a:t>Zwei Mechanismen sind dafür besonders zentral:</a:t>
            </a:r>
            <a:endParaRPr lang="de-DE" sz="2400" b="1" dirty="0"/>
          </a:p>
        </p:txBody>
      </p:sp>
    </p:spTree>
    <p:extLst>
      <p:ext uri="{BB962C8B-B14F-4D97-AF65-F5344CB8AC3E}">
        <p14:creationId xmlns:p14="http://schemas.microsoft.com/office/powerpoint/2010/main" val="349325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74052-7CD7-F2B2-C34B-E2D33758EAAB}"/>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C100F5F-FE66-CF1B-F1CB-3BD3ED1FD10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0948967-8AAE-634A-3252-6814B9E29CF8}"/>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endParaRPr lang="de-DE" sz="3600" b="1" dirty="0">
              <a:solidFill>
                <a:srgbClr val="FFFFFF"/>
              </a:solidFill>
            </a:endParaRPr>
          </a:p>
        </p:txBody>
      </p:sp>
      <p:sp>
        <p:nvSpPr>
          <p:cNvPr id="3" name="Textfeld 2">
            <a:extLst>
              <a:ext uri="{FF2B5EF4-FFF2-40B4-BE49-F238E27FC236}">
                <a16:creationId xmlns:a16="http://schemas.microsoft.com/office/drawing/2014/main" id="{A34AFDB7-C85B-0339-39E2-564ACC84DF3C}"/>
              </a:ext>
            </a:extLst>
          </p:cNvPr>
          <p:cNvSpPr txBox="1"/>
          <p:nvPr/>
        </p:nvSpPr>
        <p:spPr>
          <a:xfrm>
            <a:off x="723014" y="1048822"/>
            <a:ext cx="10419907" cy="523220"/>
          </a:xfrm>
          <a:prstGeom prst="rect">
            <a:avLst/>
          </a:prstGeom>
          <a:noFill/>
        </p:spPr>
        <p:txBody>
          <a:bodyPr wrap="square">
            <a:spAutoFit/>
          </a:bodyPr>
          <a:lstStyle/>
          <a:p>
            <a:r>
              <a:rPr lang="de-DE" sz="2800" b="1" dirty="0">
                <a:solidFill>
                  <a:srgbClr val="D33FB2"/>
                </a:solidFill>
                <a:latin typeface="Calibri" panose="020F0502020204030204" pitchFamily="34" charset="0"/>
                <a:cs typeface="Times New Roman" panose="02020603050405020304" pitchFamily="18" charset="0"/>
              </a:rPr>
              <a:t>Other-</a:t>
            </a:r>
            <a:r>
              <a:rPr lang="de-DE" sz="2800" b="1" dirty="0" err="1">
                <a:solidFill>
                  <a:srgbClr val="D33FB2"/>
                </a:solidFill>
                <a:latin typeface="Calibri" panose="020F0502020204030204" pitchFamily="34" charset="0"/>
                <a:cs typeface="Times New Roman" panose="02020603050405020304" pitchFamily="18" charset="0"/>
              </a:rPr>
              <a:t>ism</a:t>
            </a:r>
            <a:r>
              <a:rPr lang="de-DE" sz="2800" b="1" dirty="0">
                <a:solidFill>
                  <a:srgbClr val="D33FB2"/>
                </a:solidFill>
                <a:latin typeface="Calibri" panose="020F0502020204030204" pitchFamily="34" charset="0"/>
                <a:cs typeface="Times New Roman" panose="02020603050405020304" pitchFamily="18" charset="0"/>
              </a:rPr>
              <a:t> Mechanismen in Bezug auf Sexualität und Intimität</a:t>
            </a:r>
          </a:p>
        </p:txBody>
      </p:sp>
      <p:sp>
        <p:nvSpPr>
          <p:cNvPr id="5" name="Textfeld 4">
            <a:extLst>
              <a:ext uri="{FF2B5EF4-FFF2-40B4-BE49-F238E27FC236}">
                <a16:creationId xmlns:a16="http://schemas.microsoft.com/office/drawing/2014/main" id="{D7DF79CD-69CA-028C-47B9-1C0E33E1E0F7}"/>
              </a:ext>
            </a:extLst>
          </p:cNvPr>
          <p:cNvSpPr txBox="1"/>
          <p:nvPr/>
        </p:nvSpPr>
        <p:spPr>
          <a:xfrm>
            <a:off x="3180784" y="2327163"/>
            <a:ext cx="8899452" cy="3148811"/>
          </a:xfrm>
          <a:prstGeom prst="rect">
            <a:avLst/>
          </a:prstGeom>
          <a:noFill/>
        </p:spPr>
        <p:txBody>
          <a:bodyPr wrap="square">
            <a:spAutoFit/>
          </a:bodyPr>
          <a:lstStyle/>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Unsichtbarmachung</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Bedürfnisse werden nicht abgefragt, nicht dokumentiert, nicht eingeplant.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Dadurch wird aus „</a:t>
            </a:r>
            <a:r>
              <a:rPr lang="de-DE" sz="2400"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nicht angesprochen</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schnell „</a:t>
            </a:r>
            <a:r>
              <a:rPr lang="de-DE" sz="2400"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nicht existent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Das trifft marginalisierte Gruppen besonders stark, weil sie ohnehin häufiger mit Stigma rechnen und eine Offenlegung (z. B. als queer oder trans) risikobehaftet sein kann.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8D339B0D-9D1F-B6F6-84B3-66B4CC7517A9}"/>
              </a:ext>
            </a:extLst>
          </p:cNvPr>
          <p:cNvPicPr>
            <a:picLocks noChangeAspect="1"/>
          </p:cNvPicPr>
          <p:nvPr/>
        </p:nvPicPr>
        <p:blipFill>
          <a:blip r:embed="rId3"/>
          <a:stretch>
            <a:fillRect/>
          </a:stretch>
        </p:blipFill>
        <p:spPr>
          <a:xfrm>
            <a:off x="952602" y="2746455"/>
            <a:ext cx="1695687" cy="2172003"/>
          </a:xfrm>
          <a:prstGeom prst="rect">
            <a:avLst/>
          </a:prstGeom>
        </p:spPr>
      </p:pic>
    </p:spTree>
    <p:extLst>
      <p:ext uri="{BB962C8B-B14F-4D97-AF65-F5344CB8AC3E}">
        <p14:creationId xmlns:p14="http://schemas.microsoft.com/office/powerpoint/2010/main" val="2529148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2731-16D8-F244-1B00-DA5F46E40F2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F854C16D-45ED-774C-4B45-88197965197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642A8229-8A41-A4CC-9568-941FC04EDF1C}"/>
              </a:ext>
            </a:extLst>
          </p:cNvPr>
          <p:cNvSpPr txBox="1"/>
          <p:nvPr/>
        </p:nvSpPr>
        <p:spPr>
          <a:xfrm>
            <a:off x="430923" y="146355"/>
            <a:ext cx="11318053" cy="584775"/>
          </a:xfrm>
          <a:prstGeom prst="rect">
            <a:avLst/>
          </a:prstGeom>
          <a:noFill/>
        </p:spPr>
        <p:txBody>
          <a:bodyPr wrap="square" rtlCol="0">
            <a:spAutoFit/>
          </a:bodyPr>
          <a:lstStyle/>
          <a:p>
            <a:r>
              <a:rPr lang="de-DE" sz="3200" b="1" dirty="0">
                <a:solidFill>
                  <a:srgbClr val="FFFFFF"/>
                </a:solidFill>
                <a:latin typeface="Calibri" panose="020F0502020204030204" pitchFamily="34" charset="0"/>
                <a:cs typeface="Times New Roman" panose="02020603050405020304" pitchFamily="18" charset="0"/>
              </a:rPr>
              <a:t>Other-</a:t>
            </a:r>
            <a:r>
              <a:rPr lang="de-DE" sz="3200" b="1" dirty="0" err="1">
                <a:solidFill>
                  <a:srgbClr val="FFFFFF"/>
                </a:solidFill>
                <a:latin typeface="Calibri" panose="020F0502020204030204" pitchFamily="34" charset="0"/>
                <a:cs typeface="Times New Roman" panose="02020603050405020304" pitchFamily="18" charset="0"/>
              </a:rPr>
              <a:t>isms</a:t>
            </a:r>
            <a:r>
              <a:rPr lang="de-DE" sz="3200" b="1" dirty="0">
                <a:solidFill>
                  <a:srgbClr val="FFFFFF"/>
                </a:solidFill>
                <a:latin typeface="Calibri" panose="020F0502020204030204" pitchFamily="34" charset="0"/>
                <a:cs typeface="Times New Roman" panose="02020603050405020304" pitchFamily="18" charset="0"/>
              </a:rPr>
              <a:t> Mechanismen in Bezug auf Sexualität und Intimität</a:t>
            </a:r>
          </a:p>
        </p:txBody>
      </p:sp>
      <p:sp>
        <p:nvSpPr>
          <p:cNvPr id="2" name="Sprechblase: rechteckig 1">
            <a:extLst>
              <a:ext uri="{FF2B5EF4-FFF2-40B4-BE49-F238E27FC236}">
                <a16:creationId xmlns:a16="http://schemas.microsoft.com/office/drawing/2014/main" id="{5E7A8485-B61F-2730-ED92-C97B143C597F}"/>
              </a:ext>
            </a:extLst>
          </p:cNvPr>
          <p:cNvSpPr/>
          <p:nvPr/>
        </p:nvSpPr>
        <p:spPr>
          <a:xfrm>
            <a:off x="430923" y="2057617"/>
            <a:ext cx="5116631" cy="1871330"/>
          </a:xfrm>
          <a:prstGeom prst="wedgeRectCallout">
            <a:avLst>
              <a:gd name="adj1" fmla="val -46225"/>
              <a:gd name="adj2" fmla="val 70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„Die Hausärzte bei ihren 60 plus oder 70 plus … überhaupt nicht drauf kommen, da zu fragen, wie ist denn eigentlich das Sexualleben? … Weil dann vorunterstellt wird, so, da ist doch gar nichts mehr.“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73A5FA4-A5F2-D43F-5DB4-FCA6CCFD5D32}"/>
              </a:ext>
            </a:extLst>
          </p:cNvPr>
          <p:cNvSpPr txBox="1"/>
          <p:nvPr/>
        </p:nvSpPr>
        <p:spPr>
          <a:xfrm>
            <a:off x="5741582" y="1938178"/>
            <a:ext cx="5612818" cy="1200329"/>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solidFill>
                  <a:srgbClr val="252223"/>
                </a:solidFill>
                <a:latin typeface="Calibri" panose="020F0502020204030204" pitchFamily="34" charset="0"/>
                <a:ea typeface="Calibri" panose="020F0502020204030204" pitchFamily="34" charset="0"/>
              </a:rPr>
              <a:t>D</a:t>
            </a:r>
            <a:r>
              <a:rPr lang="de-DE" sz="2400" dirty="0">
                <a:solidFill>
                  <a:srgbClr val="252223"/>
                </a:solidFill>
                <a:effectLst/>
                <a:latin typeface="Calibri" panose="020F0502020204030204" pitchFamily="34" charset="0"/>
                <a:ea typeface="Calibri" panose="020F0502020204030204" pitchFamily="34" charset="0"/>
              </a:rPr>
              <a:t>er Zusammenhang von Gesundheit und Sexualität in Anamnese Gesprächen meist vernachlässigt. </a:t>
            </a:r>
            <a:endParaRPr lang="de-DE" sz="2400" dirty="0"/>
          </a:p>
        </p:txBody>
      </p:sp>
      <p:pic>
        <p:nvPicPr>
          <p:cNvPr id="10" name="Grafik 9">
            <a:extLst>
              <a:ext uri="{FF2B5EF4-FFF2-40B4-BE49-F238E27FC236}">
                <a16:creationId xmlns:a16="http://schemas.microsoft.com/office/drawing/2014/main" id="{0FAFB909-2C53-3AFC-3378-AFF14F730FEA}"/>
              </a:ext>
            </a:extLst>
          </p:cNvPr>
          <p:cNvPicPr>
            <a:picLocks noChangeAspect="1"/>
          </p:cNvPicPr>
          <p:nvPr/>
        </p:nvPicPr>
        <p:blipFill>
          <a:blip r:embed="rId3"/>
          <a:stretch>
            <a:fillRect/>
          </a:stretch>
        </p:blipFill>
        <p:spPr>
          <a:xfrm>
            <a:off x="4462630" y="3976794"/>
            <a:ext cx="1369822" cy="1712277"/>
          </a:xfrm>
          <a:prstGeom prst="rect">
            <a:avLst/>
          </a:prstGeom>
        </p:spPr>
      </p:pic>
      <p:sp>
        <p:nvSpPr>
          <p:cNvPr id="8" name="Textfeld 7">
            <a:extLst>
              <a:ext uri="{FF2B5EF4-FFF2-40B4-BE49-F238E27FC236}">
                <a16:creationId xmlns:a16="http://schemas.microsoft.com/office/drawing/2014/main" id="{46E6F112-7259-CD63-3AE1-180713FC225F}"/>
              </a:ext>
            </a:extLst>
          </p:cNvPr>
          <p:cNvSpPr txBox="1"/>
          <p:nvPr/>
        </p:nvSpPr>
        <p:spPr>
          <a:xfrm>
            <a:off x="5885801" y="3964145"/>
            <a:ext cx="6103088" cy="1938992"/>
          </a:xfrm>
          <a:prstGeom prst="rect">
            <a:avLst/>
          </a:prstGeom>
          <a:noFill/>
        </p:spPr>
        <p:txBody>
          <a:bodyPr wrap="square">
            <a:spAutoFit/>
          </a:bodyPr>
          <a:lstStyle/>
          <a:p>
            <a:r>
              <a:rPr lang="de-DE" sz="2400" b="1" dirty="0">
                <a:solidFill>
                  <a:srgbClr val="252223"/>
                </a:solidFill>
                <a:effectLst/>
                <a:latin typeface="Calibri" panose="020F0502020204030204" pitchFamily="34" charset="0"/>
                <a:ea typeface="Calibri" panose="020F0502020204030204" pitchFamily="34" charset="0"/>
              </a:rPr>
              <a:t>     Kernpunkt:</a:t>
            </a:r>
            <a:r>
              <a:rPr lang="de-DE" sz="2400" dirty="0">
                <a:solidFill>
                  <a:srgbClr val="252223"/>
                </a:solidFill>
                <a:effectLst/>
                <a:latin typeface="Calibri" panose="020F0502020204030204" pitchFamily="34" charset="0"/>
                <a:ea typeface="Calibri" panose="020F0502020204030204" pitchFamily="34" charset="0"/>
              </a:rPr>
              <a:t> </a:t>
            </a:r>
          </a:p>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Schweigen oder Verschweigen ist </a:t>
            </a:r>
            <a:r>
              <a:rPr lang="de-DE" sz="2400" b="1" dirty="0">
                <a:solidFill>
                  <a:srgbClr val="252223"/>
                </a:solidFill>
                <a:effectLst/>
                <a:latin typeface="Calibri" panose="020F0502020204030204" pitchFamily="34" charset="0"/>
                <a:ea typeface="Calibri" panose="020F0502020204030204" pitchFamily="34" charset="0"/>
              </a:rPr>
              <a:t>keine</a:t>
            </a:r>
            <a:r>
              <a:rPr lang="de-DE" sz="2400" dirty="0">
                <a:solidFill>
                  <a:srgbClr val="252223"/>
                </a:solidFill>
                <a:effectLst/>
                <a:latin typeface="Calibri" panose="020F0502020204030204" pitchFamily="34" charset="0"/>
                <a:ea typeface="Calibri" panose="020F0502020204030204" pitchFamily="34" charset="0"/>
              </a:rPr>
              <a:t> Neutralität. </a:t>
            </a:r>
          </a:p>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Sie stabilisiert die Norm „Alter = nicht sexuell“ .</a:t>
            </a:r>
            <a:endParaRPr lang="de-DE" sz="2400" dirty="0"/>
          </a:p>
        </p:txBody>
      </p:sp>
      <p:sp>
        <p:nvSpPr>
          <p:cNvPr id="13" name="Textfeld 12">
            <a:extLst>
              <a:ext uri="{FF2B5EF4-FFF2-40B4-BE49-F238E27FC236}">
                <a16:creationId xmlns:a16="http://schemas.microsoft.com/office/drawing/2014/main" id="{9DC384AA-0BFA-F525-2E0B-3816454D4FCA}"/>
              </a:ext>
            </a:extLst>
          </p:cNvPr>
          <p:cNvSpPr txBox="1"/>
          <p:nvPr/>
        </p:nvSpPr>
        <p:spPr>
          <a:xfrm>
            <a:off x="469235" y="4761606"/>
            <a:ext cx="3993395" cy="344069"/>
          </a:xfrm>
          <a:prstGeom prst="rect">
            <a:avLst/>
          </a:prstGeom>
          <a:noFill/>
        </p:spPr>
        <p:txBody>
          <a:bodyPr wrap="square">
            <a:spAutoFit/>
          </a:bodyPr>
          <a:lstStyle/>
          <a:p>
            <a:pPr algn="just">
              <a:lnSpc>
                <a:spcPct val="107000"/>
              </a:lnSpc>
              <a:spcAft>
                <a:spcPts val="800"/>
              </a:spcAft>
              <a:buNone/>
            </a:pPr>
            <a:r>
              <a:rPr lang="de-DE" sz="16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Teilnehmerin im Expert*inneninterview 2025</a:t>
            </a: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569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26DA-BFE1-3483-8BF8-71979410B980}"/>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CA3FF706-9397-3E08-8BD9-C8FBBB3180B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D2F3A033-7C04-D464-93A9-4A61DAA150CC}"/>
              </a:ext>
            </a:extLst>
          </p:cNvPr>
          <p:cNvSpPr txBox="1"/>
          <p:nvPr/>
        </p:nvSpPr>
        <p:spPr>
          <a:xfrm>
            <a:off x="311095" y="110102"/>
            <a:ext cx="11746226" cy="584775"/>
          </a:xfrm>
          <a:prstGeom prst="rect">
            <a:avLst/>
          </a:prstGeom>
          <a:noFill/>
        </p:spPr>
        <p:txBody>
          <a:bodyPr wrap="square">
            <a:spAutoFit/>
          </a:bodyPr>
          <a:lstStyle/>
          <a:p>
            <a:r>
              <a:rPr lang="de-DE" sz="3200" b="1" dirty="0">
                <a:solidFill>
                  <a:srgbClr val="FFFFFF"/>
                </a:solidFill>
                <a:latin typeface="Calibri" panose="020F0502020204030204" pitchFamily="34" charset="0"/>
                <a:cs typeface="Times New Roman" panose="02020603050405020304" pitchFamily="18" charset="0"/>
              </a:rPr>
              <a:t>Other-</a:t>
            </a:r>
            <a:r>
              <a:rPr lang="de-DE" sz="3200" b="1" dirty="0" err="1">
                <a:solidFill>
                  <a:srgbClr val="FFFFFF"/>
                </a:solidFill>
                <a:latin typeface="Calibri" panose="020F0502020204030204" pitchFamily="34" charset="0"/>
                <a:cs typeface="Times New Roman" panose="02020603050405020304" pitchFamily="18" charset="0"/>
              </a:rPr>
              <a:t>isms</a:t>
            </a:r>
            <a:r>
              <a:rPr lang="de-DE" sz="3200" b="1" dirty="0">
                <a:solidFill>
                  <a:srgbClr val="FFFFFF"/>
                </a:solidFill>
                <a:latin typeface="Calibri" panose="020F0502020204030204" pitchFamily="34" charset="0"/>
                <a:cs typeface="Times New Roman" panose="02020603050405020304" pitchFamily="18" charset="0"/>
              </a:rPr>
              <a:t> Mechanismen in Bezug auf Sexualität und Intimität</a:t>
            </a:r>
          </a:p>
        </p:txBody>
      </p:sp>
      <p:sp>
        <p:nvSpPr>
          <p:cNvPr id="5" name="Textfeld 4">
            <a:extLst>
              <a:ext uri="{FF2B5EF4-FFF2-40B4-BE49-F238E27FC236}">
                <a16:creationId xmlns:a16="http://schemas.microsoft.com/office/drawing/2014/main" id="{4CD9529F-4F0A-7CAD-1361-AF915A639BB6}"/>
              </a:ext>
            </a:extLst>
          </p:cNvPr>
          <p:cNvSpPr txBox="1"/>
          <p:nvPr/>
        </p:nvSpPr>
        <p:spPr>
          <a:xfrm>
            <a:off x="4881322" y="1130022"/>
            <a:ext cx="5038182" cy="967765"/>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2.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Entsexualisierung</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&amp; Infantilisierung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B7725151-41FF-0BEE-68C3-DF9BA38C4A62}"/>
              </a:ext>
            </a:extLst>
          </p:cNvPr>
          <p:cNvSpPr txBox="1"/>
          <p:nvPr/>
        </p:nvSpPr>
        <p:spPr>
          <a:xfrm>
            <a:off x="4782085" y="1613904"/>
            <a:ext cx="6750697" cy="3179717"/>
          </a:xfrm>
          <a:prstGeom prst="rect">
            <a:avLst/>
          </a:prstGeom>
          <a:noFill/>
        </p:spPr>
        <p:txBody>
          <a:bodyPr wrap="square">
            <a:spAutoFit/>
          </a:bodyPr>
          <a:lstStyle/>
          <a:p>
            <a:pPr>
              <a:lnSpc>
                <a:spcPct val="107000"/>
              </a:lnSpc>
              <a:spcAft>
                <a:spcPts val="800"/>
              </a:spcAft>
              <a:buNone/>
            </a:pPr>
            <a:r>
              <a:rPr lang="de-DE" sz="2200" b="1" dirty="0" err="1">
                <a:solidFill>
                  <a:srgbClr val="252223"/>
                </a:solidFill>
                <a:effectLst/>
                <a:ea typeface="Calibri" panose="020F0502020204030204" pitchFamily="34" charset="0"/>
                <a:cs typeface="Calibri" panose="020F0502020204030204" pitchFamily="34" charset="0"/>
              </a:rPr>
              <a:t>Entsexualisierung</a:t>
            </a:r>
            <a:r>
              <a:rPr lang="de-DE" sz="2200" b="1" dirty="0">
                <a:solidFill>
                  <a:srgbClr val="252223"/>
                </a:solidFill>
                <a:ea typeface="Calibri" panose="020F0502020204030204" pitchFamily="34" charset="0"/>
                <a:cs typeface="Calibri" panose="020F0502020204030204" pitchFamily="34" charset="0"/>
              </a:rPr>
              <a:t> = </a:t>
            </a:r>
            <a:r>
              <a:rPr lang="de-DE" sz="2200" b="1" dirty="0">
                <a:solidFill>
                  <a:srgbClr val="252223"/>
                </a:solidFill>
                <a:effectLst/>
                <a:ea typeface="Calibri" panose="020F0502020204030204" pitchFamily="34" charset="0"/>
                <a:cs typeface="Calibri" panose="020F0502020204030204" pitchFamily="34" charset="0"/>
              </a:rPr>
              <a:t>mehr als „kein Sex“- sie ist ein Statusurteil: </a:t>
            </a:r>
          </a:p>
          <a:p>
            <a:pPr marL="342900" indent="-342900">
              <a:lnSpc>
                <a:spcPct val="107000"/>
              </a:lnSpc>
              <a:spcAft>
                <a:spcPts val="800"/>
              </a:spcAft>
              <a:buClr>
                <a:schemeClr val="accent3"/>
              </a:buClr>
              <a:buFont typeface="Arial" panose="020B0604020202020204" pitchFamily="34" charset="0"/>
              <a:buChar char="•"/>
            </a:pPr>
            <a:r>
              <a:rPr lang="de-DE" sz="2200" dirty="0">
                <a:solidFill>
                  <a:srgbClr val="252223"/>
                </a:solidFill>
                <a:effectLst/>
                <a:ea typeface="Calibri" panose="020F0502020204030204" pitchFamily="34" charset="0"/>
                <a:cs typeface="Calibri" panose="020F0502020204030204" pitchFamily="34" charset="0"/>
              </a:rPr>
              <a:t>Die Person gilt nicht mehr als legitimes Subjekt von Begehren, Intimität und Selbstbestimmung. </a:t>
            </a:r>
          </a:p>
          <a:p>
            <a:pPr marL="342900" indent="-342900">
              <a:lnSpc>
                <a:spcPct val="107000"/>
              </a:lnSpc>
              <a:spcAft>
                <a:spcPts val="800"/>
              </a:spcAft>
              <a:buClr>
                <a:schemeClr val="accent3"/>
              </a:buClr>
              <a:buFont typeface="Arial" panose="020B0604020202020204" pitchFamily="34" charset="0"/>
              <a:buChar char="•"/>
            </a:pPr>
            <a:r>
              <a:rPr lang="de-DE" sz="2200" dirty="0">
                <a:solidFill>
                  <a:srgbClr val="252223"/>
                </a:solidFill>
                <a:effectLst/>
                <a:ea typeface="Calibri" panose="020F0502020204030204" pitchFamily="34" charset="0"/>
                <a:cs typeface="Calibri" panose="020F0502020204030204" pitchFamily="34" charset="0"/>
              </a:rPr>
              <a:t>Ableismus (</a:t>
            </a:r>
            <a:r>
              <a:rPr lang="de-DE" sz="2200" dirty="0"/>
              <a:t>Reduktion eines Menschen auf seine Beeinträchtigung) </a:t>
            </a:r>
            <a:r>
              <a:rPr lang="de-DE" sz="2200" dirty="0">
                <a:solidFill>
                  <a:srgbClr val="252223"/>
                </a:solidFill>
                <a:effectLst/>
                <a:ea typeface="Calibri" panose="020F0502020204030204" pitchFamily="34" charset="0"/>
                <a:cs typeface="Calibri" panose="020F0502020204030204" pitchFamily="34" charset="0"/>
              </a:rPr>
              <a:t>verstärkt dieses Urteil, wenn Pflege- oder Assistenzbedarf mit Unmündigkeit verwechselt wird.</a:t>
            </a:r>
            <a:endParaRPr lang="de-DE" sz="2200" dirty="0">
              <a:solidFill>
                <a:srgbClr val="252223"/>
              </a:solidFill>
              <a:effectLst/>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4722CFEC-0EB7-E852-0162-AD5AA9711EB9}"/>
              </a:ext>
            </a:extLst>
          </p:cNvPr>
          <p:cNvSpPr/>
          <p:nvPr/>
        </p:nvSpPr>
        <p:spPr>
          <a:xfrm>
            <a:off x="417421" y="1343485"/>
            <a:ext cx="3987209" cy="2977117"/>
          </a:xfrm>
          <a:prstGeom prst="wedgeRectCallout">
            <a:avLst>
              <a:gd name="adj1" fmla="val -46228"/>
              <a:gd name="adj2" fmla="val 63756"/>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„Und Sexualität gibst du an der Tür ab. … Also egal ob Tagespflege oder Altersheim, Pflegeheim, egal was, Sexualität gibst du an der Tür ab. Die hast du nicht. Auf keinen Fall. Du hast auch keine Gefühle, keine Empfindungen.“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C52A89E1-3327-BEE8-AC66-A017E918B748}"/>
              </a:ext>
            </a:extLst>
          </p:cNvPr>
          <p:cNvSpPr txBox="1"/>
          <p:nvPr/>
        </p:nvSpPr>
        <p:spPr>
          <a:xfrm>
            <a:off x="4881322" y="5030766"/>
            <a:ext cx="6103088" cy="1107996"/>
          </a:xfrm>
          <a:prstGeom prst="rect">
            <a:avLst/>
          </a:prstGeom>
          <a:noFill/>
        </p:spPr>
        <p:txBody>
          <a:bodyPr wrap="square">
            <a:spAutoFit/>
          </a:bodyPr>
          <a:lstStyle/>
          <a:p>
            <a:r>
              <a:rPr lang="de-DE" sz="2200" b="1" dirty="0">
                <a:solidFill>
                  <a:srgbClr val="252223"/>
                </a:solidFill>
                <a:effectLst/>
                <a:latin typeface="Calibri" panose="020F0502020204030204" pitchFamily="34" charset="0"/>
                <a:ea typeface="Calibri" panose="020F0502020204030204" pitchFamily="34" charset="0"/>
              </a:rPr>
              <a:t>Kernpunkt:</a:t>
            </a:r>
            <a:r>
              <a:rPr lang="de-DE" sz="2200" dirty="0">
                <a:solidFill>
                  <a:srgbClr val="252223"/>
                </a:solidFill>
                <a:effectLst/>
                <a:latin typeface="Calibri" panose="020F0502020204030204" pitchFamily="34" charset="0"/>
                <a:ea typeface="Calibri" panose="020F0502020204030204" pitchFamily="34" charset="0"/>
              </a:rPr>
              <a:t> Hier zeigt sich, wie Fürsorge in Entmündigung kippen kann</a:t>
            </a:r>
            <a:r>
              <a:rPr lang="de-DE" sz="2200" dirty="0">
                <a:solidFill>
                  <a:srgbClr val="252223"/>
                </a:solidFill>
                <a:latin typeface="Calibri" panose="020F0502020204030204" pitchFamily="34" charset="0"/>
                <a:ea typeface="Calibri" panose="020F0502020204030204" pitchFamily="34" charset="0"/>
              </a:rPr>
              <a:t>, </a:t>
            </a:r>
            <a:r>
              <a:rPr lang="de-DE" sz="2200" dirty="0">
                <a:solidFill>
                  <a:srgbClr val="252223"/>
                </a:solidFill>
                <a:effectLst/>
                <a:latin typeface="Calibri" panose="020F0502020204030204" pitchFamily="34" charset="0"/>
                <a:ea typeface="Calibri" panose="020F0502020204030204" pitchFamily="34" charset="0"/>
              </a:rPr>
              <a:t>wenn Schutz pauschal über Autonomie gestellt wird (strukturelles Risiko).</a:t>
            </a:r>
            <a:endParaRPr lang="de-DE" sz="2200" dirty="0"/>
          </a:p>
        </p:txBody>
      </p:sp>
      <p:pic>
        <p:nvPicPr>
          <p:cNvPr id="11" name="Grafik 10">
            <a:extLst>
              <a:ext uri="{FF2B5EF4-FFF2-40B4-BE49-F238E27FC236}">
                <a16:creationId xmlns:a16="http://schemas.microsoft.com/office/drawing/2014/main" id="{BE863CEC-ABE8-BD09-CF33-32A1B6A2E746}"/>
              </a:ext>
            </a:extLst>
          </p:cNvPr>
          <p:cNvPicPr>
            <a:picLocks noChangeAspect="1"/>
          </p:cNvPicPr>
          <p:nvPr/>
        </p:nvPicPr>
        <p:blipFill>
          <a:blip r:embed="rId3"/>
          <a:stretch>
            <a:fillRect/>
          </a:stretch>
        </p:blipFill>
        <p:spPr>
          <a:xfrm>
            <a:off x="3450436" y="4566534"/>
            <a:ext cx="1331649" cy="1664561"/>
          </a:xfrm>
          <a:prstGeom prst="rect">
            <a:avLst/>
          </a:prstGeom>
        </p:spPr>
      </p:pic>
    </p:spTree>
    <p:extLst>
      <p:ext uri="{BB962C8B-B14F-4D97-AF65-F5344CB8AC3E}">
        <p14:creationId xmlns:p14="http://schemas.microsoft.com/office/powerpoint/2010/main" val="1579452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F59F-8B9D-73E1-DEFE-4FA68FE8E6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5279EFDD-C997-70B0-4269-9ADE8A04E27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179C642C-57EB-C5EE-AFBA-0CA052C70C3A}"/>
              </a:ext>
            </a:extLst>
          </p:cNvPr>
          <p:cNvSpPr txBox="1"/>
          <p:nvPr/>
        </p:nvSpPr>
        <p:spPr>
          <a:xfrm>
            <a:off x="393404" y="146355"/>
            <a:ext cx="11445643" cy="584775"/>
          </a:xfrm>
          <a:prstGeom prst="rect">
            <a:avLst/>
          </a:prstGeom>
          <a:noFill/>
        </p:spPr>
        <p:txBody>
          <a:bodyPr wrap="square">
            <a:spAutoFit/>
          </a:bodyPr>
          <a:lstStyle/>
          <a:p>
            <a:r>
              <a:rPr lang="de-DE" sz="3200" b="1" dirty="0">
                <a:solidFill>
                  <a:srgbClr val="FFFFFF"/>
                </a:solidFill>
                <a:latin typeface="Calibri" panose="020F0502020204030204" pitchFamily="34" charset="0"/>
                <a:cs typeface="Times New Roman" panose="02020603050405020304" pitchFamily="18" charset="0"/>
              </a:rPr>
              <a:t>Other-</a:t>
            </a:r>
            <a:r>
              <a:rPr lang="de-DE" sz="3200" b="1" dirty="0" err="1">
                <a:solidFill>
                  <a:srgbClr val="FFFFFF"/>
                </a:solidFill>
                <a:latin typeface="Calibri" panose="020F0502020204030204" pitchFamily="34" charset="0"/>
                <a:cs typeface="Times New Roman" panose="02020603050405020304" pitchFamily="18" charset="0"/>
              </a:rPr>
              <a:t>isms</a:t>
            </a:r>
            <a:r>
              <a:rPr lang="de-DE" sz="3200" b="1" dirty="0">
                <a:solidFill>
                  <a:srgbClr val="FFFFFF"/>
                </a:solidFill>
                <a:latin typeface="Calibri" panose="020F0502020204030204" pitchFamily="34" charset="0"/>
                <a:cs typeface="Times New Roman" panose="02020603050405020304" pitchFamily="18" charset="0"/>
              </a:rPr>
              <a:t> Mechanismen in Bezug auf Sexualität und Intimität</a:t>
            </a:r>
          </a:p>
        </p:txBody>
      </p:sp>
      <p:sp>
        <p:nvSpPr>
          <p:cNvPr id="5" name="Textfeld 4">
            <a:extLst>
              <a:ext uri="{FF2B5EF4-FFF2-40B4-BE49-F238E27FC236}">
                <a16:creationId xmlns:a16="http://schemas.microsoft.com/office/drawing/2014/main" id="{D72DE54A-0979-53C0-341F-3253096BE218}"/>
              </a:ext>
            </a:extLst>
          </p:cNvPr>
          <p:cNvSpPr txBox="1"/>
          <p:nvPr/>
        </p:nvSpPr>
        <p:spPr>
          <a:xfrm>
            <a:off x="4771565" y="919909"/>
            <a:ext cx="6492338" cy="3939155"/>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3. </a:t>
            </a:r>
            <a:r>
              <a:rPr lang="de-DE" sz="2400" b="1" dirty="0">
                <a:solidFill>
                  <a:srgbClr val="D33FB2"/>
                </a:solidFill>
                <a:latin typeface="Calibri" panose="020F0502020204030204" pitchFamily="34" charset="0"/>
                <a:cs typeface="Times New Roman" panose="02020603050405020304" pitchFamily="18" charset="0"/>
              </a:rPr>
              <a:t>Moralregulierung durch Abwehr, Beschämung, Verniedlichung</a:t>
            </a:r>
          </a:p>
          <a:p>
            <a:pPr marL="342900" indent="-342900">
              <a:lnSpc>
                <a:spcPct val="107000"/>
              </a:lnSpc>
              <a:spcAft>
                <a:spcPts val="800"/>
              </a:spcAft>
              <a:buClr>
                <a:schemeClr val="accent3"/>
              </a:buClr>
              <a:buFont typeface="Arial" panose="020B0604020202020204" pitchFamily="34" charset="0"/>
              <a:buChar char="•"/>
            </a:pPr>
            <a:r>
              <a:rPr lang="de-DE" sz="2300" dirty="0"/>
              <a:t>Moralregulierung wirkt in kleinsten Reaktionen (Blicke, Witze, Abwenden, Verniedlichung) und produziert Scham.</a:t>
            </a:r>
          </a:p>
          <a:p>
            <a:pPr marL="342900" indent="-342900">
              <a:lnSpc>
                <a:spcPct val="107000"/>
              </a:lnSpc>
              <a:spcAft>
                <a:spcPts val="800"/>
              </a:spcAft>
              <a:buClr>
                <a:schemeClr val="accent3"/>
              </a:buClr>
              <a:buFont typeface="Arial" panose="020B0604020202020204" pitchFamily="34" charset="0"/>
              <a:buChar char="•"/>
            </a:pPr>
            <a:r>
              <a:rPr lang="de-DE" sz="2300" dirty="0"/>
              <a:t>Sexualität im Alter kollidiert mit kulturellen Normen (Kopplung von Sexualität mit Jugend, Attraktivität und Leistungsfähigkeit). </a:t>
            </a:r>
            <a:endParaRPr lang="de-DE" sz="2300" dirty="0">
              <a:solidFill>
                <a:srgbClr val="252223"/>
              </a:solidFill>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576C8D2E-14D7-797B-D9E5-E3DCE1CF5E92}"/>
              </a:ext>
            </a:extLst>
          </p:cNvPr>
          <p:cNvSpPr/>
          <p:nvPr/>
        </p:nvSpPr>
        <p:spPr>
          <a:xfrm>
            <a:off x="292701" y="1346956"/>
            <a:ext cx="2615610" cy="680484"/>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„Boah, ist das süß“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prechblase: rechteckig 8">
            <a:extLst>
              <a:ext uri="{FF2B5EF4-FFF2-40B4-BE49-F238E27FC236}">
                <a16:creationId xmlns:a16="http://schemas.microsoft.com/office/drawing/2014/main" id="{45955CC7-CB83-3959-37FC-8CEFF6D17373}"/>
              </a:ext>
            </a:extLst>
          </p:cNvPr>
          <p:cNvSpPr/>
          <p:nvPr/>
        </p:nvSpPr>
        <p:spPr>
          <a:xfrm>
            <a:off x="2034907" y="2623749"/>
            <a:ext cx="2615610" cy="1043498"/>
          </a:xfrm>
          <a:prstGeom prst="wedgeRectCallout">
            <a:avLst>
              <a:gd name="adj1" fmla="val -42052"/>
              <a:gd name="adj2" fmla="val 87610"/>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„Boah, da kann ich gar nicht hingucken, muss das sein?“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feld 10">
            <a:extLst>
              <a:ext uri="{FF2B5EF4-FFF2-40B4-BE49-F238E27FC236}">
                <a16:creationId xmlns:a16="http://schemas.microsoft.com/office/drawing/2014/main" id="{79013C7E-DCE1-F390-A793-0851D127BE57}"/>
              </a:ext>
            </a:extLst>
          </p:cNvPr>
          <p:cNvSpPr txBox="1"/>
          <p:nvPr/>
        </p:nvSpPr>
        <p:spPr>
          <a:xfrm>
            <a:off x="565626" y="4060198"/>
            <a:ext cx="2535864" cy="1384995"/>
          </a:xfrm>
          <a:prstGeom prst="rect">
            <a:avLst/>
          </a:prstGeom>
          <a:noFill/>
        </p:spPr>
        <p:txBody>
          <a:bodyPr wrap="square">
            <a:spAutoFit/>
          </a:bodyPr>
          <a:lstStyle/>
          <a:p>
            <a:r>
              <a:rPr lang="de-DE" sz="1400" dirty="0"/>
              <a:t>Teilnehmerin im Expert*inneninterview 2025: </a:t>
            </a:r>
          </a:p>
          <a:p>
            <a:r>
              <a:rPr lang="de-DE" sz="1400" dirty="0"/>
              <a:t>Reaktionen von Schülern der Altenpflegeschule auf Photos von alten Menschen, die Zärtlichkeiten austauschen.  </a:t>
            </a:r>
          </a:p>
        </p:txBody>
      </p:sp>
      <p:sp>
        <p:nvSpPr>
          <p:cNvPr id="14" name="Textfeld 13">
            <a:extLst>
              <a:ext uri="{FF2B5EF4-FFF2-40B4-BE49-F238E27FC236}">
                <a16:creationId xmlns:a16="http://schemas.microsoft.com/office/drawing/2014/main" id="{3F06A727-F9A0-57D5-07B3-164828F47B07}"/>
              </a:ext>
            </a:extLst>
          </p:cNvPr>
          <p:cNvSpPr txBox="1"/>
          <p:nvPr/>
        </p:nvSpPr>
        <p:spPr>
          <a:xfrm>
            <a:off x="4970415" y="4253829"/>
            <a:ext cx="6868632" cy="2190664"/>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Kernpunkt: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Verniedlichung („süß“) spricht Intimität eine Ernsthaftigkeit ab. </a:t>
            </a:r>
          </a:p>
          <a:p>
            <a:pPr marL="342900" indent="-342900">
              <a:lnSpc>
                <a:spcPct val="107000"/>
              </a:lnSpc>
              <a:spcAft>
                <a:spcPts val="800"/>
              </a:spcAft>
              <a:buClr>
                <a:schemeClr val="accent3"/>
              </a:buClr>
              <a:buFont typeface="Arial" panose="020B0604020202020204" pitchFamily="34" charset="0"/>
              <a:buChar char="•"/>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Abwehr („muss das sein?“) markiert sie als unzulässig.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feld 15">
            <a:extLst>
              <a:ext uri="{FF2B5EF4-FFF2-40B4-BE49-F238E27FC236}">
                <a16:creationId xmlns:a16="http://schemas.microsoft.com/office/drawing/2014/main" id="{C0263318-EF7F-E601-E990-73873FE95924}"/>
              </a:ext>
            </a:extLst>
          </p:cNvPr>
          <p:cNvSpPr txBox="1"/>
          <p:nvPr/>
        </p:nvSpPr>
        <p:spPr>
          <a:xfrm>
            <a:off x="571297" y="2704821"/>
            <a:ext cx="1342563" cy="369332"/>
          </a:xfrm>
          <a:prstGeom prst="rect">
            <a:avLst/>
          </a:prstGeom>
          <a:noFill/>
        </p:spPr>
        <p:txBody>
          <a:bodyPr wrap="square" rtlCol="0">
            <a:spAutoFit/>
          </a:bodyPr>
          <a:lstStyle/>
          <a:p>
            <a:r>
              <a:rPr lang="de-DE" dirty="0"/>
              <a:t>Oder auch: </a:t>
            </a:r>
          </a:p>
        </p:txBody>
      </p:sp>
      <p:pic>
        <p:nvPicPr>
          <p:cNvPr id="17" name="Grafik 16">
            <a:extLst>
              <a:ext uri="{FF2B5EF4-FFF2-40B4-BE49-F238E27FC236}">
                <a16:creationId xmlns:a16="http://schemas.microsoft.com/office/drawing/2014/main" id="{FD9F8747-AFBD-18F9-5FD8-8C267015489D}"/>
              </a:ext>
            </a:extLst>
          </p:cNvPr>
          <p:cNvPicPr>
            <a:picLocks noChangeAspect="1"/>
          </p:cNvPicPr>
          <p:nvPr/>
        </p:nvPicPr>
        <p:blipFill>
          <a:blip r:embed="rId3"/>
          <a:stretch>
            <a:fillRect/>
          </a:stretch>
        </p:blipFill>
        <p:spPr>
          <a:xfrm>
            <a:off x="3501164" y="4480090"/>
            <a:ext cx="1390514" cy="1738142"/>
          </a:xfrm>
          <a:prstGeom prst="rect">
            <a:avLst/>
          </a:prstGeom>
        </p:spPr>
      </p:pic>
    </p:spTree>
    <p:extLst>
      <p:ext uri="{BB962C8B-B14F-4D97-AF65-F5344CB8AC3E}">
        <p14:creationId xmlns:p14="http://schemas.microsoft.com/office/powerpoint/2010/main" val="172671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EDAE0-6084-2D18-6F5E-799C333F4821}"/>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32BC5062-766B-49E8-CB4E-3E2F1BC4CEA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AADA0D1-F51A-1D3A-0824-D4F3602FED43}"/>
              </a:ext>
            </a:extLst>
          </p:cNvPr>
          <p:cNvSpPr txBox="1"/>
          <p:nvPr/>
        </p:nvSpPr>
        <p:spPr>
          <a:xfrm>
            <a:off x="232939" y="200109"/>
            <a:ext cx="11654261" cy="584775"/>
          </a:xfrm>
          <a:prstGeom prst="rect">
            <a:avLst/>
          </a:prstGeom>
          <a:noFill/>
        </p:spPr>
        <p:txBody>
          <a:bodyPr wrap="square">
            <a:spAutoFit/>
          </a:bodyPr>
          <a:lstStyle/>
          <a:p>
            <a:r>
              <a:rPr lang="de-DE" sz="3200" b="1" dirty="0">
                <a:solidFill>
                  <a:srgbClr val="FFFFFF"/>
                </a:solidFill>
                <a:latin typeface="Calibri" panose="020F0502020204030204" pitchFamily="34" charset="0"/>
                <a:cs typeface="Times New Roman" panose="02020603050405020304" pitchFamily="18" charset="0"/>
              </a:rPr>
              <a:t>Other-</a:t>
            </a:r>
            <a:r>
              <a:rPr lang="de-DE" sz="3200" b="1" dirty="0" err="1">
                <a:solidFill>
                  <a:srgbClr val="FFFFFF"/>
                </a:solidFill>
                <a:latin typeface="Calibri" panose="020F0502020204030204" pitchFamily="34" charset="0"/>
                <a:cs typeface="Times New Roman" panose="02020603050405020304" pitchFamily="18" charset="0"/>
              </a:rPr>
              <a:t>isms</a:t>
            </a:r>
            <a:r>
              <a:rPr lang="de-DE" sz="3200" b="1" dirty="0">
                <a:solidFill>
                  <a:srgbClr val="FFFFFF"/>
                </a:solidFill>
                <a:latin typeface="Calibri" panose="020F0502020204030204" pitchFamily="34" charset="0"/>
                <a:cs typeface="Times New Roman" panose="02020603050405020304" pitchFamily="18" charset="0"/>
              </a:rPr>
              <a:t> Mechanismen in Bezug auf Sexualität und Intimität</a:t>
            </a:r>
          </a:p>
        </p:txBody>
      </p:sp>
      <p:sp>
        <p:nvSpPr>
          <p:cNvPr id="5" name="Textfeld 4">
            <a:extLst>
              <a:ext uri="{FF2B5EF4-FFF2-40B4-BE49-F238E27FC236}">
                <a16:creationId xmlns:a16="http://schemas.microsoft.com/office/drawing/2014/main" id="{167C5CA1-9C34-3078-18C7-5FD7B8EDC00D}"/>
              </a:ext>
            </a:extLst>
          </p:cNvPr>
          <p:cNvSpPr txBox="1"/>
          <p:nvPr/>
        </p:nvSpPr>
        <p:spPr>
          <a:xfrm>
            <a:off x="4114800" y="1337503"/>
            <a:ext cx="5038182" cy="839332"/>
          </a:xfrm>
          <a:prstGeom prst="rect">
            <a:avLst/>
          </a:prstGeom>
          <a:noFill/>
        </p:spPr>
        <p:txBody>
          <a:bodyPr wrap="square">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4. Pathologisierung / Medikalisierung</a:t>
            </a: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011A550-95AD-6D93-E08B-D15EE9D3B3A6}"/>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AA291C07-A3F7-A1D0-2CEA-501204861916}"/>
              </a:ext>
            </a:extLst>
          </p:cNvPr>
          <p:cNvSpPr txBox="1"/>
          <p:nvPr/>
        </p:nvSpPr>
        <p:spPr>
          <a:xfrm>
            <a:off x="4114800" y="1814168"/>
            <a:ext cx="6697534" cy="1200329"/>
          </a:xfrm>
          <a:prstGeom prst="rect">
            <a:avLst/>
          </a:prstGeom>
          <a:noFill/>
        </p:spPr>
        <p:txBody>
          <a:bodyPr wrap="square">
            <a:spAutoFit/>
          </a:bodyPr>
          <a:lstStyle/>
          <a:p>
            <a:r>
              <a:rPr lang="de-DE" sz="2400" dirty="0"/>
              <a:t>Wenn Sexualität im Alter sichtbar wird, erscheint sie häufig als „Problem“ im Sinne von Dysfunktion, Symptom oder Risiko. </a:t>
            </a:r>
            <a:r>
              <a:rPr lang="de-DE" sz="2400" b="1" dirty="0">
                <a:solidFill>
                  <a:srgbClr val="D33FB2"/>
                </a:solidFill>
                <a:ea typeface="Calibri" panose="020F0502020204030204" pitchFamily="34" charset="0"/>
                <a:cs typeface="Calibri" panose="020F0502020204030204" pitchFamily="34" charset="0"/>
              </a:rPr>
              <a:t> </a:t>
            </a:r>
            <a:endParaRPr lang="de-DE" sz="2400" dirty="0">
              <a:solidFill>
                <a:srgbClr val="252223"/>
              </a:solidFill>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812F9D63-4293-C49F-3388-EAC41A303239}"/>
              </a:ext>
            </a:extLst>
          </p:cNvPr>
          <p:cNvSpPr txBox="1"/>
          <p:nvPr/>
        </p:nvSpPr>
        <p:spPr>
          <a:xfrm>
            <a:off x="4114800" y="3134193"/>
            <a:ext cx="6103088" cy="3251403"/>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Kernpunkt: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Es entsteht eine Doppellogik: </a:t>
            </a:r>
          </a:p>
          <a:p>
            <a:pPr marL="457200" indent="-457200">
              <a:lnSpc>
                <a:spcPct val="107000"/>
              </a:lnSpc>
              <a:spcAft>
                <a:spcPts val="800"/>
              </a:spcAft>
              <a:buAutoNum type="arabicPeriod"/>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Sexualität im Alter gilt als „nicht vorhanden“ </a:t>
            </a:r>
            <a:endPar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457200" indent="-457200">
              <a:lnSpc>
                <a:spcPct val="107000"/>
              </a:lnSpc>
              <a:spcAft>
                <a:spcPts val="800"/>
              </a:spcAft>
              <a:buAutoNum type="arabicPeriod"/>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Wenn sie sichtbar wird → wird sie primär als Risiko/Abweichung </a:t>
            </a: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gewertet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Beides verhindert eine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lebensqualitätsorien-tierte</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Perspektive.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DA342C-04F6-4AAB-5AFB-0F265A00D180}"/>
              </a:ext>
            </a:extLst>
          </p:cNvPr>
          <p:cNvPicPr>
            <a:picLocks noChangeAspect="1"/>
          </p:cNvPicPr>
          <p:nvPr/>
        </p:nvPicPr>
        <p:blipFill>
          <a:blip r:embed="rId3"/>
          <a:stretch>
            <a:fillRect/>
          </a:stretch>
        </p:blipFill>
        <p:spPr>
          <a:xfrm>
            <a:off x="1467293" y="2635252"/>
            <a:ext cx="2142653" cy="2678315"/>
          </a:xfrm>
          <a:prstGeom prst="rect">
            <a:avLst/>
          </a:prstGeom>
        </p:spPr>
      </p:pic>
    </p:spTree>
    <p:extLst>
      <p:ext uri="{BB962C8B-B14F-4D97-AF65-F5344CB8AC3E}">
        <p14:creationId xmlns:p14="http://schemas.microsoft.com/office/powerpoint/2010/main" val="282687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BD7A-54AD-D541-8B08-D450432B611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F35E292-B528-B19C-0738-9B955BAF33D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B5392F09-4728-B020-55FB-DFC0114DEBF0}"/>
              </a:ext>
            </a:extLst>
          </p:cNvPr>
          <p:cNvSpPr txBox="1"/>
          <p:nvPr/>
        </p:nvSpPr>
        <p:spPr>
          <a:xfrm>
            <a:off x="430924" y="146355"/>
            <a:ext cx="11637029" cy="584775"/>
          </a:xfrm>
          <a:prstGeom prst="rect">
            <a:avLst/>
          </a:prstGeom>
          <a:noFill/>
        </p:spPr>
        <p:txBody>
          <a:bodyPr wrap="square">
            <a:spAutoFit/>
          </a:bodyPr>
          <a:lstStyle/>
          <a:p>
            <a:r>
              <a:rPr lang="de-DE" sz="3200" b="1" dirty="0">
                <a:solidFill>
                  <a:srgbClr val="FFFFFF"/>
                </a:solidFill>
                <a:latin typeface="Calibri" panose="020F0502020204030204" pitchFamily="34" charset="0"/>
                <a:cs typeface="Times New Roman" panose="02020603050405020304" pitchFamily="18" charset="0"/>
              </a:rPr>
              <a:t>Other-</a:t>
            </a:r>
            <a:r>
              <a:rPr lang="de-DE" sz="3200" b="1" dirty="0" err="1">
                <a:solidFill>
                  <a:srgbClr val="FFFFFF"/>
                </a:solidFill>
                <a:latin typeface="Calibri" panose="020F0502020204030204" pitchFamily="34" charset="0"/>
                <a:cs typeface="Times New Roman" panose="02020603050405020304" pitchFamily="18" charset="0"/>
              </a:rPr>
              <a:t>isms</a:t>
            </a:r>
            <a:r>
              <a:rPr lang="de-DE" sz="3200" b="1" dirty="0">
                <a:solidFill>
                  <a:srgbClr val="FFFFFF"/>
                </a:solidFill>
                <a:latin typeface="Calibri" panose="020F0502020204030204" pitchFamily="34" charset="0"/>
                <a:cs typeface="Times New Roman" panose="02020603050405020304" pitchFamily="18" charset="0"/>
              </a:rPr>
              <a:t> Mechanismen in Bezug auf Sexualität und Intimität</a:t>
            </a:r>
          </a:p>
        </p:txBody>
      </p:sp>
      <p:sp>
        <p:nvSpPr>
          <p:cNvPr id="5" name="Textfeld 4">
            <a:extLst>
              <a:ext uri="{FF2B5EF4-FFF2-40B4-BE49-F238E27FC236}">
                <a16:creationId xmlns:a16="http://schemas.microsoft.com/office/drawing/2014/main" id="{8CD0BB11-73B2-10EE-A2C9-83F194E33B8C}"/>
              </a:ext>
            </a:extLst>
          </p:cNvPr>
          <p:cNvSpPr txBox="1"/>
          <p:nvPr/>
        </p:nvSpPr>
        <p:spPr>
          <a:xfrm>
            <a:off x="2339163" y="1133977"/>
            <a:ext cx="5038182" cy="1147109"/>
          </a:xfrm>
          <a:prstGeom prst="rect">
            <a:avLst/>
          </a:prstGeom>
          <a:noFill/>
        </p:spPr>
        <p:txBody>
          <a:bodyPr wrap="square">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5. Überregulierung aus Unsicherheit </a:t>
            </a:r>
          </a:p>
          <a:p>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5ADE4DC-0604-CEF4-9F57-8D52A215A529}"/>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23D05F5E-145C-8D9D-A90C-9EB81B34A728}"/>
              </a:ext>
            </a:extLst>
          </p:cNvPr>
          <p:cNvSpPr txBox="1"/>
          <p:nvPr/>
        </p:nvSpPr>
        <p:spPr>
          <a:xfrm>
            <a:off x="2182128" y="1975673"/>
            <a:ext cx="8668703" cy="1569660"/>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t>Wo Leitlinien fehlen, reagieren Institutionen oft mit pauschalen Regeln. </a:t>
            </a:r>
          </a:p>
          <a:p>
            <a:pPr marL="342900" indent="-342900">
              <a:buClr>
                <a:schemeClr val="accent3"/>
              </a:buClr>
              <a:buFont typeface="Arial" panose="020B0604020202020204" pitchFamily="34" charset="0"/>
              <a:buChar char="•"/>
            </a:pPr>
            <a:r>
              <a:rPr lang="de-DE" sz="2400" dirty="0"/>
              <a:t>Marginalisierte Personen sind besonders betroffen: haben meist weniger Netzwerke, mehr Stigma Erfahrungen und Outing-Risiken</a:t>
            </a:r>
          </a:p>
        </p:txBody>
      </p:sp>
      <p:sp>
        <p:nvSpPr>
          <p:cNvPr id="7" name="Textfeld 6">
            <a:extLst>
              <a:ext uri="{FF2B5EF4-FFF2-40B4-BE49-F238E27FC236}">
                <a16:creationId xmlns:a16="http://schemas.microsoft.com/office/drawing/2014/main" id="{8027E92B-46DC-4D45-2A11-61EC3FDBE9F1}"/>
              </a:ext>
            </a:extLst>
          </p:cNvPr>
          <p:cNvSpPr txBox="1"/>
          <p:nvPr/>
        </p:nvSpPr>
        <p:spPr>
          <a:xfrm>
            <a:off x="2339163" y="3794449"/>
            <a:ext cx="8059478" cy="2255874"/>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Kernpunkt: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Wenn ein Thema offiziell „nicht vorkommt“, gibt es im Konfliktfall keine professionellen Wege. </a:t>
            </a: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Dann greifen informelle Normen (Moral, Scham, …) - und genau dort reproduzieren sich other-</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isms</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fik 7">
            <a:extLst>
              <a:ext uri="{FF2B5EF4-FFF2-40B4-BE49-F238E27FC236}">
                <a16:creationId xmlns:a16="http://schemas.microsoft.com/office/drawing/2014/main" id="{449BD748-8C0B-6963-D006-958AB9F44117}"/>
              </a:ext>
            </a:extLst>
          </p:cNvPr>
          <p:cNvPicPr>
            <a:picLocks noChangeAspect="1"/>
          </p:cNvPicPr>
          <p:nvPr/>
        </p:nvPicPr>
        <p:blipFill>
          <a:blip r:embed="rId3"/>
          <a:stretch>
            <a:fillRect/>
          </a:stretch>
        </p:blipFill>
        <p:spPr>
          <a:xfrm>
            <a:off x="221156" y="3253161"/>
            <a:ext cx="2118007" cy="2647507"/>
          </a:xfrm>
          <a:prstGeom prst="rect">
            <a:avLst/>
          </a:prstGeom>
        </p:spPr>
      </p:pic>
    </p:spTree>
    <p:extLst>
      <p:ext uri="{BB962C8B-B14F-4D97-AF65-F5344CB8AC3E}">
        <p14:creationId xmlns:p14="http://schemas.microsoft.com/office/powerpoint/2010/main" val="103193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371-1D2F-7889-596A-89A7457083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98BFA883-367B-B5F5-C572-F2FCFDC1F22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B91CD7A-30AF-4E44-676F-6E10D47DF6F0}"/>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Intersektionale Perspektive: Wenn sich Zuschreibungen überschneiden</a:t>
            </a:r>
          </a:p>
        </p:txBody>
      </p:sp>
      <p:sp>
        <p:nvSpPr>
          <p:cNvPr id="5" name="Textfeld 4">
            <a:extLst>
              <a:ext uri="{FF2B5EF4-FFF2-40B4-BE49-F238E27FC236}">
                <a16:creationId xmlns:a16="http://schemas.microsoft.com/office/drawing/2014/main" id="{B2D99E38-40EC-68A2-4FA7-2EE781DC069E}"/>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C097CE9-20F9-CE11-0938-20907A85EE9B}"/>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7111451B-1C6D-BF86-50C8-0F2D135C1405}"/>
              </a:ext>
            </a:extLst>
          </p:cNvPr>
          <p:cNvSpPr txBox="1"/>
          <p:nvPr/>
        </p:nvSpPr>
        <p:spPr>
          <a:xfrm>
            <a:off x="2712631" y="1116263"/>
            <a:ext cx="8205677" cy="4334328"/>
          </a:xfrm>
          <a:prstGeom prst="rect">
            <a:avLst/>
          </a:prstGeom>
          <a:noFill/>
        </p:spPr>
        <p:txBody>
          <a:bodyPr wrap="square">
            <a:spAutoFit/>
          </a:bodyPr>
          <a:lstStyle/>
          <a:p>
            <a:pPr algn="just">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Otherisms wirken besonders stark, wenn mehrere Merkmale zusammenkommen: </a:t>
            </a:r>
          </a:p>
          <a:p>
            <a:pPr algn="just">
              <a:lnSpc>
                <a:spcPct val="107000"/>
              </a:lnSpc>
              <a:spcAft>
                <a:spcPts val="800"/>
              </a:spcAft>
              <a:buNone/>
            </a:pP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Ältere Menschen sind nicht nur alt – sie können zugleich eine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Migrationsgeschichte</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haben, einer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religiösen Minderheit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angehören,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queer sein</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mit einer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Behinderung</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leben oder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sozial benachteiligt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sein. </a:t>
            </a:r>
          </a:p>
          <a:p>
            <a:pPr marL="342900" indent="-342900" algn="just">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Diese Überschneidungen (Intersektionen) verstärken das Risiko, übersehen, missverstanden oder stereotyp behandelt zu werden.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B609D58B-957B-30AA-88AF-07AB83247234}"/>
              </a:ext>
            </a:extLst>
          </p:cNvPr>
          <p:cNvPicPr>
            <a:picLocks noChangeAspect="1"/>
          </p:cNvPicPr>
          <p:nvPr/>
        </p:nvPicPr>
        <p:blipFill>
          <a:blip r:embed="rId3"/>
          <a:stretch>
            <a:fillRect/>
          </a:stretch>
        </p:blipFill>
        <p:spPr>
          <a:xfrm>
            <a:off x="395204" y="2291183"/>
            <a:ext cx="2142653" cy="2678315"/>
          </a:xfrm>
          <a:prstGeom prst="rect">
            <a:avLst/>
          </a:prstGeom>
        </p:spPr>
      </p:pic>
    </p:spTree>
    <p:extLst>
      <p:ext uri="{BB962C8B-B14F-4D97-AF65-F5344CB8AC3E}">
        <p14:creationId xmlns:p14="http://schemas.microsoft.com/office/powerpoint/2010/main" val="402783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33E4-8D05-6DAD-8824-700208611B1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7BA9ED89-CA3A-D4A4-6AF6-D824E7CC64E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C1CBECE-20FA-554D-0992-2D673A11AEC6}"/>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Intersektionale Perspektive: Wenn sich Zuschreibungen überschneiden</a:t>
            </a:r>
          </a:p>
        </p:txBody>
      </p:sp>
      <p:sp>
        <p:nvSpPr>
          <p:cNvPr id="5" name="Textfeld 4">
            <a:extLst>
              <a:ext uri="{FF2B5EF4-FFF2-40B4-BE49-F238E27FC236}">
                <a16:creationId xmlns:a16="http://schemas.microsoft.com/office/drawing/2014/main" id="{7F94C8C6-780C-41F3-B6A8-41105C8C04E0}"/>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5B1C56B-170D-A256-CEB4-E3DF3113C3C4}"/>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6340E1A-6ED7-0652-0A50-F13C1CFD1DFF}"/>
              </a:ext>
            </a:extLst>
          </p:cNvPr>
          <p:cNvSpPr txBox="1"/>
          <p:nvPr/>
        </p:nvSpPr>
        <p:spPr>
          <a:xfrm>
            <a:off x="3276157" y="1704624"/>
            <a:ext cx="8205677" cy="470000"/>
          </a:xfrm>
          <a:prstGeom prst="rect">
            <a:avLst/>
          </a:prstGeom>
          <a:noFill/>
        </p:spPr>
        <p:txBody>
          <a:bodyPr wrap="square">
            <a:spAutoFit/>
          </a:bodyPr>
          <a:lstStyle/>
          <a:p>
            <a:pPr algn="just">
              <a:lnSpc>
                <a:spcPct val="107000"/>
              </a:lnSpc>
              <a:spcAft>
                <a:spcPts val="800"/>
              </a:spcAft>
              <a:buNone/>
            </a:pP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Ein Beispiel für Intersektionalität:  </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AB55884F-4946-28F0-04B9-A82C75B8078F}"/>
              </a:ext>
            </a:extLst>
          </p:cNvPr>
          <p:cNvSpPr txBox="1"/>
          <p:nvPr/>
        </p:nvSpPr>
        <p:spPr>
          <a:xfrm>
            <a:off x="2862815" y="2475720"/>
            <a:ext cx="8035556" cy="3046988"/>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solidFill>
                  <a:srgbClr val="252223"/>
                </a:solidFill>
                <a:latin typeface="Calibri" panose="020F0502020204030204" pitchFamily="34" charset="0"/>
                <a:ea typeface="Calibri" panose="020F0502020204030204" pitchFamily="34" charset="0"/>
              </a:rPr>
              <a:t>E</a:t>
            </a:r>
            <a:r>
              <a:rPr lang="de-DE" sz="2400" dirty="0">
                <a:solidFill>
                  <a:srgbClr val="252223"/>
                </a:solidFill>
                <a:effectLst/>
                <a:latin typeface="Calibri" panose="020F0502020204030204" pitchFamily="34" charset="0"/>
                <a:ea typeface="Calibri" panose="020F0502020204030204" pitchFamily="34" charset="0"/>
              </a:rPr>
              <a:t>ine unverheiratete, lesbische Bewohnerin mit türkischer Familiengeschichte wird andere Erfahrungen von Ausgrenzung gemacht haben als eine </a:t>
            </a:r>
            <a:r>
              <a:rPr lang="de-DE" sz="2400" dirty="0">
                <a:solidFill>
                  <a:srgbClr val="252223"/>
                </a:solidFill>
                <a:latin typeface="Calibri" panose="020F0502020204030204" pitchFamily="34" charset="0"/>
                <a:ea typeface="Calibri" panose="020F0502020204030204" pitchFamily="34" charset="0"/>
              </a:rPr>
              <a:t>gebürtige deutsche</a:t>
            </a:r>
            <a:r>
              <a:rPr lang="de-DE" sz="2400" dirty="0">
                <a:solidFill>
                  <a:srgbClr val="252223"/>
                </a:solidFill>
                <a:effectLst/>
                <a:latin typeface="Calibri" panose="020F0502020204030204" pitchFamily="34" charset="0"/>
                <a:ea typeface="Calibri" panose="020F0502020204030204" pitchFamily="34" charset="0"/>
              </a:rPr>
              <a:t> Frau, die ihre Partnerin geheiratet hat. </a:t>
            </a:r>
          </a:p>
          <a:p>
            <a:pPr>
              <a:buClr>
                <a:schemeClr val="accent3"/>
              </a:buClr>
            </a:pPr>
            <a:endParaRPr lang="de-DE" sz="2400" dirty="0">
              <a:solidFill>
                <a:srgbClr val="252223"/>
              </a:solidFill>
              <a:effectLst/>
              <a:latin typeface="Calibri" panose="020F0502020204030204" pitchFamily="34" charset="0"/>
              <a:ea typeface="Calibri" panose="020F0502020204030204" pitchFamily="34" charset="0"/>
            </a:endParaRPr>
          </a:p>
          <a:p>
            <a:pPr marL="342900" indent="-342900">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rPr>
              <a:t>Letztere dürfte wahrscheinlich auch besser in die Routinen der Einrichtung passen, weil der Umstand des Verheiratet-sein ohnehin für alle abgefragt wird. </a:t>
            </a:r>
            <a:endParaRPr lang="de-DE" sz="2400" dirty="0"/>
          </a:p>
        </p:txBody>
      </p:sp>
      <p:pic>
        <p:nvPicPr>
          <p:cNvPr id="8" name="Grafik 7">
            <a:extLst>
              <a:ext uri="{FF2B5EF4-FFF2-40B4-BE49-F238E27FC236}">
                <a16:creationId xmlns:a16="http://schemas.microsoft.com/office/drawing/2014/main" id="{4FDD4418-956A-74D1-81D9-A2F0561DE5C9}"/>
              </a:ext>
            </a:extLst>
          </p:cNvPr>
          <p:cNvPicPr>
            <a:picLocks noChangeAspect="1"/>
          </p:cNvPicPr>
          <p:nvPr/>
        </p:nvPicPr>
        <p:blipFill>
          <a:blip r:embed="rId3"/>
          <a:stretch>
            <a:fillRect/>
          </a:stretch>
        </p:blipFill>
        <p:spPr>
          <a:xfrm>
            <a:off x="560575" y="2298178"/>
            <a:ext cx="2148502" cy="2373345"/>
          </a:xfrm>
          <a:prstGeom prst="rect">
            <a:avLst/>
          </a:prstGeom>
        </p:spPr>
      </p:pic>
    </p:spTree>
    <p:extLst>
      <p:ext uri="{BB962C8B-B14F-4D97-AF65-F5344CB8AC3E}">
        <p14:creationId xmlns:p14="http://schemas.microsoft.com/office/powerpoint/2010/main" val="4076479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F99A-812A-8E29-7B9C-D7DF2DED9E77}"/>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694416C5-2D5F-4DDF-DB91-466E6E0E454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3805F52-28B0-1A66-A53A-81525B83443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Intersektionale Perspektive: Wenn sich Zuschreibungen überschneiden</a:t>
            </a:r>
          </a:p>
        </p:txBody>
      </p:sp>
      <p:sp>
        <p:nvSpPr>
          <p:cNvPr id="5" name="Textfeld 4">
            <a:extLst>
              <a:ext uri="{FF2B5EF4-FFF2-40B4-BE49-F238E27FC236}">
                <a16:creationId xmlns:a16="http://schemas.microsoft.com/office/drawing/2014/main" id="{6D409DAD-6548-4C3A-7C65-B0640C9F1A48}"/>
              </a:ext>
            </a:extLst>
          </p:cNvPr>
          <p:cNvSpPr txBox="1"/>
          <p:nvPr/>
        </p:nvSpPr>
        <p:spPr>
          <a:xfrm>
            <a:off x="1357292" y="1441891"/>
            <a:ext cx="8990927" cy="4524315"/>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de-DE" sz="2400" dirty="0"/>
              <a:t>Unsere Gesellschaft wird vielfältiger- passende universal- Lösung für alle werden immer seltener.</a:t>
            </a:r>
          </a:p>
          <a:p>
            <a:pPr marL="342900" indent="-342900">
              <a:buClr>
                <a:schemeClr val="accent3"/>
              </a:buClr>
              <a:buFont typeface="Arial" panose="020B0604020202020204" pitchFamily="34" charset="0"/>
              <a:buChar char="•"/>
            </a:pPr>
            <a:r>
              <a:rPr lang="de-DE" sz="2400" dirty="0"/>
              <a:t>Pflege muss darauf reagieren: sie kann es nicht bei Lösungen belassen, die für die Mehrheit vermeintlich passend sind. </a:t>
            </a:r>
          </a:p>
          <a:p>
            <a:endParaRPr lang="de-DE" sz="2400" dirty="0"/>
          </a:p>
          <a:p>
            <a:r>
              <a:rPr lang="de-DE" sz="2400" b="1" dirty="0"/>
              <a:t>Beispiele:</a:t>
            </a:r>
          </a:p>
          <a:p>
            <a:pPr marL="342900" indent="-342900">
              <a:buClr>
                <a:schemeClr val="accent3"/>
              </a:buClr>
              <a:buFont typeface="Arial" panose="020B0604020202020204" pitchFamily="34" charset="0"/>
              <a:buChar char="•"/>
            </a:pPr>
            <a:r>
              <a:rPr lang="de-DE" sz="2400" dirty="0"/>
              <a:t>Ein schwuler Mann mit Diskriminierungserfahrung darf nicht in die Situation kommen, dass er denkt, er müsse im Pflegeheim seine Identität verbergen aus Angst vor erneuter Ablehnung. </a:t>
            </a:r>
          </a:p>
          <a:p>
            <a:pPr marL="342900" indent="-342900">
              <a:buClr>
                <a:schemeClr val="accent3"/>
              </a:buClr>
              <a:buFont typeface="Arial" panose="020B0604020202020204" pitchFamily="34" charset="0"/>
              <a:buChar char="•"/>
            </a:pPr>
            <a:r>
              <a:rPr lang="de-DE" sz="2400" dirty="0"/>
              <a:t>Eine Bewohnerin mit Fluchterfahrung reagiert vielleicht sensibel auf Kontrollsituationen oder laute Geräusche – ohne dass dies sofort als biografisch bedingte Reaktion erkannt wird.</a:t>
            </a:r>
          </a:p>
        </p:txBody>
      </p:sp>
      <p:sp>
        <p:nvSpPr>
          <p:cNvPr id="2" name="Textfeld 1">
            <a:extLst>
              <a:ext uri="{FF2B5EF4-FFF2-40B4-BE49-F238E27FC236}">
                <a16:creationId xmlns:a16="http://schemas.microsoft.com/office/drawing/2014/main" id="{16915A4A-07B4-A57B-6D8F-BC49A148255C}"/>
              </a:ext>
            </a:extLst>
          </p:cNvPr>
          <p:cNvSpPr txBox="1"/>
          <p:nvPr/>
        </p:nvSpPr>
        <p:spPr>
          <a:xfrm>
            <a:off x="1538045" y="980226"/>
            <a:ext cx="4720856" cy="461665"/>
          </a:xfrm>
          <a:prstGeom prst="rect">
            <a:avLst/>
          </a:prstGeom>
          <a:noFill/>
        </p:spPr>
        <p:txBody>
          <a:bodyPr wrap="square" rtlCol="0">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Auftrag an Pflegeinrichtungen</a:t>
            </a:r>
          </a:p>
        </p:txBody>
      </p:sp>
    </p:spTree>
    <p:extLst>
      <p:ext uri="{BB962C8B-B14F-4D97-AF65-F5344CB8AC3E}">
        <p14:creationId xmlns:p14="http://schemas.microsoft.com/office/powerpoint/2010/main" val="388874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269A-D4DB-9854-5C72-EF6A87A5943A}"/>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61B159B-0507-3160-C916-186BB8809B7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D7CB1A4C-E6A1-77DB-5D38-988F1B3882DA}"/>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Intersektionale Perspektive: Wenn sich Zuschreibungen überschneiden</a:t>
            </a:r>
          </a:p>
        </p:txBody>
      </p:sp>
      <p:sp>
        <p:nvSpPr>
          <p:cNvPr id="4" name="Textfeld 3">
            <a:extLst>
              <a:ext uri="{FF2B5EF4-FFF2-40B4-BE49-F238E27FC236}">
                <a16:creationId xmlns:a16="http://schemas.microsoft.com/office/drawing/2014/main" id="{96B18BA3-18BB-AA70-758A-719D72F9FEA7}"/>
              </a:ext>
            </a:extLst>
          </p:cNvPr>
          <p:cNvSpPr txBox="1"/>
          <p:nvPr/>
        </p:nvSpPr>
        <p:spPr>
          <a:xfrm>
            <a:off x="2852183" y="2052180"/>
            <a:ext cx="8854263" cy="2753639"/>
          </a:xfrm>
          <a:prstGeom prst="rect">
            <a:avLst/>
          </a:prstGeom>
          <a:noFill/>
        </p:spPr>
        <p:txBody>
          <a:bodyPr wrap="square">
            <a:spAutoFit/>
          </a:bodyPr>
          <a:lstStyle/>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Intersektionales Denken bedeutet</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Menschen nicht auf eine Kategorie zu reduzieren,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sondern ihre Lebensrealitäten in ihrer Vielschichtigkeit wahrzunehmen,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und besonders zu berücksichtigen</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dass bei Überschneidungen sich die Belastungen gegenseitig verstärken können.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7B52C7DB-5182-6613-65F3-7813F9B4DF2C}"/>
              </a:ext>
            </a:extLst>
          </p:cNvPr>
          <p:cNvPicPr>
            <a:picLocks noChangeAspect="1"/>
          </p:cNvPicPr>
          <p:nvPr/>
        </p:nvPicPr>
        <p:blipFill>
          <a:blip r:embed="rId3"/>
          <a:stretch>
            <a:fillRect/>
          </a:stretch>
        </p:blipFill>
        <p:spPr>
          <a:xfrm>
            <a:off x="485554" y="1783734"/>
            <a:ext cx="2272636" cy="2850978"/>
          </a:xfrm>
          <a:prstGeom prst="rect">
            <a:avLst/>
          </a:prstGeom>
        </p:spPr>
      </p:pic>
    </p:spTree>
    <p:extLst>
      <p:ext uri="{BB962C8B-B14F-4D97-AF65-F5344CB8AC3E}">
        <p14:creationId xmlns:p14="http://schemas.microsoft.com/office/powerpoint/2010/main" val="37911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D829-CFB7-8F1D-7BAF-CFCD408C628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05D4A8A-7A88-C93C-C089-12662404C955}"/>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CF1AFA1-E885-679B-A62B-BADF25719BF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Herausforderungen in der Praxis</a:t>
            </a:r>
          </a:p>
        </p:txBody>
      </p:sp>
      <p:sp>
        <p:nvSpPr>
          <p:cNvPr id="4" name="Textfeld 3">
            <a:extLst>
              <a:ext uri="{FF2B5EF4-FFF2-40B4-BE49-F238E27FC236}">
                <a16:creationId xmlns:a16="http://schemas.microsoft.com/office/drawing/2014/main" id="{47A25DB8-86D5-EAA8-7B08-761A99D65AAE}"/>
              </a:ext>
            </a:extLst>
          </p:cNvPr>
          <p:cNvSpPr txBox="1"/>
          <p:nvPr/>
        </p:nvSpPr>
        <p:spPr>
          <a:xfrm>
            <a:off x="2105246" y="1112264"/>
            <a:ext cx="10188627" cy="4024179"/>
          </a:xfrm>
          <a:prstGeom prst="rect">
            <a:avLst/>
          </a:prstGeom>
          <a:noFill/>
        </p:spPr>
        <p:txBody>
          <a:bodyPr wrap="square">
            <a:spAutoFit/>
          </a:bodyPr>
          <a:lstStyle/>
          <a:p>
            <a:pPr lvl="0"/>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Religiöse, kulturelle und queere Bedürfnisse im Alltag</a:t>
            </a:r>
          </a:p>
          <a:p>
            <a:pPr lvl="0"/>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250" dirty="0" err="1"/>
              <a:t>Otherism</a:t>
            </a:r>
            <a:r>
              <a:rPr lang="de-DE" sz="2250" dirty="0"/>
              <a:t> entsteht auch, wenn institutionelle Abläufe stillschweigend von einer „Normbiografie“ ausgehen. </a:t>
            </a:r>
            <a:r>
              <a:rPr lang="de-DE" sz="2250" b="1" dirty="0"/>
              <a:t> </a:t>
            </a:r>
            <a:endParaRPr lang="de-DE" sz="2250" dirty="0"/>
          </a:p>
          <a:p>
            <a:endParaRPr lang="de-DE" sz="2250" b="1" dirty="0"/>
          </a:p>
          <a:p>
            <a:r>
              <a:rPr lang="de-DE" sz="2250" b="1" dirty="0"/>
              <a:t>Praxisbeispiel</a:t>
            </a:r>
            <a:endParaRPr lang="de-DE" sz="2250" dirty="0"/>
          </a:p>
          <a:p>
            <a:pPr marL="342900" indent="-342900">
              <a:spcAft>
                <a:spcPts val="600"/>
              </a:spcAft>
              <a:buClr>
                <a:schemeClr val="accent3"/>
              </a:buClr>
              <a:buFont typeface="Arial" panose="020B0604020202020204" pitchFamily="34" charset="0"/>
              <a:buChar char="•"/>
            </a:pPr>
            <a:r>
              <a:rPr lang="de-DE" sz="2250" dirty="0"/>
              <a:t>Eine gleichgeschlechtliche Partnerin wird im Alltag als „Freundin“ bezeichnet; bei Besuchsregelungen wird sie weniger selbstverständlich einbezogen als die Ehefrauen der Männer.</a:t>
            </a:r>
          </a:p>
          <a:p>
            <a:pPr marL="342900" indent="-342900">
              <a:buClr>
                <a:schemeClr val="accent3"/>
              </a:buClr>
              <a:buFont typeface="Arial" panose="020B0604020202020204" pitchFamily="34" charset="0"/>
              <a:buChar char="•"/>
            </a:pPr>
            <a:r>
              <a:rPr lang="de-DE" sz="2250" dirty="0"/>
              <a:t>Oder: Religiöse Rituale, Essgewohnheiten oder Schamgrenzen bei Körperpflege werden als „Sonderwunsch“ behandelt, statt als Teil persönlicher Würde.</a:t>
            </a:r>
          </a:p>
        </p:txBody>
      </p:sp>
      <p:pic>
        <p:nvPicPr>
          <p:cNvPr id="7" name="Grafik 6">
            <a:extLst>
              <a:ext uri="{FF2B5EF4-FFF2-40B4-BE49-F238E27FC236}">
                <a16:creationId xmlns:a16="http://schemas.microsoft.com/office/drawing/2014/main" id="{BE38413D-5BD8-A44B-6BD1-B0B529FC1316}"/>
              </a:ext>
            </a:extLst>
          </p:cNvPr>
          <p:cNvPicPr>
            <a:picLocks noChangeAspect="1"/>
          </p:cNvPicPr>
          <p:nvPr/>
        </p:nvPicPr>
        <p:blipFill>
          <a:blip r:embed="rId3"/>
          <a:stretch>
            <a:fillRect/>
          </a:stretch>
        </p:blipFill>
        <p:spPr>
          <a:xfrm>
            <a:off x="142674" y="3021139"/>
            <a:ext cx="1834723" cy="2301625"/>
          </a:xfrm>
          <a:prstGeom prst="rect">
            <a:avLst/>
          </a:prstGeom>
        </p:spPr>
      </p:pic>
    </p:spTree>
    <p:extLst>
      <p:ext uri="{BB962C8B-B14F-4D97-AF65-F5344CB8AC3E}">
        <p14:creationId xmlns:p14="http://schemas.microsoft.com/office/powerpoint/2010/main" val="321891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37720-27E0-F5DA-8A82-E49A11B2EDF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66EAB25-2C91-B5CE-E31D-31671974063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52ABA919-1781-6D7B-823E-6F5781B54F54}"/>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Herausforderungen in der Praxis</a:t>
            </a:r>
          </a:p>
        </p:txBody>
      </p:sp>
      <p:sp>
        <p:nvSpPr>
          <p:cNvPr id="4" name="Textfeld 3">
            <a:extLst>
              <a:ext uri="{FF2B5EF4-FFF2-40B4-BE49-F238E27FC236}">
                <a16:creationId xmlns:a16="http://schemas.microsoft.com/office/drawing/2014/main" id="{E3EB0FF0-AD46-2716-7A3F-769BBF4D374C}"/>
              </a:ext>
            </a:extLst>
          </p:cNvPr>
          <p:cNvSpPr txBox="1"/>
          <p:nvPr/>
        </p:nvSpPr>
        <p:spPr>
          <a:xfrm>
            <a:off x="2285999" y="1582341"/>
            <a:ext cx="10188627" cy="830997"/>
          </a:xfrm>
          <a:prstGeom prst="rect">
            <a:avLst/>
          </a:prstGeom>
          <a:noFill/>
        </p:spPr>
        <p:txBody>
          <a:bodyPr wrap="square">
            <a:spAutoFit/>
          </a:bodyPr>
          <a:lstStyle/>
          <a:p>
            <a:pPr lvl="0"/>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Religiöse, kulturelle und queere Bedürfnisse im Alltag</a:t>
            </a:r>
          </a:p>
          <a:p>
            <a:pPr lvl="0"/>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Grafik 6">
            <a:extLst>
              <a:ext uri="{FF2B5EF4-FFF2-40B4-BE49-F238E27FC236}">
                <a16:creationId xmlns:a16="http://schemas.microsoft.com/office/drawing/2014/main" id="{E7FC1456-979F-2280-28B2-A6DE58054910}"/>
              </a:ext>
            </a:extLst>
          </p:cNvPr>
          <p:cNvPicPr>
            <a:picLocks noChangeAspect="1"/>
          </p:cNvPicPr>
          <p:nvPr/>
        </p:nvPicPr>
        <p:blipFill>
          <a:blip r:embed="rId3"/>
          <a:stretch>
            <a:fillRect/>
          </a:stretch>
        </p:blipFill>
        <p:spPr>
          <a:xfrm>
            <a:off x="706200" y="2319667"/>
            <a:ext cx="1834723" cy="2301625"/>
          </a:xfrm>
          <a:prstGeom prst="rect">
            <a:avLst/>
          </a:prstGeom>
        </p:spPr>
      </p:pic>
      <p:sp>
        <p:nvSpPr>
          <p:cNvPr id="3" name="Textfeld 2">
            <a:extLst>
              <a:ext uri="{FF2B5EF4-FFF2-40B4-BE49-F238E27FC236}">
                <a16:creationId xmlns:a16="http://schemas.microsoft.com/office/drawing/2014/main" id="{AF43D912-35FC-D520-8B2E-8E878E42B095}"/>
              </a:ext>
            </a:extLst>
          </p:cNvPr>
          <p:cNvSpPr txBox="1"/>
          <p:nvPr/>
        </p:nvSpPr>
        <p:spPr>
          <a:xfrm>
            <a:off x="3086099" y="2413338"/>
            <a:ext cx="8248207" cy="2677656"/>
          </a:xfrm>
          <a:prstGeom prst="rect">
            <a:avLst/>
          </a:prstGeom>
          <a:noFill/>
        </p:spPr>
        <p:txBody>
          <a:bodyPr wrap="square">
            <a:spAutoFit/>
          </a:bodyPr>
          <a:lstStyle/>
          <a:p>
            <a:r>
              <a:rPr lang="de-DE" sz="2400" b="1" dirty="0"/>
              <a:t>Reflexionsfragen</a:t>
            </a:r>
            <a:endParaRPr lang="de-DE" sz="2400" dirty="0"/>
          </a:p>
          <a:p>
            <a:pPr marL="342900" lvl="0" indent="-342900">
              <a:buClr>
                <a:schemeClr val="accent3"/>
              </a:buClr>
              <a:buFont typeface="Arial" panose="020B0604020202020204" pitchFamily="34" charset="0"/>
              <a:buChar char="•"/>
            </a:pPr>
            <a:r>
              <a:rPr lang="de-DE" sz="2400" dirty="0"/>
              <a:t>Welche Lebensformen gelten bei uns unausgesprochen als „normal“?</a:t>
            </a:r>
          </a:p>
          <a:p>
            <a:pPr marL="342900" lvl="0" indent="-342900">
              <a:buClr>
                <a:schemeClr val="accent3"/>
              </a:buClr>
              <a:buFont typeface="Arial" panose="020B0604020202020204" pitchFamily="34" charset="0"/>
              <a:buChar char="•"/>
            </a:pPr>
            <a:r>
              <a:rPr lang="de-DE" sz="2400" dirty="0"/>
              <a:t>Wer muss sich an unsere Abläufe anpassen – und wo könnten wir flexibler sein?</a:t>
            </a:r>
          </a:p>
          <a:p>
            <a:pPr marL="342900" lvl="0" indent="-342900">
              <a:buClr>
                <a:schemeClr val="accent3"/>
              </a:buClr>
              <a:buFont typeface="Arial" panose="020B0604020202020204" pitchFamily="34" charset="0"/>
              <a:buChar char="•"/>
            </a:pPr>
            <a:r>
              <a:rPr lang="de-DE" sz="2400" dirty="0"/>
              <a:t>Wie unterscheiden wir zwischen organisatorischen Grenzen und bloßer Gewohnheit?</a:t>
            </a:r>
          </a:p>
        </p:txBody>
      </p:sp>
    </p:spTree>
    <p:extLst>
      <p:ext uri="{BB962C8B-B14F-4D97-AF65-F5344CB8AC3E}">
        <p14:creationId xmlns:p14="http://schemas.microsoft.com/office/powerpoint/2010/main" val="324364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5DC2-F91E-AC9E-D074-A6D65A496818}"/>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DCB21C3B-EC03-6ECA-2415-92EF5229E20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9597E4EF-8E81-3799-55F1-8C91D2D0D51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Herausforderungen in der Praxis</a:t>
            </a:r>
          </a:p>
        </p:txBody>
      </p:sp>
      <p:sp>
        <p:nvSpPr>
          <p:cNvPr id="4" name="Textfeld 3">
            <a:extLst>
              <a:ext uri="{FF2B5EF4-FFF2-40B4-BE49-F238E27FC236}">
                <a16:creationId xmlns:a16="http://schemas.microsoft.com/office/drawing/2014/main" id="{72345D04-7930-CEAA-BE80-56B85BF2206E}"/>
              </a:ext>
            </a:extLst>
          </p:cNvPr>
          <p:cNvSpPr txBox="1"/>
          <p:nvPr/>
        </p:nvSpPr>
        <p:spPr>
          <a:xfrm>
            <a:off x="2154844" y="1025580"/>
            <a:ext cx="9557733" cy="5832366"/>
          </a:xfrm>
          <a:prstGeom prst="rect">
            <a:avLst/>
          </a:prstGeom>
          <a:noFill/>
        </p:spPr>
        <p:txBody>
          <a:bodyPr wrap="square">
            <a:spAutoFit/>
          </a:bodyPr>
          <a:lstStyle/>
          <a:p>
            <a:pPr lvl="0"/>
            <a:r>
              <a:rPr lang="de-DE" sz="2400" b="1" dirty="0">
                <a:ea typeface="Calibri" panose="020F0502020204030204" pitchFamily="34" charset="0"/>
                <a:cs typeface="Calibri" panose="020F0502020204030204" pitchFamily="34" charset="0"/>
              </a:rPr>
              <a:t>Aufnahmegespräche/Formulare</a:t>
            </a:r>
          </a:p>
          <a:p>
            <a:pPr marL="342900" lvl="0" indent="-342900">
              <a:spcAft>
                <a:spcPts val="600"/>
              </a:spcAft>
              <a:buClr>
                <a:schemeClr val="accent3"/>
              </a:buClr>
              <a:buFont typeface="Arial" panose="020B0604020202020204" pitchFamily="34" charset="0"/>
              <a:buChar char="•"/>
            </a:pPr>
            <a:r>
              <a:rPr lang="de-DE" sz="2300" dirty="0"/>
              <a:t>heteronormative Annahmen („Ehemann/Ehefrau“) zeigen sich in den Aufnahmegesprächen und Formularen und machen Beziehungen unsichtbar.</a:t>
            </a:r>
          </a:p>
          <a:p>
            <a:pPr lvl="0"/>
            <a:r>
              <a:rPr lang="de-DE" sz="2400" b="1" dirty="0">
                <a:ea typeface="Calibri" panose="020F0502020204030204" pitchFamily="34" charset="0"/>
                <a:cs typeface="Calibri" panose="020F0502020204030204" pitchFamily="34" charset="0"/>
              </a:rPr>
              <a:t>Privatsphäre</a:t>
            </a:r>
          </a:p>
          <a:p>
            <a:pPr marL="342900" lvl="0" indent="-342900">
              <a:spcAft>
                <a:spcPts val="600"/>
              </a:spcAft>
              <a:buClr>
                <a:schemeClr val="accent3"/>
              </a:buClr>
              <a:buFont typeface="Arial" panose="020B0604020202020204" pitchFamily="34" charset="0"/>
              <a:buChar char="•"/>
            </a:pPr>
            <a:r>
              <a:rPr lang="de-DE" sz="2300" dirty="0"/>
              <a:t>Ohne Privatsphäre ist Intimität kaum möglich.</a:t>
            </a:r>
          </a:p>
          <a:p>
            <a:r>
              <a:rPr lang="de-DE" sz="2400" b="1" dirty="0">
                <a:ea typeface="Calibri" panose="020F0502020204030204" pitchFamily="34" charset="0"/>
                <a:cs typeface="Calibri" panose="020F0502020204030204" pitchFamily="34" charset="0"/>
              </a:rPr>
              <a:t>Kulturelle Praktiken</a:t>
            </a:r>
          </a:p>
          <a:p>
            <a:pPr marL="342900" indent="-342900">
              <a:spcAft>
                <a:spcPts val="600"/>
              </a:spcAft>
              <a:buClr>
                <a:schemeClr val="accent3"/>
              </a:buClr>
              <a:buFont typeface="Arial" panose="020B0604020202020204" pitchFamily="34" charset="0"/>
              <a:buChar char="•"/>
            </a:pPr>
            <a:r>
              <a:rPr lang="de-DE" sz="2300" dirty="0"/>
              <a:t>Verniedlichung, Abwehr und Humor sind normsetzend</a:t>
            </a:r>
            <a:r>
              <a:rPr lang="de-DE" sz="2400" dirty="0">
                <a:solidFill>
                  <a:srgbClr val="252223"/>
                </a:solidFill>
                <a:ea typeface="Calibri" panose="020F0502020204030204" pitchFamily="34" charset="0"/>
                <a:cs typeface="Calibri" panose="020F0502020204030204" pitchFamily="34" charset="0"/>
              </a:rPr>
              <a:t>.</a:t>
            </a:r>
          </a:p>
          <a:p>
            <a:r>
              <a:rPr lang="de-DE" sz="2400" b="1" dirty="0">
                <a:ea typeface="Calibri" panose="020F0502020204030204" pitchFamily="34" charset="0"/>
                <a:cs typeface="Calibri" panose="020F0502020204030204" pitchFamily="34" charset="0"/>
              </a:rPr>
              <a:t>Angehörigenkonflikte</a:t>
            </a:r>
          </a:p>
          <a:p>
            <a:pPr marL="342900" indent="-342900">
              <a:spcAft>
                <a:spcPts val="600"/>
              </a:spcAft>
              <a:buClr>
                <a:schemeClr val="accent3"/>
              </a:buClr>
              <a:buFont typeface="Arial" panose="020B0604020202020204" pitchFamily="34" charset="0"/>
              <a:buChar char="•"/>
            </a:pPr>
            <a:r>
              <a:rPr lang="de-DE" sz="2300" dirty="0"/>
              <a:t>Familiennormen vs. Selbstbestimmung der Person</a:t>
            </a:r>
          </a:p>
          <a:p>
            <a:r>
              <a:rPr lang="de-DE" sz="2400" b="1" dirty="0">
                <a:ea typeface="Calibri" panose="020F0502020204030204" pitchFamily="34" charset="0"/>
                <a:cs typeface="Calibri" panose="020F0502020204030204" pitchFamily="34" charset="0"/>
              </a:rPr>
              <a:t>Unsicherheit ohne Leitlinien</a:t>
            </a:r>
          </a:p>
          <a:p>
            <a:pPr marL="342900" indent="-342900">
              <a:buClr>
                <a:schemeClr val="accent3"/>
              </a:buClr>
              <a:buFont typeface="Arial" panose="020B0604020202020204" pitchFamily="34" charset="0"/>
              <a:buChar char="•"/>
            </a:pPr>
            <a:r>
              <a:rPr lang="de-DE" sz="2300" dirty="0"/>
              <a:t>Wenn Sexualität „nicht vorkommt“, entstehen im Konfliktfall oft ad hoc Restriktionen.</a:t>
            </a:r>
          </a:p>
          <a:p>
            <a:pPr lvl="0"/>
            <a:endParaRPr lang="de-DE" sz="2400" dirty="0"/>
          </a:p>
          <a:p>
            <a:pPr lvl="0"/>
            <a:endParaRPr lang="de-DE" sz="2400" dirty="0"/>
          </a:p>
        </p:txBody>
      </p:sp>
      <p:pic>
        <p:nvPicPr>
          <p:cNvPr id="7" name="Grafik 6">
            <a:extLst>
              <a:ext uri="{FF2B5EF4-FFF2-40B4-BE49-F238E27FC236}">
                <a16:creationId xmlns:a16="http://schemas.microsoft.com/office/drawing/2014/main" id="{4AA20753-577C-4777-9468-1AFFB2600702}"/>
              </a:ext>
            </a:extLst>
          </p:cNvPr>
          <p:cNvPicPr>
            <a:picLocks noChangeAspect="1"/>
          </p:cNvPicPr>
          <p:nvPr/>
        </p:nvPicPr>
        <p:blipFill>
          <a:blip r:embed="rId3"/>
          <a:stretch>
            <a:fillRect/>
          </a:stretch>
        </p:blipFill>
        <p:spPr>
          <a:xfrm>
            <a:off x="276039" y="2300958"/>
            <a:ext cx="1468993" cy="1842823"/>
          </a:xfrm>
          <a:prstGeom prst="rect">
            <a:avLst/>
          </a:prstGeom>
        </p:spPr>
      </p:pic>
    </p:spTree>
    <p:extLst>
      <p:ext uri="{BB962C8B-B14F-4D97-AF65-F5344CB8AC3E}">
        <p14:creationId xmlns:p14="http://schemas.microsoft.com/office/powerpoint/2010/main" val="336248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AE44-547A-9105-5B6F-3979454D1A8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59C9C9F-4E64-C691-5128-4EC15A84410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C31F9CB-54B1-917D-6086-803ADA9AB93E}"/>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Vermeidungsstrategien</a:t>
            </a:r>
            <a:endParaRPr lang="de-DE" sz="3200" b="1" dirty="0">
              <a:solidFill>
                <a:srgbClr val="FFFFFF"/>
              </a:solidFill>
            </a:endParaRPr>
          </a:p>
        </p:txBody>
      </p:sp>
      <p:pic>
        <p:nvPicPr>
          <p:cNvPr id="7" name="Grafik 6">
            <a:extLst>
              <a:ext uri="{FF2B5EF4-FFF2-40B4-BE49-F238E27FC236}">
                <a16:creationId xmlns:a16="http://schemas.microsoft.com/office/drawing/2014/main" id="{81E1EC42-CC77-2CD3-174D-5A323C3ED96F}"/>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73734275-54FC-9419-8D67-D777630660EF}"/>
              </a:ext>
            </a:extLst>
          </p:cNvPr>
          <p:cNvSpPr txBox="1"/>
          <p:nvPr/>
        </p:nvSpPr>
        <p:spPr>
          <a:xfrm>
            <a:off x="2041452" y="990301"/>
            <a:ext cx="9858080" cy="5037276"/>
          </a:xfrm>
          <a:prstGeom prst="rect">
            <a:avLst/>
          </a:prstGeom>
          <a:noFill/>
        </p:spPr>
        <p:txBody>
          <a:bodyPr wrap="square">
            <a:spAutoFit/>
          </a:bodyPr>
          <a:lstStyle/>
          <a:p>
            <a:pPr lvl="0" algn="just">
              <a:lnSpc>
                <a:spcPct val="107000"/>
              </a:lnSpc>
              <a:spcAft>
                <a:spcPts val="800"/>
              </a:spcAft>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Moralregulierung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Bewertende Reaktionen </a:t>
            </a:r>
            <a:r>
              <a:rPr lang="de-DE"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in Bezug auf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Sexualität im Alter oder bei queeren Personen (als „unangenehm“, „eklig“ oder umgekehrt kindlich verharmlosend).</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 Beispiele: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Eine Pflegekraft sagt: „In dem Alter muss das doch nicht mehr sein…“.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Kichern oder abwertende Blicke bei gleichgeschlechtlicher Intimität.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Verniedlichung: „Ach, die zwei sind ja süß wie Teenager“.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Strategie: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hier empfiehlt es sich, einen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Teamstandard</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zu formulieren: „beschreiben statt bewerten“, </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kollegiale Fallberatung</a:t>
            </a:r>
            <a:r>
              <a:rPr lang="de-DE" sz="2400" dirty="0">
                <a:solidFill>
                  <a:srgbClr val="252223"/>
                </a:solidFill>
                <a:latin typeface="Calibri" panose="020F0502020204030204" pitchFamily="34" charset="0"/>
                <a:ea typeface="Calibri" panose="020F0502020204030204" pitchFamily="34" charset="0"/>
                <a:cs typeface="Calibri" panose="020F0502020204030204" pitchFamily="34" charset="0"/>
              </a:rPr>
              <a:t> zu etablieren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oder auch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Supervision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zu nutzen.</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3435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5D6AB-D63D-81D1-BB54-39C21322CF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3E8CD99-441B-4A57-735C-B2F0B606764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D22581C-733E-9611-A33C-4AF86ECC8045}"/>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Vermeidungsstrategien</a:t>
            </a:r>
            <a:endParaRPr lang="de-DE" sz="3200" b="1" dirty="0">
              <a:solidFill>
                <a:srgbClr val="FFFFFF"/>
              </a:solidFill>
            </a:endParaRPr>
          </a:p>
        </p:txBody>
      </p:sp>
      <p:pic>
        <p:nvPicPr>
          <p:cNvPr id="7" name="Grafik 6">
            <a:extLst>
              <a:ext uri="{FF2B5EF4-FFF2-40B4-BE49-F238E27FC236}">
                <a16:creationId xmlns:a16="http://schemas.microsoft.com/office/drawing/2014/main" id="{2854E0FB-0E10-676A-FB60-6E03B366933C}"/>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4" name="Textfeld 3">
            <a:extLst>
              <a:ext uri="{FF2B5EF4-FFF2-40B4-BE49-F238E27FC236}">
                <a16:creationId xmlns:a16="http://schemas.microsoft.com/office/drawing/2014/main" id="{7EFCF828-A1F4-B281-5082-E05EECB7F768}"/>
              </a:ext>
            </a:extLst>
          </p:cNvPr>
          <p:cNvSpPr txBox="1"/>
          <p:nvPr/>
        </p:nvSpPr>
        <p:spPr>
          <a:xfrm>
            <a:off x="1676400" y="926116"/>
            <a:ext cx="10515600" cy="5699189"/>
          </a:xfrm>
          <a:prstGeom prst="rect">
            <a:avLst/>
          </a:prstGeom>
          <a:noFill/>
        </p:spPr>
        <p:txBody>
          <a:bodyPr wrap="square">
            <a:spAutoFit/>
          </a:bodyPr>
          <a:lstStyle/>
          <a:p>
            <a:pPr lvl="0">
              <a:lnSpc>
                <a:spcPct val="107000"/>
              </a:lnSpc>
              <a:buClr>
                <a:srgbClr val="686868"/>
              </a:buClr>
            </a:pPr>
            <a:r>
              <a:rPr lang="de-DE" sz="2400" b="1" dirty="0">
                <a:solidFill>
                  <a:srgbClr val="D33FB2"/>
                </a:solidFill>
                <a:effectLst/>
                <a:ea typeface="Calibri" panose="020F0502020204030204" pitchFamily="34" charset="0"/>
                <a:cs typeface="Calibri" panose="020F0502020204030204" pitchFamily="34" charset="0"/>
              </a:rPr>
              <a:t>Ableistische Schutzlogik </a:t>
            </a:r>
          </a:p>
          <a:p>
            <a:pPr lvl="0">
              <a:lnSpc>
                <a:spcPct val="107000"/>
              </a:lnSpc>
              <a:buClr>
                <a:srgbClr val="686868"/>
              </a:buClr>
            </a:pPr>
            <a:endParaRPr lang="de-DE" sz="24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de-DE" sz="2400" dirty="0">
                <a:solidFill>
                  <a:srgbClr val="252223"/>
                </a:solidFill>
                <a:effectLst/>
                <a:ea typeface="Calibri" panose="020F0502020204030204" pitchFamily="34" charset="0"/>
                <a:cs typeface="Calibri" panose="020F0502020204030204" pitchFamily="34" charset="0"/>
              </a:rPr>
              <a:t>Einschränkung oder Verhinderung der Sexualität alter Mensche</a:t>
            </a:r>
            <a:r>
              <a:rPr lang="de-DE" sz="2400" dirty="0">
                <a:solidFill>
                  <a:srgbClr val="252223"/>
                </a:solidFill>
                <a:ea typeface="Calibri" panose="020F0502020204030204" pitchFamily="34" charset="0"/>
                <a:cs typeface="Calibri" panose="020F0502020204030204" pitchFamily="34" charset="0"/>
              </a:rPr>
              <a:t>n </a:t>
            </a:r>
            <a:r>
              <a:rPr lang="de-DE" sz="2400" dirty="0">
                <a:solidFill>
                  <a:srgbClr val="252223"/>
                </a:solidFill>
                <a:effectLst/>
                <a:ea typeface="Calibri" panose="020F0502020204030204" pitchFamily="34" charset="0"/>
                <a:cs typeface="Calibri" panose="020F0502020204030204" pitchFamily="34" charset="0"/>
              </a:rPr>
              <a:t>mit dem Argument des „Schutzes“ (besonders bei kognitiven Einschränkungen).</a:t>
            </a:r>
            <a:r>
              <a:rPr lang="de-DE" sz="2400" b="1" dirty="0">
                <a:solidFill>
                  <a:srgbClr val="252223"/>
                </a:solidFill>
                <a:effectLst/>
                <a:ea typeface="Times New Roman" panose="02020603050405020304" pitchFamily="18" charset="0"/>
              </a:rPr>
              <a:t> </a:t>
            </a:r>
            <a:endParaRPr lang="de-DE" sz="2400" dirty="0">
              <a:solidFill>
                <a:srgbClr val="252223"/>
              </a:solidFill>
              <a:effectLst/>
              <a:ea typeface="Times New Roman" panose="02020603050405020304" pitchFamily="18" charset="0"/>
            </a:endParaRPr>
          </a:p>
          <a:p>
            <a:pPr>
              <a:buNone/>
            </a:pPr>
            <a:r>
              <a:rPr lang="de-DE" sz="2400" b="1" dirty="0">
                <a:solidFill>
                  <a:srgbClr val="252223"/>
                </a:solidFill>
                <a:effectLst/>
                <a:ea typeface="Times New Roman" panose="02020603050405020304" pitchFamily="18" charset="0"/>
              </a:rPr>
              <a:t>Beispiele:</a:t>
            </a:r>
            <a:endParaRPr lang="de-DE" sz="2400" dirty="0">
              <a:solidFill>
                <a:srgbClr val="252223"/>
              </a:solidFill>
              <a:effectLst/>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2400" dirty="0">
                <a:solidFill>
                  <a:srgbClr val="252223"/>
                </a:solidFill>
                <a:effectLst/>
                <a:ea typeface="Calibri" panose="020F0502020204030204" pitchFamily="34" charset="0"/>
                <a:cs typeface="Calibri" panose="020F0502020204030204" pitchFamily="34" charset="0"/>
              </a:rPr>
              <a:t>Unterbindung einer Beziehung bei Demenz („Sie kann das nicht entscheiden“). </a:t>
            </a:r>
            <a:endParaRPr lang="de-DE" sz="2400" dirty="0">
              <a:solidFill>
                <a:srgbClr val="252223"/>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2400" dirty="0">
                <a:solidFill>
                  <a:srgbClr val="252223"/>
                </a:solidFill>
                <a:effectLst/>
                <a:ea typeface="Calibri" panose="020F0502020204030204" pitchFamily="34" charset="0"/>
                <a:cs typeface="Calibri" panose="020F0502020204030204" pitchFamily="34" charset="0"/>
              </a:rPr>
              <a:t>Angehörige/ Personal verbieten Besuche einer Partner*in „zum Schutz“.</a:t>
            </a:r>
            <a:endParaRPr lang="de-DE" sz="2400" dirty="0">
              <a:solidFill>
                <a:srgbClr val="252223"/>
              </a:solidFill>
              <a:effectLst/>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de-DE" sz="2400" dirty="0">
                <a:solidFill>
                  <a:srgbClr val="252223"/>
                </a:solidFill>
                <a:effectLst/>
                <a:ea typeface="Calibri" panose="020F0502020204030204" pitchFamily="34" charset="0"/>
                <a:cs typeface="Calibri" panose="020F0502020204030204" pitchFamily="34" charset="0"/>
              </a:rPr>
              <a:t>Intimität wird pauschal als „gefährlich“ bewertet. </a:t>
            </a:r>
            <a:endParaRPr lang="de-DE" sz="24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de-DE" sz="2400" b="1" dirty="0">
                <a:solidFill>
                  <a:srgbClr val="D33FB2"/>
                </a:solidFill>
                <a:effectLst/>
                <a:ea typeface="Calibri" panose="020F0502020204030204" pitchFamily="34" charset="0"/>
                <a:cs typeface="Calibri" panose="020F0502020204030204" pitchFamily="34" charset="0"/>
              </a:rPr>
              <a:t>Strategie:  </a:t>
            </a:r>
            <a:r>
              <a:rPr lang="de-DE" sz="2400" dirty="0">
                <a:solidFill>
                  <a:srgbClr val="252223"/>
                </a:solidFill>
                <a:effectLst/>
                <a:ea typeface="Calibri" panose="020F0502020204030204" pitchFamily="34" charset="0"/>
                <a:cs typeface="Calibri" panose="020F0502020204030204" pitchFamily="34" charset="0"/>
              </a:rPr>
              <a:t>Implementierung eines transparentes </a:t>
            </a:r>
            <a:r>
              <a:rPr lang="de-DE" sz="2400" b="1" dirty="0">
                <a:solidFill>
                  <a:srgbClr val="252223"/>
                </a:solidFill>
                <a:effectLst/>
                <a:ea typeface="Calibri" panose="020F0502020204030204" pitchFamily="34" charset="0"/>
                <a:cs typeface="Calibri" panose="020F0502020204030204" pitchFamily="34" charset="0"/>
              </a:rPr>
              <a:t>Einwilligungsmanagements</a:t>
            </a:r>
            <a:r>
              <a:rPr lang="de-DE" sz="2400" dirty="0">
                <a:solidFill>
                  <a:srgbClr val="252223"/>
                </a:solidFill>
                <a:effectLst/>
                <a:ea typeface="Calibri" panose="020F0502020204030204" pitchFamily="34" charset="0"/>
                <a:cs typeface="Calibri" panose="020F0502020204030204" pitchFamily="34" charset="0"/>
              </a:rPr>
              <a:t>, strukturierte </a:t>
            </a:r>
            <a:r>
              <a:rPr lang="de-DE" sz="2400" b="1" dirty="0">
                <a:solidFill>
                  <a:srgbClr val="252223"/>
                </a:solidFill>
                <a:effectLst/>
                <a:ea typeface="Calibri" panose="020F0502020204030204" pitchFamily="34" charset="0"/>
                <a:cs typeface="Calibri" panose="020F0502020204030204" pitchFamily="34" charset="0"/>
              </a:rPr>
              <a:t>Verfahrensweisen und Handlungsrichtlinien zur Sicherstellung des Schutzes</a:t>
            </a:r>
            <a:r>
              <a:rPr lang="de-DE" sz="2400" b="1" dirty="0">
                <a:solidFill>
                  <a:srgbClr val="D33FB2"/>
                </a:solidFill>
                <a:effectLst/>
                <a:ea typeface="Calibri" panose="020F0502020204030204" pitchFamily="34" charset="0"/>
                <a:cs typeface="Calibri" panose="020F0502020204030204" pitchFamily="34" charset="0"/>
              </a:rPr>
              <a:t> </a:t>
            </a:r>
            <a:r>
              <a:rPr lang="de-DE" sz="2400" dirty="0">
                <a:solidFill>
                  <a:srgbClr val="252223"/>
                </a:solidFill>
                <a:effectLst/>
                <a:ea typeface="Calibri" panose="020F0502020204030204" pitchFamily="34" charset="0"/>
                <a:cs typeface="Calibri" panose="020F0502020204030204" pitchFamily="34" charset="0"/>
              </a:rPr>
              <a:t>von schutzbedürftigen (</a:t>
            </a:r>
            <a:r>
              <a:rPr lang="de-DE" sz="2400" dirty="0" err="1">
                <a:solidFill>
                  <a:srgbClr val="252223"/>
                </a:solidFill>
                <a:effectLst/>
                <a:ea typeface="Calibri" panose="020F0502020204030204" pitchFamily="34" charset="0"/>
                <a:cs typeface="Calibri" panose="020F0502020204030204" pitchFamily="34" charset="0"/>
              </a:rPr>
              <a:t>Safeguarding</a:t>
            </a:r>
            <a:r>
              <a:rPr lang="de-DE" sz="2400" dirty="0">
                <a:solidFill>
                  <a:srgbClr val="252223"/>
                </a:solidFill>
                <a:effectLst/>
                <a:ea typeface="Calibri" panose="020F0502020204030204" pitchFamily="34" charset="0"/>
                <a:cs typeface="Calibri" panose="020F0502020204030204" pitchFamily="34" charset="0"/>
              </a:rPr>
              <a:t>-Pfade), eine gute </a:t>
            </a:r>
            <a:r>
              <a:rPr lang="de-DE" sz="2400" b="1" dirty="0">
                <a:solidFill>
                  <a:srgbClr val="252223"/>
                </a:solidFill>
                <a:effectLst/>
                <a:ea typeface="Calibri" panose="020F0502020204030204" pitchFamily="34" charset="0"/>
                <a:cs typeface="Calibri" panose="020F0502020204030204" pitchFamily="34" charset="0"/>
              </a:rPr>
              <a:t>Dokumentation</a:t>
            </a:r>
            <a:r>
              <a:rPr lang="de-DE" sz="2400" dirty="0">
                <a:solidFill>
                  <a:srgbClr val="252223"/>
                </a:solidFill>
                <a:effectLst/>
                <a:ea typeface="Calibri" panose="020F0502020204030204" pitchFamily="34" charset="0"/>
                <a:cs typeface="Calibri" panose="020F0502020204030204" pitchFamily="34" charset="0"/>
              </a:rPr>
              <a:t> und die </a:t>
            </a:r>
            <a:r>
              <a:rPr lang="de-DE" sz="2400" b="1" dirty="0">
                <a:solidFill>
                  <a:srgbClr val="252223"/>
                </a:solidFill>
                <a:effectLst/>
                <a:ea typeface="Calibri" panose="020F0502020204030204" pitchFamily="34" charset="0"/>
                <a:cs typeface="Calibri" panose="020F0502020204030204" pitchFamily="34" charset="0"/>
              </a:rPr>
              <a:t>Einzelfallprüfung</a:t>
            </a:r>
            <a:r>
              <a:rPr lang="de-DE" sz="2400" dirty="0">
                <a:solidFill>
                  <a:srgbClr val="252223"/>
                </a:solidFill>
                <a:effectLst/>
                <a:ea typeface="Calibri" panose="020F0502020204030204" pitchFamily="34" charset="0"/>
                <a:cs typeface="Calibri" panose="020F0502020204030204" pitchFamily="34" charset="0"/>
              </a:rPr>
              <a:t>.</a:t>
            </a:r>
            <a:endParaRPr lang="de-DE" sz="2400" dirty="0">
              <a:solidFill>
                <a:srgbClr val="252223"/>
              </a:solidFill>
              <a:effectLst/>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effectLst/>
                <a:ea typeface="Calibri" panose="020F0502020204030204" pitchFamily="34" charset="0"/>
                <a:cs typeface="Calibri" panose="020F0502020204030204" pitchFamily="34" charset="0"/>
              </a:rPr>
              <a:t> </a:t>
            </a:r>
            <a:endParaRPr lang="de-DE" sz="2400" dirty="0">
              <a:solidFill>
                <a:srgbClr val="252223"/>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1702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329D-E558-E0D2-BC67-21A422FF72ED}"/>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40395C27-6030-FFED-4065-180498A0B85F}"/>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D0B6364-7FFB-0BB1-3799-91756CF7E1DE}"/>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Vermeidungsstrategien</a:t>
            </a:r>
            <a:endParaRPr lang="de-DE" sz="3200" b="1" dirty="0">
              <a:solidFill>
                <a:srgbClr val="FFFFFF"/>
              </a:solidFill>
            </a:endParaRPr>
          </a:p>
        </p:txBody>
      </p:sp>
      <p:pic>
        <p:nvPicPr>
          <p:cNvPr id="7" name="Grafik 6">
            <a:extLst>
              <a:ext uri="{FF2B5EF4-FFF2-40B4-BE49-F238E27FC236}">
                <a16:creationId xmlns:a16="http://schemas.microsoft.com/office/drawing/2014/main" id="{2A723044-53DF-E1C8-F618-51619C72DAC3}"/>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F69BC4AF-4ED4-EF53-EC66-10043D03F927}"/>
              </a:ext>
            </a:extLst>
          </p:cNvPr>
          <p:cNvSpPr txBox="1"/>
          <p:nvPr/>
        </p:nvSpPr>
        <p:spPr>
          <a:xfrm>
            <a:off x="1988288" y="892118"/>
            <a:ext cx="9983767" cy="5481565"/>
          </a:xfrm>
          <a:prstGeom prst="rect">
            <a:avLst/>
          </a:prstGeom>
          <a:noFill/>
        </p:spPr>
        <p:txBody>
          <a:bodyPr wrap="square">
            <a:spAutoFit/>
          </a:bodyPr>
          <a:lstStyle/>
          <a:p>
            <a:pPr lvl="0" algn="just">
              <a:lnSpc>
                <a:spcPct val="107000"/>
              </a:lnSpc>
              <a:spcAft>
                <a:spcPts val="800"/>
              </a:spcAft>
              <a:buClr>
                <a:srgbClr val="686868"/>
              </a:buClr>
            </a:pP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Tokenismus</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Symbolische „Inklusion“, ohne echte strukturelle Veränderung und  Haltung. </a:t>
            </a:r>
          </a:p>
          <a:p>
            <a:pPr>
              <a:lnSpc>
                <a:spcPct val="107000"/>
              </a:lnSpc>
              <a:spcAft>
                <a:spcPts val="800"/>
              </a:spcAft>
              <a:buNone/>
            </a:pPr>
            <a:r>
              <a:rPr lang="de-DE" sz="22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Beispiele:</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Gut gemeint: die Regenbogen-Flagge im Eingangsbereich- </a:t>
            </a:r>
            <a:r>
              <a:rPr lang="de-DE"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ohne Schulung des </a:t>
            </a: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Personals.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de-DE"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„Vielfalt“ im </a:t>
            </a: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Leitbild- aber Beschwerden von LGBTQI+-Personen werden ignoriert.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Es gibt eine „queere Ansprechperson“- sie hat aber keine Entscheidungsbefugnis.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gn="just">
              <a:lnSpc>
                <a:spcPct val="150000"/>
              </a:lnSpc>
              <a:buNone/>
            </a:pPr>
            <a:r>
              <a:rPr lang="de-DE" sz="22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Strategie: </a:t>
            </a: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Selbstkritische</a:t>
            </a:r>
            <a:r>
              <a:rPr lang="de-DE" sz="22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Prüfung in der Organisation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b="1" dirty="0">
                <a:solidFill>
                  <a:srgbClr val="252223"/>
                </a:solidFill>
                <a:latin typeface="Calibri" panose="020F0502020204030204" pitchFamily="34" charset="0"/>
                <a:cs typeface="Calibri" panose="020F0502020204030204" pitchFamily="34" charset="0"/>
              </a:rPr>
              <a:t>Sprache:</a:t>
            </a:r>
            <a:r>
              <a:rPr lang="de-DE" sz="2200" dirty="0">
                <a:solidFill>
                  <a:srgbClr val="252223"/>
                </a:solidFill>
                <a:latin typeface="Calibri" panose="020F0502020204030204" pitchFamily="34" charset="0"/>
                <a:cs typeface="Calibri" panose="020F0502020204030204" pitchFamily="34" charset="0"/>
              </a:rPr>
              <a:t> nutzen wir inklusive Formulierungen? </a:t>
            </a:r>
          </a:p>
          <a:p>
            <a:pPr marL="34290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b="1" dirty="0">
                <a:solidFill>
                  <a:srgbClr val="252223"/>
                </a:solidFill>
                <a:latin typeface="Calibri" panose="020F0502020204030204" pitchFamily="34" charset="0"/>
                <a:cs typeface="Calibri" panose="020F0502020204030204" pitchFamily="34" charset="0"/>
              </a:rPr>
              <a:t>Räume:</a:t>
            </a:r>
            <a:r>
              <a:rPr lang="de-DE" sz="2200" dirty="0">
                <a:solidFill>
                  <a:srgbClr val="252223"/>
                </a:solidFill>
                <a:latin typeface="Calibri" panose="020F0502020204030204" pitchFamily="34" charset="0"/>
                <a:cs typeface="Calibri" panose="020F0502020204030204" pitchFamily="34" charset="0"/>
              </a:rPr>
              <a:t> verfügen wir z. B. über sichere Rückzugsorte? </a:t>
            </a:r>
          </a:p>
          <a:p>
            <a:pPr marL="342900" indent="-342900">
              <a:lnSpc>
                <a:spcPct val="120000"/>
              </a:lnSpc>
              <a:spcAft>
                <a:spcPts val="600"/>
              </a:spcAft>
              <a:buClr>
                <a:schemeClr val="accent3"/>
              </a:buClr>
              <a:buSzPts val="1000"/>
              <a:buFont typeface="Arial" panose="020B0604020202020204" pitchFamily="34" charset="0"/>
              <a:buChar char="•"/>
              <a:tabLst>
                <a:tab pos="228600" algn="l"/>
                <a:tab pos="457200" algn="l"/>
              </a:tabLst>
            </a:pPr>
            <a:r>
              <a:rPr lang="de-DE" sz="2200" b="1" dirty="0">
                <a:solidFill>
                  <a:srgbClr val="252223"/>
                </a:solidFill>
                <a:latin typeface="Calibri" panose="020F0502020204030204" pitchFamily="34" charset="0"/>
                <a:cs typeface="Calibri" panose="020F0502020204030204" pitchFamily="34" charset="0"/>
              </a:rPr>
              <a:t>Regeln:</a:t>
            </a:r>
            <a:r>
              <a:rPr lang="de-DE" sz="2200" dirty="0">
                <a:solidFill>
                  <a:srgbClr val="252223"/>
                </a:solidFill>
                <a:latin typeface="Calibri" panose="020F0502020204030204" pitchFamily="34" charset="0"/>
                <a:cs typeface="Calibri" panose="020F0502020204030204" pitchFamily="34" charset="0"/>
              </a:rPr>
              <a:t> sind </a:t>
            </a: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sie diskriminierungssensibel? und Beschwerdewege: für wen und wie zugänglich und wirksam sind sie?</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2504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1990-0E72-FE33-7298-2E21AF64B0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91C1704-27DE-9DBA-7A11-318B5230CE1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37455D0-597C-4805-CB0A-AD8229A36E0F}"/>
              </a:ext>
            </a:extLst>
          </p:cNvPr>
          <p:cNvSpPr txBox="1"/>
          <p:nvPr/>
        </p:nvSpPr>
        <p:spPr>
          <a:xfrm>
            <a:off x="142675" y="125090"/>
            <a:ext cx="12232453" cy="584775"/>
          </a:xfrm>
          <a:prstGeom prst="rect">
            <a:avLst/>
          </a:prstGeom>
          <a:noFill/>
        </p:spPr>
        <p:txBody>
          <a:bodyPr wrap="square" rtlCol="0">
            <a:spAutoFit/>
          </a:bodyPr>
          <a:lstStyle/>
          <a:p>
            <a:r>
              <a:rPr lang="en-US" sz="3200" b="1" dirty="0" err="1">
                <a:solidFill>
                  <a:srgbClr val="FFFFFF"/>
                </a:solidFill>
              </a:rPr>
              <a:t>Vermeidungsstrategien</a:t>
            </a:r>
            <a:endParaRPr lang="de-DE" sz="3200" b="1" dirty="0">
              <a:solidFill>
                <a:srgbClr val="FFFFFF"/>
              </a:solidFill>
            </a:endParaRPr>
          </a:p>
        </p:txBody>
      </p:sp>
      <p:pic>
        <p:nvPicPr>
          <p:cNvPr id="7" name="Grafik 6">
            <a:extLst>
              <a:ext uri="{FF2B5EF4-FFF2-40B4-BE49-F238E27FC236}">
                <a16:creationId xmlns:a16="http://schemas.microsoft.com/office/drawing/2014/main" id="{5D9DDB24-4E2F-6980-5C8E-11A22D66FDBB}"/>
              </a:ext>
            </a:extLst>
          </p:cNvPr>
          <p:cNvPicPr>
            <a:picLocks noChangeAspect="1"/>
          </p:cNvPicPr>
          <p:nvPr/>
        </p:nvPicPr>
        <p:blipFill>
          <a:blip r:embed="rId3"/>
          <a:stretch>
            <a:fillRect/>
          </a:stretch>
        </p:blipFill>
        <p:spPr>
          <a:xfrm>
            <a:off x="142675" y="4200772"/>
            <a:ext cx="1439273" cy="1805540"/>
          </a:xfrm>
          <a:prstGeom prst="rect">
            <a:avLst/>
          </a:prstGeom>
        </p:spPr>
      </p:pic>
      <p:sp>
        <p:nvSpPr>
          <p:cNvPr id="4" name="Textfeld 3">
            <a:extLst>
              <a:ext uri="{FF2B5EF4-FFF2-40B4-BE49-F238E27FC236}">
                <a16:creationId xmlns:a16="http://schemas.microsoft.com/office/drawing/2014/main" id="{1A702A8D-45B2-D22A-7FC9-54F7708DEB95}"/>
              </a:ext>
            </a:extLst>
          </p:cNvPr>
          <p:cNvSpPr txBox="1"/>
          <p:nvPr/>
        </p:nvSpPr>
        <p:spPr>
          <a:xfrm>
            <a:off x="1581948" y="960748"/>
            <a:ext cx="10015870" cy="5191165"/>
          </a:xfrm>
          <a:prstGeom prst="rect">
            <a:avLst/>
          </a:prstGeom>
          <a:noFill/>
        </p:spPr>
        <p:txBody>
          <a:bodyPr wrap="square">
            <a:spAutoFit/>
          </a:bodyPr>
          <a:lstStyle/>
          <a:p>
            <a:pPr>
              <a:lnSpc>
                <a:spcPct val="107000"/>
              </a:lnSpc>
              <a:spcAft>
                <a:spcPts val="800"/>
              </a:spcAft>
              <a:buClr>
                <a:srgbClr val="686868"/>
              </a:buClr>
              <a:buSzPts val="1000"/>
              <a:tabLst>
                <a:tab pos="457200" algn="l"/>
              </a:tabLst>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Kulturalisierung </a:t>
            </a:r>
            <a:b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b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Ein Verhalten oder Bedürfnisse werden vorschnell „der Kultur“ zugeschrieben, statt die individuelle Perspektive zu sehen. </a:t>
            </a:r>
          </a:p>
          <a:p>
            <a:pPr marL="342900" indent="-342900">
              <a:lnSpc>
                <a:spcPct val="107000"/>
              </a:lnSpc>
              <a:spcAft>
                <a:spcPts val="800"/>
              </a:spcAft>
              <a:buClr>
                <a:schemeClr val="accent3"/>
              </a:buClr>
              <a:buSzPts val="1000"/>
              <a:buFont typeface="Symbol" panose="05050102010706020507" pitchFamily="18" charset="2"/>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Dadurch </a:t>
            </a: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werden Personen auf Stereotype reduziert, was Othering verstärkt.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Beispiele: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 Ihrer Kultur ist das doch tabu, oder?“.</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Annahme, dass eine Person ihre Sexualität wegen Herkunft unterdrückt.</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Symbol" panose="05050102010706020507" pitchFamily="18" charset="2"/>
              <a:buChar char=""/>
              <a:tabLst>
                <a:tab pos="457200" algn="l"/>
              </a:tabLst>
            </a:pP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Pauschale Zuschreibungen zu „religiösen Familien“.</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Strategie: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Individuell nachfragen statt unreflektiert voraussetzen oder annehmen. </a:t>
            </a: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Calibri" panose="020F0502020204030204" pitchFamily="34" charset="0"/>
              </a:rPr>
              <a:t>Orientierung an intersektionalen </a:t>
            </a:r>
            <a:r>
              <a:rPr lang="de-DE"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Ansätzen.</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6439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D520B5-243A-1AFB-F4EB-B6D5C23908BB}"/>
              </a:ext>
            </a:extLst>
          </p:cNvPr>
          <p:cNvSpPr>
            <a:spLocks noGrp="1"/>
          </p:cNvSpPr>
          <p:nvPr>
            <p:ph type="title"/>
          </p:nvPr>
        </p:nvSpPr>
        <p:spPr>
          <a:xfrm>
            <a:off x="123824" y="303138"/>
            <a:ext cx="11944351" cy="715879"/>
          </a:xfrm>
        </p:spPr>
        <p:txBody>
          <a:bodyPr/>
          <a:lstStyle/>
          <a:p>
            <a:r>
              <a:rPr lang="de-DE" b="1" dirty="0"/>
              <a:t>Leitlinien für </a:t>
            </a:r>
            <a:r>
              <a:rPr lang="de-DE" b="1" dirty="0" err="1"/>
              <a:t>Pädagog</a:t>
            </a:r>
            <a:r>
              <a:rPr lang="de-DE" b="1" dirty="0"/>
              <a:t>*innen und Fachkräfte </a:t>
            </a:r>
            <a:br>
              <a:rPr lang="de-DE" dirty="0"/>
            </a:br>
            <a:endParaRPr lang="de-DE" dirty="0"/>
          </a:p>
        </p:txBody>
      </p:sp>
      <p:sp>
        <p:nvSpPr>
          <p:cNvPr id="3" name="Inhaltsplatzhalter 2">
            <a:extLst>
              <a:ext uri="{FF2B5EF4-FFF2-40B4-BE49-F238E27FC236}">
                <a16:creationId xmlns:a16="http://schemas.microsoft.com/office/drawing/2014/main" id="{4BBE46ED-8D5F-27A5-3D2B-181CA58A3B7A}"/>
              </a:ext>
            </a:extLst>
          </p:cNvPr>
          <p:cNvSpPr>
            <a:spLocks noGrp="1"/>
          </p:cNvSpPr>
          <p:nvPr>
            <p:ph sz="quarter" idx="12"/>
          </p:nvPr>
        </p:nvSpPr>
        <p:spPr>
          <a:xfrm>
            <a:off x="1964721" y="1272410"/>
            <a:ext cx="9339792" cy="4985910"/>
          </a:xfrm>
        </p:spPr>
        <p:txBody>
          <a:bodyPr/>
          <a:lstStyle/>
          <a:p>
            <a:pPr algn="just">
              <a:lnSpc>
                <a:spcPct val="107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Grundlegende Aspekte in der Arbeit im Kontext von Othering sind:</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Reflexion eigener Werte, Normen und Unsicherheiten im Umgang mit Sexualität im Alter.</a:t>
            </a: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Kenntnisse und Vermittlung von Wissen über rechtliche und ethische Grundlagen.</a:t>
            </a: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Förderung einer offenen Teamkultur, in der schwierige Situationen besprochen werden können.</a:t>
            </a:r>
          </a:p>
          <a:p>
            <a:pPr marL="342900" lvl="0" indent="-342900">
              <a:lnSpc>
                <a:spcPct val="100000"/>
              </a:lnSpc>
              <a:spcBef>
                <a:spcPts val="0"/>
              </a:spcBef>
              <a:spcAft>
                <a:spcPts val="600"/>
              </a:spcAft>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Aktiver Schutz von Privatsphäre, Intimität und Selbstbestimmung.</a:t>
            </a:r>
          </a:p>
          <a:p>
            <a:pPr marL="342900" lvl="0" indent="-342900">
              <a:lnSpc>
                <a:spcPct val="100000"/>
              </a:lnSpc>
              <a:spcBef>
                <a:spcPts val="0"/>
              </a:spcBef>
              <a:buClr>
                <a:schemeClr val="accent3"/>
              </a:buClr>
              <a:buSzPts val="1000"/>
              <a:buFont typeface="Arial" panose="020B0604020202020204" pitchFamily="34" charset="0"/>
              <a:buChar char="•"/>
              <a:tabLst>
                <a:tab pos="457200" algn="l"/>
              </a:tabLst>
            </a:pPr>
            <a:r>
              <a:rPr lang="de-DE" sz="2300" dirty="0">
                <a:solidFill>
                  <a:srgbClr val="252223"/>
                </a:solidFill>
                <a:latin typeface="Calibri" panose="020F0502020204030204" pitchFamily="34" charset="0"/>
                <a:ea typeface="Calibri" panose="020F0502020204030204" pitchFamily="34" charset="0"/>
                <a:cs typeface="+mn-cs"/>
              </a:rPr>
              <a:t>Einbezug von </a:t>
            </a:r>
            <a:r>
              <a:rPr lang="de-DE" sz="2300" dirty="0" err="1">
                <a:solidFill>
                  <a:srgbClr val="252223"/>
                </a:solidFill>
                <a:latin typeface="Calibri" panose="020F0502020204030204" pitchFamily="34" charset="0"/>
                <a:ea typeface="Calibri" panose="020F0502020204030204" pitchFamily="34" charset="0"/>
                <a:cs typeface="+mn-cs"/>
              </a:rPr>
              <a:t>Biografiearbeit</a:t>
            </a:r>
            <a:r>
              <a:rPr lang="de-DE" sz="2300" dirty="0">
                <a:solidFill>
                  <a:srgbClr val="252223"/>
                </a:solidFill>
                <a:latin typeface="Calibri" panose="020F0502020204030204" pitchFamily="34" charset="0"/>
                <a:ea typeface="Calibri" panose="020F0502020204030204" pitchFamily="34" charset="0"/>
                <a:cs typeface="+mn-cs"/>
              </a:rPr>
              <a:t> zur besseren Einschätzung individueller Bedürfnisse.</a:t>
            </a:r>
          </a:p>
          <a:p>
            <a:endParaRPr lang="de-DE" dirty="0"/>
          </a:p>
        </p:txBody>
      </p:sp>
      <p:pic>
        <p:nvPicPr>
          <p:cNvPr id="4" name="Grafik 3">
            <a:extLst>
              <a:ext uri="{FF2B5EF4-FFF2-40B4-BE49-F238E27FC236}">
                <a16:creationId xmlns:a16="http://schemas.microsoft.com/office/drawing/2014/main" id="{F9A2FD1B-4CC9-A475-9F07-E96C77CBC9DE}"/>
              </a:ext>
            </a:extLst>
          </p:cNvPr>
          <p:cNvPicPr>
            <a:picLocks noChangeAspect="1"/>
          </p:cNvPicPr>
          <p:nvPr/>
        </p:nvPicPr>
        <p:blipFill>
          <a:blip r:embed="rId2"/>
          <a:stretch>
            <a:fillRect/>
          </a:stretch>
        </p:blipFill>
        <p:spPr>
          <a:xfrm>
            <a:off x="167850" y="2690949"/>
            <a:ext cx="1439273" cy="1805540"/>
          </a:xfrm>
          <a:prstGeom prst="rect">
            <a:avLst/>
          </a:prstGeom>
        </p:spPr>
      </p:pic>
    </p:spTree>
    <p:extLst>
      <p:ext uri="{BB962C8B-B14F-4D97-AF65-F5344CB8AC3E}">
        <p14:creationId xmlns:p14="http://schemas.microsoft.com/office/powerpoint/2010/main" val="191342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F39E-A8B4-0361-976B-F92726309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58F59B-5118-4F08-5D35-A36F8D8C02E8}"/>
              </a:ext>
            </a:extLst>
          </p:cNvPr>
          <p:cNvSpPr>
            <a:spLocks noGrp="1"/>
          </p:cNvSpPr>
          <p:nvPr>
            <p:ph type="title"/>
          </p:nvPr>
        </p:nvSpPr>
        <p:spPr>
          <a:xfrm>
            <a:off x="123824" y="303138"/>
            <a:ext cx="11944351" cy="715879"/>
          </a:xfrm>
        </p:spPr>
        <p:txBody>
          <a:bodyPr/>
          <a:lstStyle/>
          <a:p>
            <a:r>
              <a:rPr lang="de-DE" b="1" dirty="0"/>
              <a:t>Leitlinien für </a:t>
            </a:r>
            <a:r>
              <a:rPr lang="de-DE" b="1" dirty="0" err="1"/>
              <a:t>Pädagog</a:t>
            </a:r>
            <a:r>
              <a:rPr lang="de-DE" b="1" dirty="0"/>
              <a:t>*innen und Fachkräfte </a:t>
            </a:r>
            <a:br>
              <a:rPr lang="de-DE" dirty="0"/>
            </a:br>
            <a:endParaRPr lang="de-DE" dirty="0"/>
          </a:p>
        </p:txBody>
      </p:sp>
      <p:sp>
        <p:nvSpPr>
          <p:cNvPr id="5" name="Inhaltsplatzhalter 4">
            <a:extLst>
              <a:ext uri="{FF2B5EF4-FFF2-40B4-BE49-F238E27FC236}">
                <a16:creationId xmlns:a16="http://schemas.microsoft.com/office/drawing/2014/main" id="{43703650-F54B-53EC-3782-8B430C0502D8}"/>
              </a:ext>
            </a:extLst>
          </p:cNvPr>
          <p:cNvSpPr>
            <a:spLocks noGrp="1"/>
          </p:cNvSpPr>
          <p:nvPr>
            <p:ph sz="quarter" idx="12"/>
          </p:nvPr>
        </p:nvSpPr>
        <p:spPr>
          <a:xfrm>
            <a:off x="2990027" y="1019017"/>
            <a:ext cx="8067834" cy="5870121"/>
          </a:xfrm>
        </p:spPr>
        <p:txBody>
          <a:bodyPr/>
          <a:lstStyle/>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Zentrale Prinzipien, um Othering entgegenzuwirken</a:t>
            </a:r>
          </a:p>
          <a:p>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Schaffung sicherer und respektvoller Räume</a:t>
            </a:r>
          </a:p>
          <a:p>
            <a:pPr marL="342900" indent="-342900">
              <a:buClr>
                <a:schemeClr val="accent3"/>
              </a:buClr>
              <a:buSzPct val="92000"/>
              <a:buFont typeface="Arial" panose="020B0604020202020204" pitchFamily="34" charset="0"/>
              <a:buChar char="•"/>
            </a:pPr>
            <a:r>
              <a:rPr lang="de-DE" sz="2300" dirty="0"/>
              <a:t>Etablierung von Räumen, in denen offen über Sexualität und Identität gesprochen werden kann</a:t>
            </a:r>
          </a:p>
          <a:p>
            <a:pPr marL="342900" indent="-342900">
              <a:buClr>
                <a:schemeClr val="accent3"/>
              </a:buClr>
              <a:buSzPct val="92000"/>
              <a:buFont typeface="Arial" panose="020B0604020202020204" pitchFamily="34" charset="0"/>
              <a:buChar char="•"/>
            </a:pPr>
            <a:r>
              <a:rPr lang="de-DE" sz="2300" dirty="0"/>
              <a:t>Dies erfordert eine wertschätzende Haltung, eine </a:t>
            </a:r>
            <a:r>
              <a:rPr lang="de-DE" sz="2300" dirty="0" err="1"/>
              <a:t>diskrimi-nierungssensible</a:t>
            </a:r>
            <a:r>
              <a:rPr lang="de-DE" sz="2300" dirty="0"/>
              <a:t> Sprache und die aktive Auseinandersetzung mit eigenen Vorurteilen. </a:t>
            </a:r>
          </a:p>
          <a:p>
            <a:pPr marL="342900" indent="-342900">
              <a:buClr>
                <a:schemeClr val="accent3"/>
              </a:buClr>
              <a:buSzPct val="92000"/>
              <a:buFont typeface="Arial" panose="020B0604020202020204" pitchFamily="34" charset="0"/>
              <a:buChar char="•"/>
            </a:pPr>
            <a:r>
              <a:rPr lang="de-DE" sz="2300" dirty="0"/>
              <a:t>Besonders für LGBTQIA+-Senior*innen ist ein solcher Raum entscheidend, da sie häufig lebenslange Diskriminierungs-erfahrungen mitbringen.</a:t>
            </a:r>
          </a:p>
          <a:p>
            <a:endParaRPr lang="de-DE" dirty="0"/>
          </a:p>
        </p:txBody>
      </p:sp>
      <p:pic>
        <p:nvPicPr>
          <p:cNvPr id="3" name="Grafik 2">
            <a:extLst>
              <a:ext uri="{FF2B5EF4-FFF2-40B4-BE49-F238E27FC236}">
                <a16:creationId xmlns:a16="http://schemas.microsoft.com/office/drawing/2014/main" id="{DE7C6634-F8EC-1922-312F-8133940CDF68}"/>
              </a:ext>
            </a:extLst>
          </p:cNvPr>
          <p:cNvPicPr>
            <a:picLocks noChangeAspect="1"/>
          </p:cNvPicPr>
          <p:nvPr/>
        </p:nvPicPr>
        <p:blipFill>
          <a:blip r:embed="rId2"/>
          <a:stretch>
            <a:fillRect/>
          </a:stretch>
        </p:blipFill>
        <p:spPr>
          <a:xfrm>
            <a:off x="997189" y="2807907"/>
            <a:ext cx="1439273" cy="1805540"/>
          </a:xfrm>
          <a:prstGeom prst="rect">
            <a:avLst/>
          </a:prstGeom>
        </p:spPr>
      </p:pic>
    </p:spTree>
    <p:extLst>
      <p:ext uri="{BB962C8B-B14F-4D97-AF65-F5344CB8AC3E}">
        <p14:creationId xmlns:p14="http://schemas.microsoft.com/office/powerpoint/2010/main" val="403153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0DB3-F95A-648C-16DE-768E127108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4183ED-23FD-20B5-6E4E-1A094D1AB228}"/>
              </a:ext>
            </a:extLst>
          </p:cNvPr>
          <p:cNvSpPr>
            <a:spLocks noGrp="1"/>
          </p:cNvSpPr>
          <p:nvPr>
            <p:ph type="title"/>
          </p:nvPr>
        </p:nvSpPr>
        <p:spPr>
          <a:xfrm>
            <a:off x="123824" y="303138"/>
            <a:ext cx="11944351" cy="715879"/>
          </a:xfrm>
        </p:spPr>
        <p:txBody>
          <a:bodyPr/>
          <a:lstStyle/>
          <a:p>
            <a:r>
              <a:rPr lang="de-DE" b="1" dirty="0"/>
              <a:t>Leitlinien für </a:t>
            </a:r>
            <a:r>
              <a:rPr lang="de-DE" b="1" dirty="0" err="1"/>
              <a:t>Pädagog</a:t>
            </a:r>
            <a:r>
              <a:rPr lang="de-DE" b="1" dirty="0"/>
              <a:t>*innen und Fachkräfte </a:t>
            </a:r>
            <a:br>
              <a:rPr lang="de-DE" dirty="0"/>
            </a:br>
            <a:endParaRPr lang="de-DE" dirty="0"/>
          </a:p>
        </p:txBody>
      </p:sp>
      <p:sp>
        <p:nvSpPr>
          <p:cNvPr id="5" name="Inhaltsplatzhalter 4">
            <a:extLst>
              <a:ext uri="{FF2B5EF4-FFF2-40B4-BE49-F238E27FC236}">
                <a16:creationId xmlns:a16="http://schemas.microsoft.com/office/drawing/2014/main" id="{EB223FFC-5F86-E973-4DF2-972B4517C645}"/>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Inklusive Kommunikationspraktiken</a:t>
            </a:r>
          </a:p>
          <a:p>
            <a:r>
              <a:rPr lang="de-DE" sz="2400" b="1" dirty="0"/>
              <a:t>Gestaltung von Sprache und Verhalten, dass sich alle Menschen angesprochen und respektiert fühlen. Das bedeutet: </a:t>
            </a:r>
          </a:p>
          <a:p>
            <a:pPr marL="342900" indent="-342900">
              <a:buClr>
                <a:schemeClr val="accent3"/>
              </a:buClr>
              <a:buFont typeface="Arial" panose="020B0604020202020204" pitchFamily="34" charset="0"/>
              <a:buChar char="•"/>
            </a:pPr>
            <a:r>
              <a:rPr lang="de-DE" sz="2400" dirty="0"/>
              <a:t>Vermeiden heteronormativer Annahmen („Kommt Ihre Frau Sie denn auch besuchen“?), </a:t>
            </a:r>
          </a:p>
          <a:p>
            <a:pPr marL="342900" indent="-342900">
              <a:buClr>
                <a:schemeClr val="accent3"/>
              </a:buClr>
              <a:buFont typeface="Arial" panose="020B0604020202020204" pitchFamily="34" charset="0"/>
              <a:buChar char="•"/>
            </a:pPr>
            <a:r>
              <a:rPr lang="de-DE" sz="2400" dirty="0"/>
              <a:t>die Verwendung geschlechtsneutraler Sprache</a:t>
            </a:r>
          </a:p>
          <a:p>
            <a:pPr marL="342900" indent="-342900">
              <a:buClr>
                <a:schemeClr val="accent3"/>
              </a:buClr>
              <a:buFont typeface="Arial" panose="020B0604020202020204" pitchFamily="34" charset="0"/>
              <a:buChar char="•"/>
            </a:pPr>
            <a:r>
              <a:rPr lang="de-DE" sz="2400" dirty="0"/>
              <a:t>Anwendung des aktiven Zuhörens in Gesprächen. </a:t>
            </a:r>
          </a:p>
          <a:p>
            <a:endParaRPr lang="de-DE" sz="2400" dirty="0"/>
          </a:p>
          <a:p>
            <a:r>
              <a:rPr lang="de-DE" sz="2400" b="1" dirty="0"/>
              <a:t>Fachkräfte sollten Gespräche über Sexualität nicht vermeiden, sondern sensibel und professionell begleiten.</a:t>
            </a:r>
          </a:p>
          <a:p>
            <a:endParaRPr lang="de-DE" dirty="0"/>
          </a:p>
        </p:txBody>
      </p:sp>
      <p:pic>
        <p:nvPicPr>
          <p:cNvPr id="4" name="Grafik 3">
            <a:extLst>
              <a:ext uri="{FF2B5EF4-FFF2-40B4-BE49-F238E27FC236}">
                <a16:creationId xmlns:a16="http://schemas.microsoft.com/office/drawing/2014/main" id="{917154A1-D36E-5319-E85E-8EF1F16FBC6F}"/>
              </a:ext>
            </a:extLst>
          </p:cNvPr>
          <p:cNvPicPr>
            <a:picLocks noChangeAspect="1"/>
          </p:cNvPicPr>
          <p:nvPr/>
        </p:nvPicPr>
        <p:blipFill>
          <a:blip r:embed="rId2"/>
          <a:stretch>
            <a:fillRect/>
          </a:stretch>
        </p:blipFill>
        <p:spPr>
          <a:xfrm>
            <a:off x="371917" y="2286660"/>
            <a:ext cx="2552036" cy="2284680"/>
          </a:xfrm>
          <a:prstGeom prst="rect">
            <a:avLst/>
          </a:prstGeom>
        </p:spPr>
      </p:pic>
    </p:spTree>
    <p:extLst>
      <p:ext uri="{BB962C8B-B14F-4D97-AF65-F5344CB8AC3E}">
        <p14:creationId xmlns:p14="http://schemas.microsoft.com/office/powerpoint/2010/main" val="3698342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806A-8ACA-87C3-3300-5D48A29E23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6CB52F-B9B7-8A14-89C6-EEE017588FA3}"/>
              </a:ext>
            </a:extLst>
          </p:cNvPr>
          <p:cNvSpPr>
            <a:spLocks noGrp="1"/>
          </p:cNvSpPr>
          <p:nvPr>
            <p:ph type="title"/>
          </p:nvPr>
        </p:nvSpPr>
        <p:spPr>
          <a:xfrm>
            <a:off x="123824" y="303138"/>
            <a:ext cx="11944351" cy="715879"/>
          </a:xfrm>
        </p:spPr>
        <p:txBody>
          <a:bodyPr/>
          <a:lstStyle/>
          <a:p>
            <a:r>
              <a:rPr lang="de-DE" b="1" dirty="0"/>
              <a:t>Leitlinien für </a:t>
            </a:r>
            <a:r>
              <a:rPr lang="de-DE" b="1" dirty="0" err="1"/>
              <a:t>Pädagog</a:t>
            </a:r>
            <a:r>
              <a:rPr lang="de-DE" b="1" dirty="0"/>
              <a:t>*innen und Fachkräfte </a:t>
            </a:r>
            <a:br>
              <a:rPr lang="de-DE" dirty="0"/>
            </a:br>
            <a:endParaRPr lang="de-DE" dirty="0"/>
          </a:p>
        </p:txBody>
      </p:sp>
      <p:sp>
        <p:nvSpPr>
          <p:cNvPr id="5" name="Inhaltsplatzhalter 4">
            <a:extLst>
              <a:ext uri="{FF2B5EF4-FFF2-40B4-BE49-F238E27FC236}">
                <a16:creationId xmlns:a16="http://schemas.microsoft.com/office/drawing/2014/main" id="{802606D5-CE52-FBAE-B05F-5C001551AC3E}"/>
              </a:ext>
            </a:extLst>
          </p:cNvPr>
          <p:cNvSpPr>
            <a:spLocks noGrp="1"/>
          </p:cNvSpPr>
          <p:nvPr>
            <p:ph sz="quarter" idx="12"/>
          </p:nvPr>
        </p:nvSpPr>
        <p:spPr>
          <a:xfrm>
            <a:off x="3906738" y="1168822"/>
            <a:ext cx="8161437"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Privatsphäre und Vertraulichkeit</a:t>
            </a:r>
          </a:p>
          <a:p>
            <a:pPr marL="342900" indent="-342900">
              <a:buClr>
                <a:schemeClr val="accent3"/>
              </a:buClr>
              <a:buFont typeface="Arial" panose="020B0604020202020204" pitchFamily="34" charset="0"/>
              <a:buChar char="•"/>
            </a:pPr>
            <a:r>
              <a:rPr lang="de-DE" sz="2400" dirty="0"/>
              <a:t>Privatsphäre ist ein fundamentales Menschenrecht; </a:t>
            </a:r>
          </a:p>
          <a:p>
            <a:pPr marL="342900" indent="-342900">
              <a:buClr>
                <a:schemeClr val="accent3"/>
              </a:buClr>
              <a:buFont typeface="Arial" panose="020B0604020202020204" pitchFamily="34" charset="0"/>
              <a:buChar char="•"/>
            </a:pPr>
            <a:r>
              <a:rPr lang="de-DE" sz="2400" dirty="0"/>
              <a:t>ist oft durch Mehrbettzimmer, organisatorische Abläufe oder Personalmangel eingeschränkt; </a:t>
            </a:r>
          </a:p>
          <a:p>
            <a:pPr marL="342900" indent="-342900">
              <a:buClr>
                <a:schemeClr val="accent3"/>
              </a:buClr>
              <a:buFont typeface="Arial" panose="020B0604020202020204" pitchFamily="34" charset="0"/>
              <a:buChar char="•"/>
            </a:pPr>
            <a:r>
              <a:rPr lang="de-DE" sz="2400" dirty="0"/>
              <a:t>Intimität und Rückzugsmöglichkeiten müssen insbesondere hier aktiv geschützt werden, (abschließbare Räume, klare Besuchsregelungen, vertrauliche Gesprächssettings).</a:t>
            </a:r>
          </a:p>
          <a:p>
            <a:endParaRPr lang="de-DE" dirty="0"/>
          </a:p>
        </p:txBody>
      </p:sp>
      <p:pic>
        <p:nvPicPr>
          <p:cNvPr id="4" name="Grafik 3">
            <a:extLst>
              <a:ext uri="{FF2B5EF4-FFF2-40B4-BE49-F238E27FC236}">
                <a16:creationId xmlns:a16="http://schemas.microsoft.com/office/drawing/2014/main" id="{374AAAFE-6257-00DE-7255-1D819293E65C}"/>
              </a:ext>
            </a:extLst>
          </p:cNvPr>
          <p:cNvPicPr>
            <a:picLocks noChangeAspect="1"/>
          </p:cNvPicPr>
          <p:nvPr/>
        </p:nvPicPr>
        <p:blipFill>
          <a:blip r:embed="rId2"/>
          <a:stretch>
            <a:fillRect/>
          </a:stretch>
        </p:blipFill>
        <p:spPr>
          <a:xfrm>
            <a:off x="8427" y="2063071"/>
            <a:ext cx="1757113" cy="2199483"/>
          </a:xfrm>
          <a:prstGeom prst="rect">
            <a:avLst/>
          </a:prstGeom>
        </p:spPr>
      </p:pic>
      <p:pic>
        <p:nvPicPr>
          <p:cNvPr id="7" name="Grafik 6">
            <a:extLst>
              <a:ext uri="{FF2B5EF4-FFF2-40B4-BE49-F238E27FC236}">
                <a16:creationId xmlns:a16="http://schemas.microsoft.com/office/drawing/2014/main" id="{B15E990B-5734-788D-B7B8-BE33280219D2}"/>
              </a:ext>
            </a:extLst>
          </p:cNvPr>
          <p:cNvPicPr>
            <a:picLocks noChangeAspect="1"/>
          </p:cNvPicPr>
          <p:nvPr/>
        </p:nvPicPr>
        <p:blipFill>
          <a:blip r:embed="rId3"/>
          <a:stretch>
            <a:fillRect/>
          </a:stretch>
        </p:blipFill>
        <p:spPr>
          <a:xfrm>
            <a:off x="1682931" y="2286000"/>
            <a:ext cx="1942670" cy="1976554"/>
          </a:xfrm>
          <a:prstGeom prst="rect">
            <a:avLst/>
          </a:prstGeom>
        </p:spPr>
      </p:pic>
    </p:spTree>
    <p:extLst>
      <p:ext uri="{BB962C8B-B14F-4D97-AF65-F5344CB8AC3E}">
        <p14:creationId xmlns:p14="http://schemas.microsoft.com/office/powerpoint/2010/main" val="3425795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3AF3-F962-B105-1F40-60F62E4383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814427-06B6-F16F-AF30-4223410FFBA3}"/>
              </a:ext>
            </a:extLst>
          </p:cNvPr>
          <p:cNvSpPr>
            <a:spLocks noGrp="1"/>
          </p:cNvSpPr>
          <p:nvPr>
            <p:ph type="title"/>
          </p:nvPr>
        </p:nvSpPr>
        <p:spPr>
          <a:xfrm>
            <a:off x="123824" y="303138"/>
            <a:ext cx="11944351" cy="715879"/>
          </a:xfrm>
        </p:spPr>
        <p:txBody>
          <a:bodyPr/>
          <a:lstStyle/>
          <a:p>
            <a:r>
              <a:rPr lang="de-DE" b="1" dirty="0"/>
              <a:t>Leitlinien für </a:t>
            </a:r>
            <a:r>
              <a:rPr lang="de-DE" b="1" dirty="0" err="1"/>
              <a:t>Pädagog</a:t>
            </a:r>
            <a:r>
              <a:rPr lang="de-DE" b="1" dirty="0"/>
              <a:t>*innen und Fachkräfte </a:t>
            </a:r>
            <a:br>
              <a:rPr lang="de-DE" dirty="0"/>
            </a:br>
            <a:endParaRPr lang="de-DE" dirty="0"/>
          </a:p>
        </p:txBody>
      </p:sp>
      <p:sp>
        <p:nvSpPr>
          <p:cNvPr id="5" name="Inhaltsplatzhalter 4">
            <a:extLst>
              <a:ext uri="{FF2B5EF4-FFF2-40B4-BE49-F238E27FC236}">
                <a16:creationId xmlns:a16="http://schemas.microsoft.com/office/drawing/2014/main" id="{62790CA1-89D8-2D7C-7CC8-AB3B208C7FCD}"/>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Informierte Einwilligung bei schwankender Zurechnungsfähigkeit</a:t>
            </a:r>
          </a:p>
          <a:p>
            <a:pPr marL="342900" indent="-342900">
              <a:buClr>
                <a:schemeClr val="accent3"/>
              </a:buClr>
              <a:buFont typeface="Arial" panose="020B0604020202020204" pitchFamily="34" charset="0"/>
              <a:buChar char="•"/>
            </a:pPr>
            <a:r>
              <a:rPr lang="de-DE" sz="2400" dirty="0"/>
              <a:t>Ein besonders sensibles Thema ist die Frage nach der Einwilligungsfähigkeit bei Menschen mit Demenz oder anderen kognitiven Beeinträchtigungen. </a:t>
            </a:r>
          </a:p>
          <a:p>
            <a:pPr marL="342900" indent="-342900">
              <a:buClr>
                <a:schemeClr val="accent3"/>
              </a:buClr>
              <a:buFont typeface="Arial" panose="020B0604020202020204" pitchFamily="34" charset="0"/>
              <a:buChar char="•"/>
            </a:pPr>
            <a:r>
              <a:rPr lang="de-DE" sz="2400" dirty="0"/>
              <a:t>Aktuelle ethische Ansätze unterstützen, Einwilligung nicht als statischen Zustand, sondern als dynamischen Prozess zu begreifen. </a:t>
            </a:r>
          </a:p>
          <a:p>
            <a:pPr marL="342900" indent="-342900">
              <a:buClr>
                <a:schemeClr val="accent3"/>
              </a:buClr>
              <a:buFont typeface="Arial" panose="020B0604020202020204" pitchFamily="34" charset="0"/>
              <a:buChar char="•"/>
            </a:pPr>
            <a:r>
              <a:rPr lang="de-DE" sz="2400" dirty="0"/>
              <a:t>Wünsche, nonverbale Signale und frühere biografische Aussagen sollten in die Bewertung einbezogen werden.</a:t>
            </a:r>
          </a:p>
        </p:txBody>
      </p:sp>
      <p:pic>
        <p:nvPicPr>
          <p:cNvPr id="4" name="Grafik 3">
            <a:extLst>
              <a:ext uri="{FF2B5EF4-FFF2-40B4-BE49-F238E27FC236}">
                <a16:creationId xmlns:a16="http://schemas.microsoft.com/office/drawing/2014/main" id="{69726E4A-34ED-3201-52D7-CD72E5ABC897}"/>
              </a:ext>
            </a:extLst>
          </p:cNvPr>
          <p:cNvPicPr>
            <a:picLocks noChangeAspect="1"/>
          </p:cNvPicPr>
          <p:nvPr/>
        </p:nvPicPr>
        <p:blipFill>
          <a:blip r:embed="rId2"/>
          <a:stretch>
            <a:fillRect/>
          </a:stretch>
        </p:blipFill>
        <p:spPr>
          <a:xfrm>
            <a:off x="578252" y="2354894"/>
            <a:ext cx="2443064" cy="2148211"/>
          </a:xfrm>
          <a:prstGeom prst="rect">
            <a:avLst/>
          </a:prstGeom>
        </p:spPr>
      </p:pic>
    </p:spTree>
    <p:extLst>
      <p:ext uri="{BB962C8B-B14F-4D97-AF65-F5344CB8AC3E}">
        <p14:creationId xmlns:p14="http://schemas.microsoft.com/office/powerpoint/2010/main" val="52285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1593-B9C4-F437-D41B-7CC8060E1A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FDC4E4-C801-7602-9E95-27425D647E51}"/>
              </a:ext>
            </a:extLst>
          </p:cNvPr>
          <p:cNvSpPr>
            <a:spLocks noGrp="1"/>
          </p:cNvSpPr>
          <p:nvPr>
            <p:ph type="title"/>
          </p:nvPr>
        </p:nvSpPr>
        <p:spPr>
          <a:xfrm>
            <a:off x="123824" y="303138"/>
            <a:ext cx="11944351" cy="715879"/>
          </a:xfrm>
        </p:spPr>
        <p:txBody>
          <a:bodyPr/>
          <a:lstStyle/>
          <a:p>
            <a:r>
              <a:rPr lang="de-DE" b="1" dirty="0"/>
              <a:t>Leitlinien für </a:t>
            </a:r>
            <a:r>
              <a:rPr lang="de-DE" b="1" dirty="0" err="1"/>
              <a:t>Pädagog</a:t>
            </a:r>
            <a:r>
              <a:rPr lang="de-DE" b="1" dirty="0"/>
              <a:t>*innen und Fachkräfte </a:t>
            </a:r>
            <a:br>
              <a:rPr lang="de-DE" dirty="0"/>
            </a:br>
            <a:endParaRPr lang="de-DE" dirty="0"/>
          </a:p>
        </p:txBody>
      </p:sp>
      <p:sp>
        <p:nvSpPr>
          <p:cNvPr id="5" name="Inhaltsplatzhalter 4">
            <a:extLst>
              <a:ext uri="{FF2B5EF4-FFF2-40B4-BE49-F238E27FC236}">
                <a16:creationId xmlns:a16="http://schemas.microsoft.com/office/drawing/2014/main" id="{5FCE0F50-DFBC-B8CF-EBEC-F9B940C8FE9E}"/>
              </a:ext>
            </a:extLst>
          </p:cNvPr>
          <p:cNvSpPr>
            <a:spLocks noGrp="1"/>
          </p:cNvSpPr>
          <p:nvPr>
            <p:ph sz="quarter" idx="12"/>
          </p:nvPr>
        </p:nvSpPr>
        <p:spPr>
          <a:xfrm>
            <a:off x="2849524" y="1381473"/>
            <a:ext cx="7938154" cy="4264415"/>
          </a:xfrm>
        </p:spPr>
        <p:txBody>
          <a:bodyPr/>
          <a:lstStyle/>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Professionelle Beziehungen und ethische Verantwortung</a:t>
            </a:r>
          </a:p>
          <a:p>
            <a:pPr marL="342900" indent="-342900">
              <a:buClr>
                <a:schemeClr val="accent3"/>
              </a:buClr>
              <a:buFont typeface="Arial" panose="020B0604020202020204" pitchFamily="34" charset="0"/>
              <a:buChar char="•"/>
            </a:pPr>
            <a:r>
              <a:rPr lang="de-DE" sz="2400" dirty="0"/>
              <a:t>Mitarbeitende stehen häufig im Spannungsfeld zwischen Unterstützung und professioneller Distanz. </a:t>
            </a:r>
          </a:p>
          <a:p>
            <a:pPr marL="342900" indent="-342900">
              <a:buClr>
                <a:schemeClr val="accent3"/>
              </a:buClr>
              <a:buFont typeface="Arial" panose="020B0604020202020204" pitchFamily="34" charset="0"/>
              <a:buChar char="•"/>
            </a:pPr>
            <a:r>
              <a:rPr lang="de-DE" sz="2400" dirty="0"/>
              <a:t>Zentral ist, dass es legitim und notwendig ist, Bedürfnisse nach Nähe und Intimität anzuerkennen, </a:t>
            </a:r>
          </a:p>
          <a:p>
            <a:pPr marL="342900" indent="-342900">
              <a:buClr>
                <a:schemeClr val="accent3"/>
              </a:buClr>
              <a:buFont typeface="Arial" panose="020B0604020202020204" pitchFamily="34" charset="0"/>
              <a:buChar char="•"/>
            </a:pPr>
            <a:r>
              <a:rPr lang="de-DE" sz="2400" dirty="0"/>
              <a:t>ohne dabei Abhängigkeitsverhältnisse auszunutzen oder Grenzen zu überschreiten. </a:t>
            </a:r>
          </a:p>
          <a:p>
            <a:pPr marL="342900" indent="-342900">
              <a:buClr>
                <a:schemeClr val="accent3"/>
              </a:buClr>
              <a:buFont typeface="Arial" panose="020B0604020202020204" pitchFamily="34" charset="0"/>
              <a:buChar char="•"/>
            </a:pPr>
            <a:r>
              <a:rPr lang="de-DE" sz="2400" dirty="0"/>
              <a:t>Regelmäßige Supervision und ethische Fallbesprechungen können hier unterstützend wirken.</a:t>
            </a:r>
          </a:p>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F1CA9804-B6B1-C8C2-0FB0-1E2DF2121FF3}"/>
              </a:ext>
            </a:extLst>
          </p:cNvPr>
          <p:cNvPicPr>
            <a:picLocks noChangeAspect="1"/>
          </p:cNvPicPr>
          <p:nvPr/>
        </p:nvPicPr>
        <p:blipFill>
          <a:blip r:embed="rId2"/>
          <a:stretch>
            <a:fillRect/>
          </a:stretch>
        </p:blipFill>
        <p:spPr>
          <a:xfrm>
            <a:off x="373865" y="2503889"/>
            <a:ext cx="2257740" cy="2019582"/>
          </a:xfrm>
          <a:prstGeom prst="rect">
            <a:avLst/>
          </a:prstGeom>
        </p:spPr>
      </p:pic>
    </p:spTree>
    <p:extLst>
      <p:ext uri="{BB962C8B-B14F-4D97-AF65-F5344CB8AC3E}">
        <p14:creationId xmlns:p14="http://schemas.microsoft.com/office/powerpoint/2010/main" val="2867146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Guidelines for Pedagogical and Nursing Professionals</a:t>
            </a:r>
            <a:endParaRPr lang="de-DE" sz="2400" b="1" dirty="0"/>
          </a:p>
        </p:txBody>
      </p:sp>
      <p:graphicFrame>
        <p:nvGraphicFramePr>
          <p:cNvPr id="3" name="Tabelle 2">
            <a:extLst>
              <a:ext uri="{FF2B5EF4-FFF2-40B4-BE49-F238E27FC236}">
                <a16:creationId xmlns:a16="http://schemas.microsoft.com/office/drawing/2014/main" id="{A644CD7A-7F9B-5F65-8BB6-E8FD6A5DA5BE}"/>
              </a:ext>
            </a:extLst>
          </p:cNvPr>
          <p:cNvGraphicFramePr>
            <a:graphicFrameLocks noGrp="1"/>
          </p:cNvGraphicFramePr>
          <p:nvPr>
            <p:extLst>
              <p:ext uri="{D42A27DB-BD31-4B8C-83A1-F6EECF244321}">
                <p14:modId xmlns:p14="http://schemas.microsoft.com/office/powerpoint/2010/main" val="228267825"/>
              </p:ext>
            </p:extLst>
          </p:nvPr>
        </p:nvGraphicFramePr>
        <p:xfrm>
          <a:off x="1339701" y="1105786"/>
          <a:ext cx="9994605" cy="5095083"/>
        </p:xfrm>
        <a:graphic>
          <a:graphicData uri="http://schemas.openxmlformats.org/drawingml/2006/table">
            <a:tbl>
              <a:tblPr firstRow="1" firstCol="1" bandRow="1"/>
              <a:tblGrid>
                <a:gridCol w="5081247">
                  <a:extLst>
                    <a:ext uri="{9D8B030D-6E8A-4147-A177-3AD203B41FA5}">
                      <a16:colId xmlns:a16="http://schemas.microsoft.com/office/drawing/2014/main" val="2816898461"/>
                    </a:ext>
                  </a:extLst>
                </a:gridCol>
                <a:gridCol w="4913358">
                  <a:extLst>
                    <a:ext uri="{9D8B030D-6E8A-4147-A177-3AD203B41FA5}">
                      <a16:colId xmlns:a16="http://schemas.microsoft.com/office/drawing/2014/main" val="2557685871"/>
                    </a:ext>
                  </a:extLst>
                </a:gridCol>
              </a:tblGrid>
              <a:tr h="317616">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Don’ts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199283212"/>
                  </a:ext>
                </a:extLst>
              </a:tr>
              <a:tr h="808114">
                <a:tc>
                  <a:txBody>
                    <a:bodyPr/>
                    <a:lstStyle/>
                    <a:p>
                      <a:pPr algn="just">
                        <a:lnSpc>
                          <a:spcPct val="115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Sexualität/Beziehungen als Teil von Lebensqualität mitdenken, nicht erst im „Konfliktfall“.</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Schweigen als Neutralität interpretieren.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1697542774"/>
                  </a:ext>
                </a:extLst>
              </a:tr>
              <a:tr h="1025892">
                <a:tc>
                  <a:txBody>
                    <a:bodyPr/>
                    <a:lstStyle/>
                    <a:p>
                      <a:pPr>
                        <a:lnSpc>
                          <a:spcPct val="107000"/>
                        </a:lnSpc>
                        <a:spcAft>
                          <a:spcPts val="800"/>
                        </a:spcAft>
                        <a:buNone/>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Privatsphäre aktiv ermöglichen (Anklopfen-Regeln, Rückzugsorte, Besuchsoptionen).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Pauschalverbote aus Unsicherheit („zur ihrer eigenen Sicherheit“) statt Einzelfallprüfung.</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944805144"/>
                  </a:ext>
                </a:extLst>
              </a:tr>
              <a:tr h="724641">
                <a:tc>
                  <a:txBody>
                    <a:bodyPr/>
                    <a:lstStyle/>
                    <a:p>
                      <a:pPr>
                        <a:lnSpc>
                          <a:spcPct val="115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Intersektional reflektieren: Barrieren in Anerkennung / Zugang / Sicherheit identifizieren.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Outing-Risiken produzieren (Fragen vor Dritten, Dokumentation ohne Einverständnis).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1680149"/>
                  </a:ext>
                </a:extLst>
              </a:tr>
              <a:tr h="1090010">
                <a:tc>
                  <a:txBody>
                    <a:bodyPr/>
                    <a:lstStyle/>
                    <a:p>
                      <a:pPr>
                        <a:lnSpc>
                          <a:spcPct val="115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Teamreflexion standardisieren: </a:t>
                      </a:r>
                      <a:r>
                        <a:rPr lang="de-DE"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Stop</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-Regeln gegen beschämenden Humor.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Infantilisierende Fürsorge reproduzieren.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633943500"/>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FDB6D-563E-B946-4E0F-614EE0CB2C3C}"/>
              </a:ext>
            </a:extLst>
          </p:cNvPr>
          <p:cNvSpPr>
            <a:spLocks noGrp="1"/>
          </p:cNvSpPr>
          <p:nvPr>
            <p:ph type="title"/>
          </p:nvPr>
        </p:nvSpPr>
        <p:spPr>
          <a:xfrm>
            <a:off x="247649" y="251763"/>
            <a:ext cx="11944351" cy="715879"/>
          </a:xfrm>
        </p:spPr>
        <p:txBody>
          <a:bodyPr/>
          <a:lstStyle/>
          <a:p>
            <a:r>
              <a:rPr lang="de-DE" b="1" dirty="0"/>
              <a:t>Kommunikationsempfehlungen </a:t>
            </a:r>
            <a:br>
              <a:rPr lang="de-DE" b="1" dirty="0"/>
            </a:br>
            <a:endParaRPr lang="de-DE" b="1" dirty="0"/>
          </a:p>
        </p:txBody>
      </p:sp>
      <p:sp>
        <p:nvSpPr>
          <p:cNvPr id="3" name="Inhaltsplatzhalter 2">
            <a:extLst>
              <a:ext uri="{FF2B5EF4-FFF2-40B4-BE49-F238E27FC236}">
                <a16:creationId xmlns:a16="http://schemas.microsoft.com/office/drawing/2014/main" id="{3116168D-942D-041D-2603-3556294AA4D9}"/>
              </a:ext>
            </a:extLst>
          </p:cNvPr>
          <p:cNvSpPr>
            <a:spLocks noGrp="1"/>
          </p:cNvSpPr>
          <p:nvPr>
            <p:ph sz="quarter" idx="12"/>
          </p:nvPr>
        </p:nvSpPr>
        <p:spPr>
          <a:xfrm>
            <a:off x="3242931" y="881743"/>
            <a:ext cx="8799390" cy="5870121"/>
          </a:xfrm>
        </p:spPr>
        <p:txBody>
          <a:bodyPr/>
          <a:lstStyle/>
          <a:p>
            <a:pPr>
              <a:spcBef>
                <a:spcPts val="600"/>
              </a:spcBef>
            </a:pPr>
            <a:endParaRPr lang="de-DE" sz="2400" b="1" dirty="0">
              <a:solidFill>
                <a:srgbClr val="D33FB2"/>
              </a:solidFill>
              <a:effectLst/>
              <a:ea typeface="Calibri" panose="020F0502020204030204" pitchFamily="34" charset="0"/>
            </a:endParaRPr>
          </a:p>
          <a:p>
            <a:pPr>
              <a:spcBef>
                <a:spcPts val="600"/>
              </a:spcBef>
            </a:pPr>
            <a:r>
              <a:rPr lang="de-DE" sz="2400" b="1" dirty="0">
                <a:solidFill>
                  <a:srgbClr val="D33FB2"/>
                </a:solidFill>
                <a:effectLst/>
                <a:ea typeface="Calibri" panose="020F0502020204030204" pitchFamily="34" charset="0"/>
              </a:rPr>
              <a:t>Sprache und kulturelle Zuschreibungen</a:t>
            </a:r>
          </a:p>
          <a:p>
            <a:r>
              <a:rPr lang="de-DE" sz="2400" b="1" dirty="0"/>
              <a:t>Praxisbeispiel</a:t>
            </a:r>
            <a:endParaRPr lang="de-DE" sz="2400" dirty="0"/>
          </a:p>
          <a:p>
            <a:r>
              <a:rPr lang="de-DE" sz="2400" dirty="0"/>
              <a:t>Eine Bewohnerin mit Kopftuch lehnt bestimmte Speisen ab. Im Team heißt es: „Die dürfen das ja nicht essen.“</a:t>
            </a:r>
          </a:p>
          <a:p>
            <a:r>
              <a:rPr lang="de-DE" sz="2400" b="1" dirty="0"/>
              <a:t>Reflexionsfragen</a:t>
            </a:r>
            <a:endParaRPr lang="de-DE" sz="2400" dirty="0"/>
          </a:p>
          <a:p>
            <a:pPr marL="285750" lvl="0" indent="-285750">
              <a:buClr>
                <a:schemeClr val="accent3"/>
              </a:buClr>
              <a:buFont typeface="Arial" panose="020B0604020202020204" pitchFamily="34" charset="0"/>
              <a:buChar char="•"/>
            </a:pPr>
            <a:r>
              <a:rPr lang="de-DE" sz="2400" dirty="0"/>
              <a:t>Wann interpretieren wir Verhalten vorschnell kulturell oder religiös?</a:t>
            </a:r>
          </a:p>
          <a:p>
            <a:pPr marL="285750" lvl="0" indent="-285750">
              <a:buClr>
                <a:schemeClr val="accent3"/>
              </a:buClr>
              <a:buFont typeface="Arial" panose="020B0604020202020204" pitchFamily="34" charset="0"/>
              <a:buChar char="•"/>
            </a:pPr>
            <a:r>
              <a:rPr lang="de-DE" sz="2400" dirty="0"/>
              <a:t>Welche Fragen könnten wir stellen, statt Annahmen zu treffen?</a:t>
            </a:r>
          </a:p>
          <a:p>
            <a:pPr marL="285750" lvl="0" indent="-285750">
              <a:buClr>
                <a:schemeClr val="accent3"/>
              </a:buClr>
              <a:buFont typeface="Arial" panose="020B0604020202020204" pitchFamily="34" charset="0"/>
              <a:buChar char="•"/>
            </a:pPr>
            <a:r>
              <a:rPr lang="de-DE" sz="2400" dirty="0"/>
              <a:t>Wie offen sprechen wir über vielfältige Lebensweisen, sodass sich auch gleichgeschlechtliche Bewohner und Bewohnerinnen sicher fühlen können?</a:t>
            </a:r>
          </a:p>
          <a:p>
            <a:endParaRPr lang="de-DE" dirty="0"/>
          </a:p>
        </p:txBody>
      </p:sp>
      <p:pic>
        <p:nvPicPr>
          <p:cNvPr id="4" name="Grafik 3">
            <a:extLst>
              <a:ext uri="{FF2B5EF4-FFF2-40B4-BE49-F238E27FC236}">
                <a16:creationId xmlns:a16="http://schemas.microsoft.com/office/drawing/2014/main" id="{1CB9EBC0-7D8A-26B9-B65A-35DE2A2AED57}"/>
              </a:ext>
            </a:extLst>
          </p:cNvPr>
          <p:cNvPicPr>
            <a:picLocks noChangeAspect="1"/>
          </p:cNvPicPr>
          <p:nvPr/>
        </p:nvPicPr>
        <p:blipFill>
          <a:blip r:embed="rId2"/>
          <a:stretch>
            <a:fillRect/>
          </a:stretch>
        </p:blipFill>
        <p:spPr>
          <a:xfrm>
            <a:off x="550621" y="2045245"/>
            <a:ext cx="2617881" cy="3284081"/>
          </a:xfrm>
          <a:prstGeom prst="rect">
            <a:avLst/>
          </a:prstGeom>
        </p:spPr>
      </p:pic>
    </p:spTree>
    <p:extLst>
      <p:ext uri="{BB962C8B-B14F-4D97-AF65-F5344CB8AC3E}">
        <p14:creationId xmlns:p14="http://schemas.microsoft.com/office/powerpoint/2010/main" val="484784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194B-757D-29E5-7223-7AAD7CA7D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76AE18-FA67-098C-67D9-E5B0F1640182}"/>
              </a:ext>
            </a:extLst>
          </p:cNvPr>
          <p:cNvSpPr>
            <a:spLocks noGrp="1"/>
          </p:cNvSpPr>
          <p:nvPr>
            <p:ph type="title"/>
          </p:nvPr>
        </p:nvSpPr>
        <p:spPr>
          <a:xfrm>
            <a:off x="149679" y="294293"/>
            <a:ext cx="11944351" cy="715879"/>
          </a:xfrm>
        </p:spPr>
        <p:txBody>
          <a:bodyPr/>
          <a:lstStyle/>
          <a:p>
            <a:r>
              <a:rPr lang="de-DE" b="1" dirty="0"/>
              <a:t>Kommunikationsempfehlungen </a:t>
            </a:r>
            <a:br>
              <a:rPr lang="de-DE" b="1" dirty="0"/>
            </a:br>
            <a:endParaRPr lang="de-DE" b="1" dirty="0"/>
          </a:p>
        </p:txBody>
      </p:sp>
      <p:sp>
        <p:nvSpPr>
          <p:cNvPr id="3" name="Inhaltsplatzhalter 2">
            <a:extLst>
              <a:ext uri="{FF2B5EF4-FFF2-40B4-BE49-F238E27FC236}">
                <a16:creationId xmlns:a16="http://schemas.microsoft.com/office/drawing/2014/main" id="{3BBEFAA2-92C5-6F17-00BD-D58E8F8A8D87}"/>
              </a:ext>
            </a:extLst>
          </p:cNvPr>
          <p:cNvSpPr>
            <a:spLocks noGrp="1"/>
          </p:cNvSpPr>
          <p:nvPr>
            <p:ph sz="quarter" idx="12"/>
          </p:nvPr>
        </p:nvSpPr>
        <p:spPr/>
        <p:txBody>
          <a:bodyPr/>
          <a:lstStyle/>
          <a:p>
            <a:pPr lvl="0" algn="just">
              <a:lnSpc>
                <a:spcPct val="107000"/>
              </a:lnSpc>
              <a:spcAft>
                <a:spcPts val="800"/>
              </a:spcAft>
              <a:buClr>
                <a:srgbClr val="686868"/>
              </a:buClr>
              <a:tabLst>
                <a:tab pos="1170305" algn="l"/>
                <a:tab pos="1260475" algn="l"/>
              </a:tabLst>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Migration, Sprache und Macht</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Sprache ist ein zentraler Faktor von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Otherism</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Verstehen und sprechen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ältere Menschen Deutsch nur eingeschränkt, werden sie schneller als „nicht orientiert“ oder „nicht kooperativ“ eingeordnet.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Aft>
                <a:spcPts val="800"/>
              </a:spcAft>
              <a:buNone/>
            </a:pPr>
            <a:r>
              <a:rPr lang="de-DE"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Praxisbeispiele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latin typeface="Calibri" panose="020F0502020204030204" pitchFamily="34" charset="0"/>
                <a:cs typeface="Calibri" panose="020F0502020204030204" pitchFamily="34" charset="0"/>
              </a:rPr>
              <a:t>Ein Bewohner mit geringen Deutschkenntnissen reagiert nicht auf Pflegeanweisungen; dies wird als kognitive Einschränkung dokumentiert. Tatsächlich versteht er die Situation sprachlich nicht. Ein Gespräch in seiner Erstsprache zeigt, dass er sehr wohl orientiert ist.</a:t>
            </a: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latin typeface="Calibri" panose="020F0502020204030204" pitchFamily="34" charset="0"/>
                <a:cs typeface="Calibri" panose="020F0502020204030204" pitchFamily="34" charset="0"/>
              </a:rPr>
              <a:t>Oder: Angehörige werden automatisch als Dolmetschende eingesetzt, auch bei sensiblen Themen. Dadurch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gehen Selbstbestimmung und Privatsphäre verloren und gleichzeitig werden Angehörige in Anspruch genommen, deren Aufgabe eigentlich das Dolmetschen ist.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Tree>
    <p:extLst>
      <p:ext uri="{BB962C8B-B14F-4D97-AF65-F5344CB8AC3E}">
        <p14:creationId xmlns:p14="http://schemas.microsoft.com/office/powerpoint/2010/main" val="3445492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DABA9-7862-C4E4-C792-0B3BC32FF2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9FEC7C-0455-2829-C59F-28DBBD6549A4}"/>
              </a:ext>
            </a:extLst>
          </p:cNvPr>
          <p:cNvSpPr>
            <a:spLocks noGrp="1"/>
          </p:cNvSpPr>
          <p:nvPr>
            <p:ph type="title"/>
          </p:nvPr>
        </p:nvSpPr>
        <p:spPr>
          <a:xfrm>
            <a:off x="149679" y="294293"/>
            <a:ext cx="11944351" cy="715879"/>
          </a:xfrm>
        </p:spPr>
        <p:txBody>
          <a:bodyPr/>
          <a:lstStyle/>
          <a:p>
            <a:r>
              <a:rPr lang="de-DE" b="1" dirty="0"/>
              <a:t>Kommunikationsempfehlungen </a:t>
            </a:r>
            <a:br>
              <a:rPr lang="de-DE" b="1" dirty="0"/>
            </a:br>
            <a:endParaRPr lang="de-DE" b="1" dirty="0"/>
          </a:p>
        </p:txBody>
      </p:sp>
      <p:sp>
        <p:nvSpPr>
          <p:cNvPr id="3" name="Inhaltsplatzhalter 2">
            <a:extLst>
              <a:ext uri="{FF2B5EF4-FFF2-40B4-BE49-F238E27FC236}">
                <a16:creationId xmlns:a16="http://schemas.microsoft.com/office/drawing/2014/main" id="{011E1F43-AF37-B71E-A0E9-DFA930A70FFA}"/>
              </a:ext>
            </a:extLst>
          </p:cNvPr>
          <p:cNvSpPr>
            <a:spLocks noGrp="1"/>
          </p:cNvSpPr>
          <p:nvPr>
            <p:ph sz="quarter" idx="12"/>
          </p:nvPr>
        </p:nvSpPr>
        <p:spPr>
          <a:xfrm>
            <a:off x="4167076" y="1792178"/>
            <a:ext cx="7400261" cy="4029740"/>
          </a:xfrm>
        </p:spPr>
        <p:txBody>
          <a:bodyPr/>
          <a:lstStyle/>
          <a:p>
            <a:pPr lvl="0" algn="just">
              <a:lnSpc>
                <a:spcPct val="107000"/>
              </a:lnSpc>
              <a:spcAft>
                <a:spcPts val="800"/>
              </a:spcAft>
              <a:buClr>
                <a:srgbClr val="686868"/>
              </a:buClr>
              <a:tabLst>
                <a:tab pos="1170305" algn="l"/>
                <a:tab pos="1260475" algn="l"/>
              </a:tabLst>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r>
              <a:rPr lang="en-US" sz="2400" b="1" dirty="0"/>
              <a:t>Reflexionsfragen</a:t>
            </a:r>
            <a:endParaRPr lang="de-DE" sz="2400" dirty="0"/>
          </a:p>
          <a:p>
            <a:pPr marL="342900" lvl="0" indent="-342900">
              <a:buClr>
                <a:schemeClr val="accent3"/>
              </a:buClr>
              <a:buFont typeface="Arial" panose="020B0604020202020204" pitchFamily="34" charset="0"/>
              <a:buChar char="•"/>
            </a:pPr>
            <a:r>
              <a:rPr lang="de-DE" sz="2400" dirty="0"/>
              <a:t>Wo verwechseln wir Sprachbarrieren mit kognitiven Einschränkungen?</a:t>
            </a:r>
          </a:p>
          <a:p>
            <a:pPr marL="342900" lvl="0" indent="-342900">
              <a:buClr>
                <a:schemeClr val="accent3"/>
              </a:buClr>
              <a:buFont typeface="Arial" panose="020B0604020202020204" pitchFamily="34" charset="0"/>
              <a:buChar char="•"/>
            </a:pPr>
            <a:r>
              <a:rPr lang="de-DE" sz="2400" dirty="0"/>
              <a:t>Welche Möglichkeiten für professionelle Sprachmittlung kennen und nutzen wir?</a:t>
            </a:r>
          </a:p>
          <a:p>
            <a:pPr marL="342900" lvl="0" indent="-342900">
              <a:buClr>
                <a:schemeClr val="accent3"/>
              </a:buClr>
              <a:buFont typeface="Arial" panose="020B0604020202020204" pitchFamily="34" charset="0"/>
              <a:buChar char="•"/>
            </a:pPr>
            <a:r>
              <a:rPr lang="de-DE" sz="2400" dirty="0"/>
              <a:t>Wie können wir nonverbale Kommunikation und kultursensible Pflege stärken, ohne Menschen auf „Kultur“ zu reduzieren?</a:t>
            </a:r>
          </a:p>
          <a:p>
            <a:endParaRPr lang="de-DE" dirty="0"/>
          </a:p>
        </p:txBody>
      </p:sp>
      <p:sp>
        <p:nvSpPr>
          <p:cNvPr id="5" name="Textfeld 4">
            <a:extLst>
              <a:ext uri="{FF2B5EF4-FFF2-40B4-BE49-F238E27FC236}">
                <a16:creationId xmlns:a16="http://schemas.microsoft.com/office/drawing/2014/main" id="{DB7BA0F0-4413-C7A2-782B-55D7037390DE}"/>
              </a:ext>
            </a:extLst>
          </p:cNvPr>
          <p:cNvSpPr txBox="1"/>
          <p:nvPr/>
        </p:nvSpPr>
        <p:spPr>
          <a:xfrm>
            <a:off x="4167076" y="1415573"/>
            <a:ext cx="6310422" cy="461665"/>
          </a:xfrm>
          <a:prstGeom prst="rect">
            <a:avLst/>
          </a:prstGeom>
          <a:noFill/>
        </p:spPr>
        <p:txBody>
          <a:bodyPr wrap="square">
            <a:spAutoFit/>
          </a:bodyPr>
          <a:lstStyle/>
          <a:p>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Migration, Sprache und Macht</a:t>
            </a:r>
            <a:endParaRPr lang="de-DE" sz="2400" dirty="0"/>
          </a:p>
        </p:txBody>
      </p:sp>
      <p:pic>
        <p:nvPicPr>
          <p:cNvPr id="4" name="Grafik 3">
            <a:extLst>
              <a:ext uri="{FF2B5EF4-FFF2-40B4-BE49-F238E27FC236}">
                <a16:creationId xmlns:a16="http://schemas.microsoft.com/office/drawing/2014/main" id="{9F7A45C0-FC02-4910-764D-965C88C66BEF}"/>
              </a:ext>
            </a:extLst>
          </p:cNvPr>
          <p:cNvPicPr>
            <a:picLocks noChangeAspect="1"/>
          </p:cNvPicPr>
          <p:nvPr/>
        </p:nvPicPr>
        <p:blipFill>
          <a:blip r:embed="rId3"/>
          <a:stretch>
            <a:fillRect/>
          </a:stretch>
        </p:blipFill>
        <p:spPr>
          <a:xfrm>
            <a:off x="624663" y="2112519"/>
            <a:ext cx="2660633" cy="3337712"/>
          </a:xfrm>
          <a:prstGeom prst="rect">
            <a:avLst/>
          </a:prstGeom>
        </p:spPr>
      </p:pic>
    </p:spTree>
    <p:extLst>
      <p:ext uri="{BB962C8B-B14F-4D97-AF65-F5344CB8AC3E}">
        <p14:creationId xmlns:p14="http://schemas.microsoft.com/office/powerpoint/2010/main" val="3736582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07AB-A6C4-49EB-0D10-5C0270F9DA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F59E58-B2CA-1BA2-36F9-980BAAEF26E2}"/>
              </a:ext>
            </a:extLst>
          </p:cNvPr>
          <p:cNvSpPr>
            <a:spLocks noGrp="1"/>
          </p:cNvSpPr>
          <p:nvPr>
            <p:ph type="title"/>
          </p:nvPr>
        </p:nvSpPr>
        <p:spPr>
          <a:xfrm>
            <a:off x="123824" y="234012"/>
            <a:ext cx="11944351" cy="715879"/>
          </a:xfrm>
        </p:spPr>
        <p:txBody>
          <a:bodyPr/>
          <a:lstStyle/>
          <a:p>
            <a:r>
              <a:rPr lang="de-DE" b="1" dirty="0"/>
              <a:t>Kommunikationsempfehlungen </a:t>
            </a:r>
            <a:br>
              <a:rPr lang="de-DE" b="1" dirty="0"/>
            </a:br>
            <a:endParaRPr lang="de-DE" b="1" dirty="0"/>
          </a:p>
        </p:txBody>
      </p:sp>
      <p:sp>
        <p:nvSpPr>
          <p:cNvPr id="3" name="Inhaltsplatzhalter 2">
            <a:extLst>
              <a:ext uri="{FF2B5EF4-FFF2-40B4-BE49-F238E27FC236}">
                <a16:creationId xmlns:a16="http://schemas.microsoft.com/office/drawing/2014/main" id="{9D0BD934-BED0-7C2D-4D0B-C672201C8BDF}"/>
              </a:ext>
            </a:extLst>
          </p:cNvPr>
          <p:cNvSpPr>
            <a:spLocks noGrp="1"/>
          </p:cNvSpPr>
          <p:nvPr>
            <p:ph sz="quarter" idx="12"/>
          </p:nvPr>
        </p:nvSpPr>
        <p:spPr>
          <a:xfrm>
            <a:off x="5615763" y="1805520"/>
            <a:ext cx="4816549" cy="1456660"/>
          </a:xfrm>
        </p:spPr>
        <p:txBody>
          <a:bodyPr/>
          <a:lstStyle/>
          <a:p>
            <a:pPr>
              <a:spcBef>
                <a:spcPts val="600"/>
              </a:spcBef>
            </a:pPr>
            <a:endParaRPr lang="de-DE" sz="2400" b="1" dirty="0">
              <a:solidFill>
                <a:srgbClr val="D33FB2"/>
              </a:solidFill>
              <a:effectLst/>
              <a:ea typeface="Calibri" panose="020F0502020204030204" pitchFamily="34" charset="0"/>
            </a:endParaRPr>
          </a:p>
          <a:p>
            <a:pPr lvl="0"/>
            <a:r>
              <a:rPr lang="de-DE" sz="2400" dirty="0"/>
              <a:t>Gesprächsräume nicht „erzwingen“, sondern sicher öffnen.                    </a:t>
            </a:r>
          </a:p>
          <a:p>
            <a:r>
              <a:rPr lang="de-DE" sz="2400" dirty="0"/>
              <a:t> </a:t>
            </a:r>
          </a:p>
          <a:p>
            <a:endParaRPr lang="de-DE" sz="2400" dirty="0"/>
          </a:p>
        </p:txBody>
      </p:sp>
      <p:sp>
        <p:nvSpPr>
          <p:cNvPr id="5" name="Textfeld 4">
            <a:extLst>
              <a:ext uri="{FF2B5EF4-FFF2-40B4-BE49-F238E27FC236}">
                <a16:creationId xmlns:a16="http://schemas.microsoft.com/office/drawing/2014/main" id="{F085BA71-6026-37A0-751B-4A858CA530E2}"/>
              </a:ext>
            </a:extLst>
          </p:cNvPr>
          <p:cNvSpPr txBox="1"/>
          <p:nvPr/>
        </p:nvSpPr>
        <p:spPr>
          <a:xfrm>
            <a:off x="5541335" y="1295018"/>
            <a:ext cx="6172200" cy="461665"/>
          </a:xfrm>
          <a:prstGeom prst="rect">
            <a:avLst/>
          </a:prstGeom>
          <a:noFill/>
        </p:spPr>
        <p:txBody>
          <a:bodyPr wrap="square">
            <a:spAutoFit/>
          </a:bodyPr>
          <a:lstStyle/>
          <a:p>
            <a:pPr>
              <a:spcBef>
                <a:spcPts val="600"/>
              </a:spcBef>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Tabusensibel moderieren </a:t>
            </a:r>
          </a:p>
        </p:txBody>
      </p:sp>
      <p:sp>
        <p:nvSpPr>
          <p:cNvPr id="8" name="Sprechblase: rechteckig 7">
            <a:extLst>
              <a:ext uri="{FF2B5EF4-FFF2-40B4-BE49-F238E27FC236}">
                <a16:creationId xmlns:a16="http://schemas.microsoft.com/office/drawing/2014/main" id="{AB25F798-25C0-5D2F-5747-A652E150B037}"/>
              </a:ext>
            </a:extLst>
          </p:cNvPr>
          <p:cNvSpPr/>
          <p:nvPr/>
        </p:nvSpPr>
        <p:spPr>
          <a:xfrm>
            <a:off x="5646774" y="3262180"/>
            <a:ext cx="5562600" cy="1456660"/>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1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de-DE" sz="24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„Mit dem nötigen Fingerspitzengefühl. Nicht einfach nur so einladen, lasst uns mal über Sex sprechen.“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de-DE" sz="1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DB40F9BC-7F42-6EA6-9A0C-B6D3E6FFDA5B}"/>
              </a:ext>
            </a:extLst>
          </p:cNvPr>
          <p:cNvSpPr txBox="1"/>
          <p:nvPr/>
        </p:nvSpPr>
        <p:spPr>
          <a:xfrm>
            <a:off x="5736265" y="5409093"/>
            <a:ext cx="6172200" cy="307777"/>
          </a:xfrm>
          <a:prstGeom prst="rect">
            <a:avLst/>
          </a:prstGeom>
          <a:noFill/>
        </p:spPr>
        <p:txBody>
          <a:bodyPr wrap="square">
            <a:spAutoFit/>
          </a:bodyPr>
          <a:lstStyle/>
          <a:p>
            <a:r>
              <a:rPr lang="de-DE" sz="1400" dirty="0">
                <a:solidFill>
                  <a:srgbClr val="252223"/>
                </a:solidFill>
                <a:effectLst/>
                <a:latin typeface="Calibri" panose="020F0502020204030204" pitchFamily="34" charset="0"/>
                <a:ea typeface="Calibri" panose="020F0502020204030204" pitchFamily="34" charset="0"/>
              </a:rPr>
              <a:t>Teilnehmer im Einzelinterview 2025, Göttingen, Germany</a:t>
            </a:r>
            <a:endParaRPr lang="de-DE" sz="1400" dirty="0"/>
          </a:p>
        </p:txBody>
      </p:sp>
      <p:pic>
        <p:nvPicPr>
          <p:cNvPr id="11" name="Grafik 10">
            <a:extLst>
              <a:ext uri="{FF2B5EF4-FFF2-40B4-BE49-F238E27FC236}">
                <a16:creationId xmlns:a16="http://schemas.microsoft.com/office/drawing/2014/main" id="{30C97835-D7A2-13DB-5308-E1D04EA1C90E}"/>
              </a:ext>
            </a:extLst>
          </p:cNvPr>
          <p:cNvPicPr>
            <a:picLocks noChangeAspect="1"/>
          </p:cNvPicPr>
          <p:nvPr/>
        </p:nvPicPr>
        <p:blipFill>
          <a:blip r:embed="rId2"/>
          <a:stretch>
            <a:fillRect/>
          </a:stretch>
        </p:blipFill>
        <p:spPr>
          <a:xfrm>
            <a:off x="1392865" y="2069352"/>
            <a:ext cx="2573080" cy="3227879"/>
          </a:xfrm>
          <a:prstGeom prst="rect">
            <a:avLst/>
          </a:prstGeom>
        </p:spPr>
      </p:pic>
    </p:spTree>
    <p:extLst>
      <p:ext uri="{BB962C8B-B14F-4D97-AF65-F5344CB8AC3E}">
        <p14:creationId xmlns:p14="http://schemas.microsoft.com/office/powerpoint/2010/main" val="2723467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FED1-EFA7-4F17-7A08-CBED5F303879}"/>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73F27F2A-3F38-C9AF-2D88-AD671064667D}"/>
              </a:ext>
            </a:extLst>
          </p:cNvPr>
          <p:cNvPicPr>
            <a:picLocks noChangeAspect="1"/>
          </p:cNvPicPr>
          <p:nvPr/>
        </p:nvPicPr>
        <p:blipFill>
          <a:blip r:embed="rId3"/>
          <a:stretch>
            <a:fillRect/>
          </a:stretch>
        </p:blipFill>
        <p:spPr>
          <a:xfrm>
            <a:off x="531627" y="1451885"/>
            <a:ext cx="2826203" cy="3545417"/>
          </a:xfrm>
          <a:prstGeom prst="rect">
            <a:avLst/>
          </a:prstGeom>
        </p:spPr>
      </p:pic>
      <p:sp>
        <p:nvSpPr>
          <p:cNvPr id="2" name="Titel 1">
            <a:extLst>
              <a:ext uri="{FF2B5EF4-FFF2-40B4-BE49-F238E27FC236}">
                <a16:creationId xmlns:a16="http://schemas.microsoft.com/office/drawing/2014/main" id="{A9DF191C-4EB5-3EFF-B813-84BF3B8681B0}"/>
              </a:ext>
            </a:extLst>
          </p:cNvPr>
          <p:cNvSpPr>
            <a:spLocks noGrp="1"/>
          </p:cNvSpPr>
          <p:nvPr>
            <p:ph type="title"/>
          </p:nvPr>
        </p:nvSpPr>
        <p:spPr>
          <a:xfrm>
            <a:off x="149679" y="294293"/>
            <a:ext cx="11944351" cy="715879"/>
          </a:xfrm>
        </p:spPr>
        <p:txBody>
          <a:bodyPr/>
          <a:lstStyle/>
          <a:p>
            <a:r>
              <a:rPr lang="de-DE" b="1" dirty="0"/>
              <a:t>Kommunikationsempfehlungen </a:t>
            </a:r>
            <a:br>
              <a:rPr lang="de-DE" b="1" dirty="0"/>
            </a:br>
            <a:endParaRPr lang="de-DE" b="1" dirty="0"/>
          </a:p>
        </p:txBody>
      </p:sp>
      <p:sp>
        <p:nvSpPr>
          <p:cNvPr id="6" name="Inhaltsplatzhalter 5">
            <a:extLst>
              <a:ext uri="{FF2B5EF4-FFF2-40B4-BE49-F238E27FC236}">
                <a16:creationId xmlns:a16="http://schemas.microsoft.com/office/drawing/2014/main" id="{F295A04D-F61E-86E0-4071-652083FC521B}"/>
              </a:ext>
            </a:extLst>
          </p:cNvPr>
          <p:cNvSpPr>
            <a:spLocks noGrp="1"/>
          </p:cNvSpPr>
          <p:nvPr>
            <p:ph sz="quarter" idx="12"/>
          </p:nvPr>
        </p:nvSpPr>
        <p:spPr>
          <a:xfrm>
            <a:off x="3444948" y="1451885"/>
            <a:ext cx="8013405" cy="5870121"/>
          </a:xfrm>
        </p:spPr>
        <p:txBody>
          <a:bodyPr/>
          <a:lstStyle/>
          <a:p>
            <a:pPr marL="342900" lvl="0" indent="-342900">
              <a:buClr>
                <a:schemeClr val="accent3"/>
              </a:buClr>
              <a:buFont typeface="Arial" panose="020B0604020202020204" pitchFamily="34" charset="0"/>
              <a:buChar char="•"/>
            </a:pPr>
            <a:r>
              <a:rPr lang="de-DE" sz="2400" b="1" dirty="0">
                <a:solidFill>
                  <a:srgbClr val="D33FB2"/>
                </a:solidFill>
                <a:ea typeface="Calibri" panose="020F0502020204030204" pitchFamily="34" charset="0"/>
                <a:cs typeface="Calibri" panose="020F0502020204030204" pitchFamily="34" charset="0"/>
              </a:rPr>
              <a:t>Beschreiben statt bewerten: </a:t>
            </a:r>
            <a:r>
              <a:rPr lang="de-DE" sz="2400" dirty="0"/>
              <a:t>„Mir ist aufgefallen …“ statt „das ist unangemessen“.</a:t>
            </a:r>
          </a:p>
          <a:p>
            <a:pPr marL="342900" lvl="0" indent="-342900">
              <a:buClr>
                <a:schemeClr val="accent3"/>
              </a:buClr>
              <a:buFont typeface="Arial" panose="020B0604020202020204" pitchFamily="34" charset="0"/>
              <a:buChar char="•"/>
            </a:pPr>
            <a:r>
              <a:rPr lang="de-DE" sz="2400" b="1" dirty="0">
                <a:solidFill>
                  <a:srgbClr val="D33FB2"/>
                </a:solidFill>
                <a:ea typeface="Calibri" panose="020F0502020204030204" pitchFamily="34" charset="0"/>
                <a:cs typeface="Calibri" panose="020F0502020204030204" pitchFamily="34" charset="0"/>
              </a:rPr>
              <a:t>Offene, wertfreie Fragen: </a:t>
            </a:r>
            <a:r>
              <a:rPr lang="de-DE" sz="2400" dirty="0"/>
              <a:t>„Was ist Ihnen in Bezug auf Nähe/Privatsphäre/Beziehungen wichtig?“</a:t>
            </a:r>
          </a:p>
          <a:p>
            <a:pPr marL="342900" indent="-342900">
              <a:buClr>
                <a:schemeClr val="accent3"/>
              </a:buClr>
              <a:buFont typeface="Arial" panose="020B0604020202020204" pitchFamily="34" charset="0"/>
              <a:buChar char="•"/>
            </a:pPr>
            <a:r>
              <a:rPr lang="de-DE" sz="2400" b="1" dirty="0">
                <a:solidFill>
                  <a:srgbClr val="D33FB2"/>
                </a:solidFill>
                <a:ea typeface="Calibri" panose="020F0502020204030204" pitchFamily="34" charset="0"/>
                <a:cs typeface="Calibri" panose="020F0502020204030204" pitchFamily="34" charset="0"/>
              </a:rPr>
              <a:t>Nicht voraussetzen: </a:t>
            </a:r>
            <a:r>
              <a:rPr lang="de-DE" sz="2400" dirty="0"/>
              <a:t>keine Annahmen über Orientierung, Gender, Beziehungsstatus, „Familienmodell“ </a:t>
            </a:r>
            <a:r>
              <a:rPr lang="de-DE" sz="2400"/>
              <a:t>treffen- nachfragen.</a:t>
            </a:r>
            <a:endParaRPr lang="de-DE" sz="2400" dirty="0"/>
          </a:p>
          <a:p>
            <a:pPr lvl="0" algn="just">
              <a:lnSpc>
                <a:spcPct val="120000"/>
              </a:lnSpc>
              <a:spcAft>
                <a:spcPts val="600"/>
              </a:spcAft>
              <a:buClr>
                <a:srgbClr val="686868"/>
              </a:buClr>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pPr lvl="0">
              <a:lnSpc>
                <a:spcPct val="120000"/>
              </a:lnSpc>
              <a:spcBef>
                <a:spcPts val="0"/>
              </a:spcBef>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Fehler und Misgendering kurz korrigieren, Verantwortung</a:t>
            </a:r>
          </a:p>
          <a:p>
            <a:pPr lvl="0">
              <a:lnSpc>
                <a:spcPct val="120000"/>
              </a:lnSpc>
              <a:spcBef>
                <a:spcPts val="0"/>
              </a:spcBef>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übernehmen, nicht dramatisieren.</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endParaRPr lang="de-DE" sz="2400" dirty="0"/>
          </a:p>
        </p:txBody>
      </p:sp>
    </p:spTree>
    <p:extLst>
      <p:ext uri="{BB962C8B-B14F-4D97-AF65-F5344CB8AC3E}">
        <p14:creationId xmlns:p14="http://schemas.microsoft.com/office/powerpoint/2010/main" val="2650344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de-DE" b="1" dirty="0"/>
              <a:t>Aspekte von kultursensiblen Ansätzen umsetzen</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3067493" y="1366428"/>
            <a:ext cx="3316535"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Personzentriert</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fragen</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8" name="Textfeld 7">
            <a:extLst>
              <a:ext uri="{FF2B5EF4-FFF2-40B4-BE49-F238E27FC236}">
                <a16:creationId xmlns:a16="http://schemas.microsoft.com/office/drawing/2014/main" id="{064C9823-8FE2-973D-B808-00AE4AEDB35D}"/>
              </a:ext>
            </a:extLst>
          </p:cNvPr>
          <p:cNvSpPr txBox="1"/>
          <p:nvPr/>
        </p:nvSpPr>
        <p:spPr>
          <a:xfrm>
            <a:off x="3067492" y="1926208"/>
            <a:ext cx="7830879" cy="3251403"/>
          </a:xfrm>
          <a:prstGeom prst="rect">
            <a:avLst/>
          </a:prstGeom>
          <a:noFill/>
        </p:spPr>
        <p:txBody>
          <a:bodyPr wrap="square">
            <a:spAutoFit/>
          </a:bodyPr>
          <a:lstStyle/>
          <a:p>
            <a:pPr algn="just">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Die Perspektive der Person steht im Mittelpunkt, nicht Normen oder Annahmen.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Beispiele: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„Welche Bedeutung hat Nähe/Beziehung für Sie aktuell?“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„Was können oder sollten wir hier beachten, damit Sie sich wohlfühlen?“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„Wie möchten Sie angesprochen werden?“</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F4BA3CE0-8F73-7F9F-CF33-3DE9213106CB}"/>
              </a:ext>
            </a:extLst>
          </p:cNvPr>
          <p:cNvPicPr>
            <a:picLocks noChangeAspect="1"/>
          </p:cNvPicPr>
          <p:nvPr/>
        </p:nvPicPr>
        <p:blipFill>
          <a:blip r:embed="rId2"/>
          <a:stretch>
            <a:fillRect/>
          </a:stretch>
        </p:blipFill>
        <p:spPr>
          <a:xfrm>
            <a:off x="390146" y="1988511"/>
            <a:ext cx="2296550" cy="2880978"/>
          </a:xfrm>
          <a:prstGeom prst="rect">
            <a:avLst/>
          </a:prstGeom>
        </p:spPr>
      </p:pic>
    </p:spTree>
    <p:extLst>
      <p:ext uri="{BB962C8B-B14F-4D97-AF65-F5344CB8AC3E}">
        <p14:creationId xmlns:p14="http://schemas.microsoft.com/office/powerpoint/2010/main" val="3453396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3142-9D95-2B62-B90A-6162C98DAB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69B682-9E33-5A9E-63C5-CEFB9D0A7BC2}"/>
              </a:ext>
            </a:extLst>
          </p:cNvPr>
          <p:cNvSpPr>
            <a:spLocks noGrp="1"/>
          </p:cNvSpPr>
          <p:nvPr>
            <p:ph type="title"/>
          </p:nvPr>
        </p:nvSpPr>
        <p:spPr>
          <a:xfrm>
            <a:off x="149679" y="318250"/>
            <a:ext cx="11944351" cy="715879"/>
          </a:xfrm>
        </p:spPr>
        <p:txBody>
          <a:bodyPr/>
          <a:lstStyle/>
          <a:p>
            <a:r>
              <a:rPr lang="de-DE" b="1" dirty="0"/>
              <a:t>Aspekte von kultursensiblen Ansätzen umsetzen</a:t>
            </a:r>
            <a:br>
              <a:rPr lang="de-DE" dirty="0"/>
            </a:br>
            <a:endParaRPr lang="de-DE" dirty="0"/>
          </a:p>
        </p:txBody>
      </p:sp>
      <p:sp>
        <p:nvSpPr>
          <p:cNvPr id="5" name="Textplatzhalter 4">
            <a:extLst>
              <a:ext uri="{FF2B5EF4-FFF2-40B4-BE49-F238E27FC236}">
                <a16:creationId xmlns:a16="http://schemas.microsoft.com/office/drawing/2014/main" id="{3F0F4823-C62C-0A4B-F4B9-48F499821F9F}"/>
              </a:ext>
            </a:extLst>
          </p:cNvPr>
          <p:cNvSpPr>
            <a:spLocks noGrp="1"/>
          </p:cNvSpPr>
          <p:nvPr>
            <p:ph type="body" sz="quarter" idx="10"/>
          </p:nvPr>
        </p:nvSpPr>
        <p:spPr>
          <a:xfrm>
            <a:off x="149679" y="1175113"/>
            <a:ext cx="5249384" cy="550862"/>
          </a:xfrm>
        </p:spPr>
        <p:txBody>
          <a:bodyPr/>
          <a:lstStyle/>
          <a:p>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Sicherheitsdimension mitdenken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7" name="Textfeld 6">
            <a:extLst>
              <a:ext uri="{FF2B5EF4-FFF2-40B4-BE49-F238E27FC236}">
                <a16:creationId xmlns:a16="http://schemas.microsoft.com/office/drawing/2014/main" id="{086E692F-508C-53BE-22B8-91FCC160A4E2}"/>
              </a:ext>
            </a:extLst>
          </p:cNvPr>
          <p:cNvSpPr txBox="1"/>
          <p:nvPr/>
        </p:nvSpPr>
        <p:spPr>
          <a:xfrm>
            <a:off x="2872342" y="1490274"/>
            <a:ext cx="8399721" cy="2709203"/>
          </a:xfrm>
          <a:prstGeom prst="rect">
            <a:avLst/>
          </a:prstGeom>
          <a:noFill/>
        </p:spPr>
        <p:txBody>
          <a:bodyPr wrap="square">
            <a:spAutoFit/>
          </a:bodyPr>
          <a:lstStyle/>
          <a:p>
            <a:pPr algn="just">
              <a:lnSpc>
                <a:spcPct val="107000"/>
              </a:lnSpc>
              <a:spcAft>
                <a:spcPts val="800"/>
              </a:spcAft>
              <a:buNone/>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Berücksichtigen, dass Offenheit über Identität Risiken haben kann. </a:t>
            </a:r>
          </a:p>
          <a:p>
            <a:pPr algn="just">
              <a:lnSpc>
                <a:spcPct val="107000"/>
              </a:lnSpc>
              <a:spcAft>
                <a:spcPts val="800"/>
              </a:spcAft>
              <a:buNone/>
            </a:pPr>
            <a:r>
              <a:rPr lang="de-DE" sz="225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Beispiele:</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Eine Person möchte ihre sexuelle Orientierung nicht offen zeigen, weil Angehörige ablehnend sind.</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Angst vor Diskriminierung durch Mitbewohner*innen.</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Sorge, dass das Pflegepersonal dann anders behandelt.</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B6899057-B5AE-6102-4C65-5338A22198BB}"/>
              </a:ext>
            </a:extLst>
          </p:cNvPr>
          <p:cNvSpPr txBox="1"/>
          <p:nvPr/>
        </p:nvSpPr>
        <p:spPr>
          <a:xfrm>
            <a:off x="2872342" y="4278938"/>
            <a:ext cx="6145618" cy="2260812"/>
          </a:xfrm>
          <a:prstGeom prst="rect">
            <a:avLst/>
          </a:prstGeom>
          <a:noFill/>
        </p:spPr>
        <p:txBody>
          <a:bodyPr wrap="square">
            <a:spAutoFit/>
          </a:bodyPr>
          <a:lstStyle/>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Strategie: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Vertraulichkeit sichern </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Optionen anbieten (z. B. diskrete Unterstützung) </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de-DE" sz="225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Sensibel mit Informationen umgehen </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fik 10">
            <a:extLst>
              <a:ext uri="{FF2B5EF4-FFF2-40B4-BE49-F238E27FC236}">
                <a16:creationId xmlns:a16="http://schemas.microsoft.com/office/drawing/2014/main" id="{DAA49EDB-1A43-EB82-9FBF-92864BDD4449}"/>
              </a:ext>
            </a:extLst>
          </p:cNvPr>
          <p:cNvPicPr>
            <a:picLocks noChangeAspect="1"/>
          </p:cNvPicPr>
          <p:nvPr/>
        </p:nvPicPr>
        <p:blipFill>
          <a:blip r:embed="rId2"/>
          <a:stretch>
            <a:fillRect/>
          </a:stretch>
        </p:blipFill>
        <p:spPr>
          <a:xfrm>
            <a:off x="531627" y="2433202"/>
            <a:ext cx="2043953" cy="2564100"/>
          </a:xfrm>
          <a:prstGeom prst="rect">
            <a:avLst/>
          </a:prstGeom>
        </p:spPr>
      </p:pic>
    </p:spTree>
    <p:extLst>
      <p:ext uri="{BB962C8B-B14F-4D97-AF65-F5344CB8AC3E}">
        <p14:creationId xmlns:p14="http://schemas.microsoft.com/office/powerpoint/2010/main" val="58876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A0EE-F6BE-0EA0-9E9B-B07837890E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C6CA55-1AA8-3DA4-83A0-D4444F674B38}"/>
              </a:ext>
            </a:extLst>
          </p:cNvPr>
          <p:cNvSpPr>
            <a:spLocks noGrp="1"/>
          </p:cNvSpPr>
          <p:nvPr>
            <p:ph type="title"/>
          </p:nvPr>
        </p:nvSpPr>
        <p:spPr>
          <a:xfrm>
            <a:off x="149679" y="318250"/>
            <a:ext cx="11944351" cy="715879"/>
          </a:xfrm>
        </p:spPr>
        <p:txBody>
          <a:bodyPr/>
          <a:lstStyle/>
          <a:p>
            <a:r>
              <a:rPr lang="de-DE" b="1" dirty="0"/>
              <a:t>Aspekte von kultursensiblen Ansätzen umsetzen</a:t>
            </a:r>
            <a:br>
              <a:rPr lang="de-DE" dirty="0"/>
            </a:br>
            <a:endParaRPr lang="de-DE" dirty="0"/>
          </a:p>
        </p:txBody>
      </p:sp>
      <p:sp>
        <p:nvSpPr>
          <p:cNvPr id="5" name="Textplatzhalter 4">
            <a:extLst>
              <a:ext uri="{FF2B5EF4-FFF2-40B4-BE49-F238E27FC236}">
                <a16:creationId xmlns:a16="http://schemas.microsoft.com/office/drawing/2014/main" id="{4B6C089B-91EB-6597-D10E-CBC56EC1B78C}"/>
              </a:ext>
            </a:extLst>
          </p:cNvPr>
          <p:cNvSpPr>
            <a:spLocks noGrp="1"/>
          </p:cNvSpPr>
          <p:nvPr>
            <p:ph type="body" sz="quarter" idx="10"/>
          </p:nvPr>
        </p:nvSpPr>
        <p:spPr>
          <a:xfrm>
            <a:off x="237018" y="1454398"/>
            <a:ext cx="5249384" cy="550862"/>
          </a:xfrm>
        </p:spPr>
        <p:txBody>
          <a:bodyPr/>
          <a:lstStyle/>
          <a:p>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Ethische Orientierung</a:t>
            </a:r>
            <a:endParaRPr lang="de-DE"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Textfeld 3">
            <a:extLst>
              <a:ext uri="{FF2B5EF4-FFF2-40B4-BE49-F238E27FC236}">
                <a16:creationId xmlns:a16="http://schemas.microsoft.com/office/drawing/2014/main" id="{08634BD7-59FC-45A9-DC82-A5DE6E2F7025}"/>
              </a:ext>
            </a:extLst>
          </p:cNvPr>
          <p:cNvSpPr txBox="1"/>
          <p:nvPr/>
        </p:nvSpPr>
        <p:spPr>
          <a:xfrm>
            <a:off x="3689498" y="1288254"/>
            <a:ext cx="8265484" cy="4832092"/>
          </a:xfrm>
          <a:prstGeom prst="rect">
            <a:avLst/>
          </a:prstGeom>
          <a:noFill/>
        </p:spPr>
        <p:txBody>
          <a:bodyPr wrap="square">
            <a:spAutoFit/>
          </a:bodyPr>
          <a:lstStyle/>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Das alltägliche Handeln und Entscheidungen darüber richten sich</a:t>
            </a:r>
          </a:p>
          <a:p>
            <a:pPr>
              <a:lnSpc>
                <a:spcPct val="107000"/>
              </a:lnSpc>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nicht nur nach institutionellen Regeln oder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werden nach eigenen Normvorstellungen getroffen, </a:t>
            </a:r>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sondern orientieren sich an ethischen Prinzipien wie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Autonomie, Fürsorge, Gerechtigkeit, Nicht-Schaden</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jeweils angepasst an die individuelle Lebenswelt der Person. </a:t>
            </a:r>
          </a:p>
          <a:p>
            <a:pPr>
              <a:lnSpc>
                <a:spcPct val="107000"/>
              </a:lnSpc>
              <a:buNone/>
            </a:pPr>
            <a:endPar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buNone/>
            </a:pP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Ethische Orientierung sorgt somit dafür, dass kultursensible Pflege nicht nur „höflich“ ist, sondern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systematisch moralisch verantwortet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personenzentriert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und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gerecht</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umgesetzt wird.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B6AA01A9-B7C1-3C13-54DF-FADA20C71F8F}"/>
              </a:ext>
            </a:extLst>
          </p:cNvPr>
          <p:cNvSpPr txBox="1"/>
          <p:nvPr/>
        </p:nvSpPr>
        <p:spPr>
          <a:xfrm>
            <a:off x="31898" y="3700054"/>
            <a:ext cx="3232297" cy="1938992"/>
          </a:xfrm>
          <a:prstGeom prst="rect">
            <a:avLst/>
          </a:prstGeom>
          <a:noFill/>
        </p:spPr>
        <p:txBody>
          <a:bodyPr wrap="square">
            <a:spAutoFit/>
          </a:bodyPr>
          <a:lstStyle/>
          <a:p>
            <a:pPr algn="ct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Sie ist die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Brücke zwischen Theorie </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(Ethikprinzipien) </a:t>
            </a:r>
            <a:r>
              <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und Praxis</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(täglicher Umgang mit Diversität). </a:t>
            </a:r>
            <a:endParaRPr lang="de-DE" sz="2400" dirty="0"/>
          </a:p>
        </p:txBody>
      </p:sp>
      <p:pic>
        <p:nvPicPr>
          <p:cNvPr id="11" name="Grafik 10">
            <a:extLst>
              <a:ext uri="{FF2B5EF4-FFF2-40B4-BE49-F238E27FC236}">
                <a16:creationId xmlns:a16="http://schemas.microsoft.com/office/drawing/2014/main" id="{80C82D41-67F7-445F-85BE-7E6BE0C61E97}"/>
              </a:ext>
            </a:extLst>
          </p:cNvPr>
          <p:cNvPicPr>
            <a:picLocks noChangeAspect="1"/>
          </p:cNvPicPr>
          <p:nvPr/>
        </p:nvPicPr>
        <p:blipFill>
          <a:blip r:embed="rId2"/>
          <a:stretch>
            <a:fillRect/>
          </a:stretch>
        </p:blipFill>
        <p:spPr>
          <a:xfrm>
            <a:off x="350049" y="2276314"/>
            <a:ext cx="2305372" cy="1152686"/>
          </a:xfrm>
          <a:prstGeom prst="rect">
            <a:avLst/>
          </a:prstGeom>
        </p:spPr>
      </p:pic>
    </p:spTree>
    <p:extLst>
      <p:ext uri="{BB962C8B-B14F-4D97-AF65-F5344CB8AC3E}">
        <p14:creationId xmlns:p14="http://schemas.microsoft.com/office/powerpoint/2010/main" val="326046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2573079" y="984447"/>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Key Principals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40270FC7-7DFC-4964-104A-C7F038E6A926}"/>
              </a:ext>
            </a:extLst>
          </p:cNvPr>
          <p:cNvSpPr txBox="1"/>
          <p:nvPr/>
        </p:nvSpPr>
        <p:spPr>
          <a:xfrm>
            <a:off x="2573079" y="1730117"/>
            <a:ext cx="9469242" cy="5938933"/>
          </a:xfrm>
          <a:prstGeom prst="rect">
            <a:avLst/>
          </a:prstGeom>
          <a:noFill/>
        </p:spPr>
        <p:txBody>
          <a:bodyPr wrap="square">
            <a:spAutoFit/>
          </a:bodyPr>
          <a:lstStyle/>
          <a:p>
            <a:r>
              <a:rPr lang="de-DE" sz="2400" b="1" dirty="0">
                <a:solidFill>
                  <a:srgbClr val="252223"/>
                </a:solidFill>
                <a:ea typeface="Calibri" panose="020F0502020204030204" pitchFamily="34" charset="0"/>
                <a:cs typeface="Calibri" panose="020F0502020204030204" pitchFamily="34" charset="0"/>
              </a:rPr>
              <a:t>1. Strukturelle Veränderung anstoßen: </a:t>
            </a:r>
            <a:r>
              <a:rPr lang="de-DE" sz="2400" b="1" dirty="0"/>
              <a:t>Einrichtungen kritisch analysieren im Hinblick auf</a:t>
            </a:r>
            <a:endParaRPr lang="de-DE" sz="2400" dirty="0"/>
          </a:p>
          <a:p>
            <a:pPr marL="342900" indent="-342900">
              <a:buClr>
                <a:schemeClr val="accent3"/>
              </a:buClr>
              <a:buFont typeface="Arial" panose="020B0604020202020204" pitchFamily="34" charset="0"/>
              <a:buChar char="•"/>
            </a:pPr>
            <a:r>
              <a:rPr lang="de-DE" sz="2400" dirty="0"/>
              <a:t>Sprache &amp; Formulare </a:t>
            </a:r>
          </a:p>
          <a:p>
            <a:pPr marL="342900" indent="-342900">
              <a:buClr>
                <a:schemeClr val="accent3"/>
              </a:buClr>
              <a:buFont typeface="Arial" panose="020B0604020202020204" pitchFamily="34" charset="0"/>
              <a:buChar char="•"/>
            </a:pPr>
            <a:r>
              <a:rPr lang="de-DE" sz="2400" dirty="0"/>
              <a:t>Regeln &amp; Routinen </a:t>
            </a:r>
          </a:p>
          <a:p>
            <a:pPr marL="342900" indent="-342900">
              <a:spcAft>
                <a:spcPts val="600"/>
              </a:spcAft>
              <a:buClr>
                <a:schemeClr val="accent3"/>
              </a:buClr>
              <a:buFont typeface="Arial" panose="020B0604020202020204" pitchFamily="34" charset="0"/>
              <a:buChar char="•"/>
            </a:pPr>
            <a:r>
              <a:rPr lang="de-DE" sz="2400" dirty="0"/>
              <a:t>Beschwerdestrukturen </a:t>
            </a:r>
            <a:endParaRPr lang="de-DE" sz="2400" b="1" dirty="0">
              <a:solidFill>
                <a:srgbClr val="252223"/>
              </a:solidFill>
              <a:ea typeface="Calibri" panose="020F0502020204030204" pitchFamily="34" charset="0"/>
              <a:cs typeface="Calibri" panose="020F0502020204030204" pitchFamily="34" charset="0"/>
            </a:endParaRPr>
          </a:p>
          <a:p>
            <a:r>
              <a:rPr lang="de-DE" sz="2400" b="1" dirty="0">
                <a:solidFill>
                  <a:srgbClr val="252223"/>
                </a:solidFill>
                <a:ea typeface="Calibri" panose="020F0502020204030204" pitchFamily="34" charset="0"/>
                <a:cs typeface="Calibri" panose="020F0502020204030204" pitchFamily="34" charset="0"/>
              </a:rPr>
              <a:t>2. Ethische Entscheidungsfähigkeit fördern</a:t>
            </a:r>
          </a:p>
          <a:p>
            <a:pPr marL="342900" lvl="0" indent="-342900">
              <a:buClr>
                <a:schemeClr val="accent3"/>
              </a:buClr>
              <a:buFont typeface="Arial" panose="020B0604020202020204" pitchFamily="34" charset="0"/>
              <a:buChar char="•"/>
            </a:pPr>
            <a:r>
              <a:rPr lang="de-DE" sz="2400" dirty="0"/>
              <a:t>Anwendung zentraler Prinzipien: Autonomie, Fürsorge, Nicht-Schaden, Gerechtigkeit </a:t>
            </a:r>
          </a:p>
          <a:p>
            <a:pPr marL="342900" lvl="0" indent="-342900">
              <a:spcAft>
                <a:spcPts val="600"/>
              </a:spcAft>
              <a:buClr>
                <a:schemeClr val="accent3"/>
              </a:buClr>
              <a:buFont typeface="Arial" panose="020B0604020202020204" pitchFamily="34" charset="0"/>
              <a:buChar char="•"/>
            </a:pPr>
            <a:r>
              <a:rPr lang="de-DE" sz="2400" dirty="0"/>
              <a:t>Umgang mit Dilemmata (z. B. Einwilligungsfähigkeit, Schutzkonzepte).</a:t>
            </a:r>
            <a:endParaRPr lang="de-DE" sz="2400" b="1" dirty="0">
              <a:solidFill>
                <a:srgbClr val="252223"/>
              </a:solidFill>
              <a:ea typeface="Calibri" panose="020F0502020204030204" pitchFamily="34" charset="0"/>
              <a:cs typeface="Calibri" panose="020F0502020204030204" pitchFamily="34" charset="0"/>
            </a:endParaRPr>
          </a:p>
          <a:p>
            <a:pPr lvl="0">
              <a:lnSpc>
                <a:spcPct val="107000"/>
              </a:lnSpc>
              <a:spcAft>
                <a:spcPts val="800"/>
              </a:spcAft>
              <a:tabLst>
                <a:tab pos="457200" algn="l"/>
              </a:tabLst>
            </a:pPr>
            <a:r>
              <a:rPr lang="de-DE" sz="2400" b="1" dirty="0"/>
              <a:t>3. Lebenslange Diskriminierung wirkt fort </a:t>
            </a:r>
            <a:endParaRPr lang="de-DE" sz="2400" dirty="0"/>
          </a:p>
          <a:p>
            <a:pPr marL="342900" indent="-342900">
              <a:lnSpc>
                <a:spcPct val="107000"/>
              </a:lnSpc>
              <a:spcAft>
                <a:spcPts val="800"/>
              </a:spcAft>
              <a:buClr>
                <a:schemeClr val="accent3"/>
              </a:buClr>
              <a:buFont typeface="Arial" panose="020B0604020202020204" pitchFamily="34" charset="0"/>
              <a:buChar char="•"/>
            </a:pPr>
            <a:r>
              <a:rPr lang="de-DE" sz="2400" dirty="0">
                <a:solidFill>
                  <a:srgbClr val="252223"/>
                </a:solidFill>
                <a:ea typeface="Calibri" panose="020F0502020204030204" pitchFamily="34" charset="0"/>
                <a:cs typeface="Calibri" panose="020F0502020204030204" pitchFamily="34" charset="0"/>
              </a:rPr>
              <a:t>Individuelle Lebensrealitäten erfassen statt stereotyper Zuschreibungen. </a:t>
            </a:r>
          </a:p>
          <a:p>
            <a:pPr lvl="0">
              <a:lnSpc>
                <a:spcPct val="107000"/>
              </a:lnSpc>
              <a:spcAft>
                <a:spcPts val="800"/>
              </a:spcAft>
            </a:pPr>
            <a:r>
              <a:rPr lang="de-DE" sz="2400" dirty="0">
                <a:solidFill>
                  <a:srgbClr val="252223"/>
                </a:solidFill>
                <a:ea typeface="Calibri" panose="020F0502020204030204" pitchFamily="34" charset="0"/>
                <a:cs typeface="Calibri" panose="020F0502020204030204" pitchFamily="34" charset="0"/>
              </a:rPr>
              <a:t> </a:t>
            </a:r>
            <a:endParaRPr lang="de-DE" sz="2400" dirty="0">
              <a:solidFill>
                <a:srgbClr val="252223"/>
              </a:solidFill>
              <a:ea typeface="Calibri" panose="020F0502020204030204" pitchFamily="34" charset="0"/>
              <a:cs typeface="Times New Roman" panose="02020603050405020304" pitchFamily="18" charset="0"/>
            </a:endParaRPr>
          </a:p>
          <a:p>
            <a:pPr lvl="1">
              <a:lnSpc>
                <a:spcPct val="107000"/>
              </a:lnSpc>
              <a:spcAft>
                <a:spcPts val="800"/>
              </a:spcAft>
              <a:buSzPts val="1000"/>
              <a:tabLst>
                <a:tab pos="914400" algn="l"/>
              </a:tabLst>
            </a:pPr>
            <a:endParaRPr lang="de-DE" sz="2400" b="1" dirty="0">
              <a:solidFill>
                <a:srgbClr val="252223"/>
              </a:solidFill>
              <a:effectLst/>
              <a:ea typeface="Calibri" panose="020F0502020204030204" pitchFamily="34" charset="0"/>
              <a:cs typeface="Calibri" panose="020F0502020204030204" pitchFamily="34" charset="0"/>
            </a:endParaRPr>
          </a:p>
          <a:p>
            <a:pPr lvl="1">
              <a:lnSpc>
                <a:spcPct val="107000"/>
              </a:lnSpc>
              <a:spcAft>
                <a:spcPts val="800"/>
              </a:spcAft>
              <a:buSzPts val="1000"/>
              <a:tabLst>
                <a:tab pos="914400" algn="l"/>
              </a:tabLst>
            </a:pPr>
            <a:endParaRPr lang="de-DE" sz="2400" dirty="0">
              <a:solidFill>
                <a:srgbClr val="252223"/>
              </a:solidFill>
              <a:effectLst/>
              <a:ea typeface="Calibri" panose="020F0502020204030204" pitchFamily="34" charset="0"/>
              <a:cs typeface="Times New Roman" panose="02020603050405020304" pitchFamily="18" charset="0"/>
            </a:endParaRPr>
          </a:p>
        </p:txBody>
      </p:sp>
      <p:pic>
        <p:nvPicPr>
          <p:cNvPr id="14" name="Grafik 13">
            <a:extLst>
              <a:ext uri="{FF2B5EF4-FFF2-40B4-BE49-F238E27FC236}">
                <a16:creationId xmlns:a16="http://schemas.microsoft.com/office/drawing/2014/main" id="{2827ED48-0D2A-D4DD-902A-88901C1BF58A}"/>
              </a:ext>
            </a:extLst>
          </p:cNvPr>
          <p:cNvPicPr>
            <a:picLocks noChangeAspect="1"/>
          </p:cNvPicPr>
          <p:nvPr/>
        </p:nvPicPr>
        <p:blipFill>
          <a:blip r:embed="rId2"/>
          <a:stretch>
            <a:fillRect/>
          </a:stretch>
        </p:blipFill>
        <p:spPr>
          <a:xfrm>
            <a:off x="26580" y="2687573"/>
            <a:ext cx="2375780" cy="1841897"/>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456912" y="1062783"/>
            <a:ext cx="6119036" cy="558743"/>
          </a:xfrm>
          <a:prstGeom prst="rect">
            <a:avLst/>
          </a:prstGeom>
          <a:noFill/>
        </p:spPr>
        <p:txBody>
          <a:bodyPr wrap="square">
            <a:spAutoFit/>
          </a:bodyPr>
          <a:lstStyle/>
          <a:p>
            <a:pPr>
              <a:lnSpc>
                <a:spcPct val="115000"/>
              </a:lnSpc>
              <a:spcAft>
                <a:spcPts val="800"/>
              </a:spcAft>
            </a:pP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64331251-50D0-3107-3A41-4F1782CAFE08}"/>
              </a:ext>
            </a:extLst>
          </p:cNvPr>
          <p:cNvPicPr>
            <a:picLocks noChangeAspect="1"/>
          </p:cNvPicPr>
          <p:nvPr/>
        </p:nvPicPr>
        <p:blipFill>
          <a:blip r:embed="rId2"/>
          <a:stretch>
            <a:fillRect/>
          </a:stretch>
        </p:blipFill>
        <p:spPr>
          <a:xfrm>
            <a:off x="728329" y="2688513"/>
            <a:ext cx="2375780" cy="1841897"/>
          </a:xfrm>
          <a:prstGeom prst="rect">
            <a:avLst/>
          </a:prstGeom>
        </p:spPr>
      </p:pic>
      <p:sp>
        <p:nvSpPr>
          <p:cNvPr id="7" name="Textfeld 6">
            <a:extLst>
              <a:ext uri="{FF2B5EF4-FFF2-40B4-BE49-F238E27FC236}">
                <a16:creationId xmlns:a16="http://schemas.microsoft.com/office/drawing/2014/main" id="{38263435-F86C-1689-4E07-720A7F7F8ABC}"/>
              </a:ext>
            </a:extLst>
          </p:cNvPr>
          <p:cNvSpPr txBox="1"/>
          <p:nvPr/>
        </p:nvSpPr>
        <p:spPr>
          <a:xfrm>
            <a:off x="3346597" y="1886788"/>
            <a:ext cx="8695724" cy="3790846"/>
          </a:xfrm>
          <a:prstGeom prst="rect">
            <a:avLst/>
          </a:prstGeom>
          <a:noFill/>
        </p:spPr>
        <p:txBody>
          <a:bodyPr wrap="square">
            <a:spAutoFit/>
          </a:bodyPr>
          <a:lstStyle/>
          <a:p>
            <a:pPr marL="114300" lvl="1">
              <a:lnSpc>
                <a:spcPct val="107000"/>
              </a:lnSpc>
              <a:spcAft>
                <a:spcPts val="800"/>
              </a:spcAft>
              <a:tabLst>
                <a:tab pos="457200" algn="l"/>
              </a:tabLst>
            </a:pPr>
            <a:r>
              <a:rPr lang="de-DE" sz="2250" b="1" dirty="0"/>
              <a:t>4. </a:t>
            </a:r>
            <a:r>
              <a:rPr lang="de-DE" sz="2400" b="1" dirty="0"/>
              <a:t>Handlungskompetenz im Alltag aufbauen</a:t>
            </a:r>
            <a:endParaRPr lang="de-DE" sz="2000" dirty="0"/>
          </a:p>
          <a:p>
            <a:pPr lvl="0"/>
            <a:r>
              <a:rPr lang="de-DE" sz="2400" dirty="0"/>
              <a:t>Konkrete Strategien anwenden können, wie z.B.: </a:t>
            </a:r>
          </a:p>
          <a:p>
            <a:pPr marL="800100" lvl="1" indent="-342900">
              <a:buClr>
                <a:schemeClr val="accent3"/>
              </a:buClr>
              <a:buFont typeface="Arial" panose="020B0604020202020204" pitchFamily="34" charset="0"/>
              <a:buChar char="•"/>
            </a:pPr>
            <a:r>
              <a:rPr lang="de-DE" sz="2400" dirty="0"/>
              <a:t>eine diskriminierungssensible Sprache, </a:t>
            </a:r>
          </a:p>
          <a:p>
            <a:pPr marL="800100" lvl="1" indent="-342900">
              <a:buClr>
                <a:schemeClr val="accent3"/>
              </a:buClr>
              <a:buFont typeface="Arial" panose="020B0604020202020204" pitchFamily="34" charset="0"/>
              <a:buChar char="•"/>
            </a:pPr>
            <a:r>
              <a:rPr lang="de-DE" sz="2400" dirty="0"/>
              <a:t>„beschreiben statt bewerten“,</a:t>
            </a:r>
          </a:p>
          <a:p>
            <a:pPr marL="800100" lvl="1" indent="-342900">
              <a:buClr>
                <a:schemeClr val="accent3"/>
              </a:buClr>
              <a:buFont typeface="Arial" panose="020B0604020202020204" pitchFamily="34" charset="0"/>
              <a:buChar char="•"/>
            </a:pPr>
            <a:r>
              <a:rPr lang="de-DE" sz="2400" dirty="0" err="1"/>
              <a:t>personzentrierte</a:t>
            </a:r>
            <a:r>
              <a:rPr lang="de-DE" sz="2400" dirty="0"/>
              <a:t> Gesprächsführung.</a:t>
            </a:r>
          </a:p>
          <a:p>
            <a:pPr marL="171450" lvl="1">
              <a:lnSpc>
                <a:spcPct val="107000"/>
              </a:lnSpc>
              <a:spcAft>
                <a:spcPts val="800"/>
              </a:spcAft>
              <a:buSzPts val="1000"/>
              <a:tabLst>
                <a:tab pos="914400" algn="l"/>
              </a:tabLst>
            </a:pPr>
            <a:endParaRPr lang="de-DE" sz="2250" dirty="0"/>
          </a:p>
          <a:p>
            <a:pPr lvl="0">
              <a:spcAft>
                <a:spcPts val="600"/>
              </a:spcAft>
            </a:pPr>
            <a:r>
              <a:rPr lang="de-DE" sz="2250" b="1" dirty="0"/>
              <a:t>5. </a:t>
            </a:r>
            <a:r>
              <a:rPr lang="de-DE" sz="2250" b="1" dirty="0" err="1"/>
              <a:t>Tokenismus</a:t>
            </a:r>
            <a:r>
              <a:rPr lang="de-DE" sz="2250" b="1" dirty="0"/>
              <a:t> erkennen und vermeiden </a:t>
            </a:r>
            <a:endParaRPr lang="de-DE" sz="2250" dirty="0"/>
          </a:p>
          <a:p>
            <a:pPr marL="742950" lvl="1" indent="-285750" algn="just">
              <a:lnSpc>
                <a:spcPct val="107000"/>
              </a:lnSpc>
              <a:spcAft>
                <a:spcPts val="800"/>
              </a:spcAft>
              <a:buSzPts val="1000"/>
              <a:buFont typeface="Courier New" panose="02070309020205020404" pitchFamily="49" charset="0"/>
              <a:buChar char="o"/>
              <a:tabLst>
                <a:tab pos="914400" algn="l"/>
              </a:tabLst>
            </a:pPr>
            <a:endParaRPr lang="de-DE" sz="2250" dirty="0">
              <a:solidFill>
                <a:srgbClr val="252223"/>
              </a:solidFill>
              <a:effectLst/>
              <a:ea typeface="Calibri" panose="020F0502020204030204" pitchFamily="34" charset="0"/>
              <a:cs typeface="Calibri" panose="020F0502020204030204" pitchFamily="34"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de-DE" sz="2250" dirty="0">
                <a:solidFill>
                  <a:srgbClr val="252223"/>
                </a:solidFill>
                <a:effectLst/>
                <a:ea typeface="Calibri" panose="020F0502020204030204" pitchFamily="34" charset="0"/>
                <a:cs typeface="Calibri" panose="020F0502020204030204" pitchFamily="34" charset="0"/>
              </a:rPr>
              <a:t> </a:t>
            </a:r>
            <a:endParaRPr lang="de-DE" sz="2250" dirty="0">
              <a:solidFill>
                <a:srgbClr val="252223"/>
              </a:solidFill>
              <a:effectLst/>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07EB0B9C-F6D8-684C-88EB-2B866E76590C}"/>
              </a:ext>
            </a:extLst>
          </p:cNvPr>
          <p:cNvSpPr txBox="1"/>
          <p:nvPr/>
        </p:nvSpPr>
        <p:spPr>
          <a:xfrm>
            <a:off x="3346597" y="1062783"/>
            <a:ext cx="6119036" cy="492122"/>
          </a:xfrm>
          <a:prstGeom prst="rect">
            <a:avLst/>
          </a:prstGeom>
          <a:noFill/>
        </p:spPr>
        <p:txBody>
          <a:bodyPr wrap="square">
            <a:spAutoFit/>
          </a:bodyPr>
          <a:lstStyle/>
          <a:p>
            <a:pPr>
              <a:lnSpc>
                <a:spcPct val="115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Key Principals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7884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29A6-55DC-F704-2DC2-9BA01C5DE2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51AC93-36D6-6B91-14CF-7D75DCB12663}"/>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211DF4AF-3797-DFB2-C133-EB6E2A5C5849}"/>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Key Principals</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30DDA32-7BA6-B1DB-2BC1-54526E1FA725}"/>
              </a:ext>
            </a:extLst>
          </p:cNvPr>
          <p:cNvSpPr txBox="1"/>
          <p:nvPr/>
        </p:nvSpPr>
        <p:spPr>
          <a:xfrm>
            <a:off x="2953192" y="1812360"/>
            <a:ext cx="8695724" cy="4685898"/>
          </a:xfrm>
          <a:prstGeom prst="rect">
            <a:avLst/>
          </a:prstGeom>
          <a:noFill/>
        </p:spPr>
        <p:txBody>
          <a:bodyPr wrap="square">
            <a:spAutoFit/>
          </a:bodyPr>
          <a:lstStyle/>
          <a:p>
            <a:pPr lvl="0"/>
            <a:r>
              <a:rPr lang="de-DE" sz="2400" b="1" dirty="0"/>
              <a:t>Kultursensible und </a:t>
            </a:r>
            <a:r>
              <a:rPr lang="de-DE" sz="2400" b="1" dirty="0" err="1"/>
              <a:t>personzentrierte</a:t>
            </a:r>
            <a:r>
              <a:rPr lang="de-DE" sz="2400" b="1" dirty="0"/>
              <a:t> Ansätze mindern Othering </a:t>
            </a:r>
            <a:endParaRPr lang="de-DE" sz="2400" dirty="0"/>
          </a:p>
          <a:p>
            <a:pPr marL="342900" indent="-342900">
              <a:buClr>
                <a:schemeClr val="accent3"/>
              </a:buClr>
              <a:buFont typeface="Arial" panose="020B0604020202020204" pitchFamily="34" charset="0"/>
              <a:buChar char="•"/>
            </a:pPr>
            <a:r>
              <a:rPr lang="de-DE" sz="2250" dirty="0"/>
              <a:t>Individuelle Bedürfnisse, kulturelle Hintergründe und persönliche Bedeutungen aktiv abfragen. </a:t>
            </a:r>
          </a:p>
          <a:p>
            <a:pPr marL="342900" indent="-342900">
              <a:buClr>
                <a:schemeClr val="accent3"/>
              </a:buClr>
              <a:buFont typeface="Arial" panose="020B0604020202020204" pitchFamily="34" charset="0"/>
              <a:buChar char="•"/>
            </a:pPr>
            <a:r>
              <a:rPr lang="de-DE" sz="2250" dirty="0"/>
              <a:t>Ethische Orientierung gilt als Grundleitlinie für Entscheidungen in der Pflege. </a:t>
            </a:r>
          </a:p>
          <a:p>
            <a:pPr marL="342900" indent="-342900">
              <a:buClr>
                <a:schemeClr val="accent3"/>
              </a:buClr>
              <a:buFont typeface="Arial" panose="020B0604020202020204" pitchFamily="34" charset="0"/>
              <a:buChar char="•"/>
            </a:pPr>
            <a:r>
              <a:rPr lang="de-DE" sz="2250" dirty="0"/>
              <a:t>Sicherheitsdimensionen mitdenken. </a:t>
            </a:r>
          </a:p>
          <a:p>
            <a:pPr lvl="1"/>
            <a:endParaRPr lang="de-DE" sz="2400" dirty="0"/>
          </a:p>
          <a:p>
            <a:pPr lvl="0"/>
            <a:r>
              <a:rPr lang="de-DE" sz="2400" b="1" dirty="0"/>
              <a:t>Reflexion eigener Normen und Teamprozesse sind zentral </a:t>
            </a:r>
            <a:endParaRPr lang="de-DE" sz="2400" dirty="0"/>
          </a:p>
          <a:p>
            <a:pPr marL="342900" indent="-342900">
              <a:buClr>
                <a:schemeClr val="accent3"/>
              </a:buClr>
              <a:buFont typeface="Arial" panose="020B0604020202020204" pitchFamily="34" charset="0"/>
              <a:buChar char="•"/>
            </a:pPr>
            <a:r>
              <a:rPr lang="de-DE" sz="2250" dirty="0"/>
              <a:t>Regelmäßige Reflexion in Teams über eigene Annahmen, moralische Bewertungen und institutionelle Normen. </a:t>
            </a:r>
          </a:p>
          <a:p>
            <a:pPr marL="342900" indent="-342900">
              <a:buClr>
                <a:schemeClr val="accent3"/>
              </a:buClr>
              <a:buFont typeface="Arial" panose="020B0604020202020204" pitchFamily="34" charset="0"/>
              <a:buChar char="•"/>
            </a:pPr>
            <a:r>
              <a:rPr lang="de-DE" sz="2250" dirty="0"/>
              <a:t>„Beschreiben statt bewerten“ in Kommunikation und Dokumentation reduziert subtile Formen von Othering. </a:t>
            </a:r>
          </a:p>
          <a:p>
            <a:pPr lvl="1"/>
            <a:endParaRPr lang="de-DE" sz="2400" dirty="0"/>
          </a:p>
        </p:txBody>
      </p:sp>
      <p:pic>
        <p:nvPicPr>
          <p:cNvPr id="5" name="Grafik 4">
            <a:extLst>
              <a:ext uri="{FF2B5EF4-FFF2-40B4-BE49-F238E27FC236}">
                <a16:creationId xmlns:a16="http://schemas.microsoft.com/office/drawing/2014/main" id="{58D36EB8-452D-2E40-679F-A2EB4157D005}"/>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1881271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Thank you</a:t>
            </a:r>
          </a:p>
        </p:txBody>
      </p:sp>
    </p:spTree>
    <p:extLst>
      <p:ext uri="{BB962C8B-B14F-4D97-AF65-F5344CB8AC3E}">
        <p14:creationId xmlns:p14="http://schemas.microsoft.com/office/powerpoint/2010/main" val="14027814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a:xfrm>
            <a:off x="97970" y="941690"/>
            <a:ext cx="12094030" cy="5916310"/>
          </a:xfrm>
        </p:spPr>
        <p:txBody>
          <a:bodyPr/>
          <a:lstStyle/>
          <a:p>
            <a:r>
              <a:rPr lang="de-DE" sz="1600" b="1" dirty="0"/>
              <a:t>Arbeit­skreis Medi­zinis­cher Ethikkom­mis­sio­nen</a:t>
            </a:r>
            <a:r>
              <a:rPr lang="de-DE" sz="1600" dirty="0"/>
              <a:t> in der Bun­desre­pub­lik Deutsch­land e.V.  und Zurechnungsfähigkeit (2026): https://www.akek.de/faq/6-informierte-einwilligung/ (letzter Aufruf: 05.02.2026).</a:t>
            </a:r>
          </a:p>
          <a:p>
            <a:r>
              <a:rPr lang="en-US" sz="1600" b="1" dirty="0"/>
              <a:t>Beauchamp, T. L., &amp; Childress, J. F.</a:t>
            </a:r>
            <a:r>
              <a:rPr lang="en-US" sz="1600" dirty="0"/>
              <a:t> (2019). Principles of Biomedical Ethics (8. Aufl.). Oxford University Press.</a:t>
            </a:r>
            <a:endParaRPr lang="de-DE" sz="1600" dirty="0"/>
          </a:p>
          <a:p>
            <a:r>
              <a:rPr lang="en-US" sz="1600" b="1" dirty="0"/>
              <a:t>Butler</a:t>
            </a:r>
            <a:r>
              <a:rPr lang="en-US" sz="1600" dirty="0"/>
              <a:t>, R. N. (1969). Age-Ism: Another Form of Bigotry. The Gerontologist, 9(4, Part 1), 243 ff.</a:t>
            </a:r>
            <a:endParaRPr lang="de-DE" sz="1600" dirty="0"/>
          </a:p>
          <a:p>
            <a:r>
              <a:rPr lang="en-US" sz="1600" b="1" dirty="0"/>
              <a:t>Calasanti,</a:t>
            </a:r>
            <a:r>
              <a:rPr lang="en-US" sz="1600" dirty="0"/>
              <a:t> T. M., &amp; Slevin, K. F. (2001). Gender, Social Inequalities, and Aging. AltaMira Press.</a:t>
            </a:r>
            <a:endParaRPr lang="de-DE" sz="1600" dirty="0"/>
          </a:p>
          <a:p>
            <a:r>
              <a:rPr lang="en-US" sz="1600" b="1" dirty="0"/>
              <a:t>Campbell</a:t>
            </a:r>
            <a:r>
              <a:rPr lang="en-US" sz="1600" dirty="0"/>
              <a:t>, F. K. (2009). Contours of Ableism: The Production of Disability and Abledness.  Palgrave Macmillan.</a:t>
            </a:r>
            <a:endParaRPr lang="de-DE" sz="1600" dirty="0"/>
          </a:p>
          <a:p>
            <a:r>
              <a:rPr lang="en-US" sz="1600" b="1" dirty="0"/>
              <a:t>Collins,</a:t>
            </a:r>
            <a:r>
              <a:rPr lang="en-US" sz="1600" dirty="0"/>
              <a:t> P. H., &amp; Bilge, S. (2016). Intersectionality. Polity Press.</a:t>
            </a:r>
            <a:endParaRPr lang="de-DE" sz="1600" dirty="0"/>
          </a:p>
          <a:p>
            <a:r>
              <a:rPr lang="en-US" sz="1600" b="1" dirty="0"/>
              <a:t>Crenshaw,</a:t>
            </a:r>
            <a:r>
              <a:rPr lang="en-US" sz="1600" dirty="0"/>
              <a:t> K. W. (1989). Demarginalizing the Intersection of Race and Sex: A Black Feminist Critique of Antidiscrimination Doctrine, Feminist Theory and Antiracist Politics. University of Chicago Legal Forum, 1989, S. 139–167.</a:t>
            </a:r>
            <a:endParaRPr lang="de-DE" sz="1600" dirty="0"/>
          </a:p>
          <a:p>
            <a:r>
              <a:rPr lang="en-US" sz="1600" b="1" dirty="0"/>
              <a:t>Dannefer,</a:t>
            </a:r>
            <a:r>
              <a:rPr lang="en-US" sz="1600" dirty="0"/>
              <a:t> D. (2003). Cumulative Advantage/Disadvantage and the Life Course: Cross-Fertilizing Age and Social Science Theory. The Journals of Gerontology: Series B, 58(6), S327–S337.</a:t>
            </a:r>
            <a:endParaRPr lang="de-DE" sz="1600" dirty="0"/>
          </a:p>
          <a:p>
            <a:r>
              <a:rPr lang="en-US" sz="1600" b="1" dirty="0"/>
              <a:t>Dewing, J.</a:t>
            </a:r>
            <a:r>
              <a:rPr lang="en-US" sz="1600" dirty="0"/>
              <a:t> (2007). Participatory research: A method for process consent with persons who </a:t>
            </a:r>
            <a:r>
              <a:rPr lang="de-DE" sz="1600" dirty="0"/>
              <a:t>have dementia. </a:t>
            </a:r>
            <a:r>
              <a:rPr lang="de-DE" sz="1600" i="1" dirty="0"/>
              <a:t>Dementia</a:t>
            </a:r>
            <a:r>
              <a:rPr lang="de-DE" sz="1600" dirty="0"/>
              <a:t>, 6(1), S. 11–25.</a:t>
            </a:r>
          </a:p>
          <a:p>
            <a:r>
              <a:rPr lang="de-DE" sz="1600" b="1" dirty="0"/>
              <a:t>Dorsch Lexikon der Psychologie: </a:t>
            </a:r>
            <a:r>
              <a:rPr lang="de-DE" sz="1600" dirty="0"/>
              <a:t> https://dorsch.hogrefe.com/stichwort/identitaet (letzter Aufruf: 05.02.2026).</a:t>
            </a:r>
          </a:p>
          <a:p>
            <a:r>
              <a:rPr lang="de-DE" sz="1600" b="1" dirty="0"/>
              <a:t>Foucault,</a:t>
            </a:r>
            <a:r>
              <a:rPr lang="de-DE" sz="1600" dirty="0"/>
              <a:t> M. (1976). Überwachen und Strafen: Die Geburt des Gefängnisses. Frankfurt am Main: Suhrkamp.</a:t>
            </a:r>
          </a:p>
          <a:p>
            <a:r>
              <a:rPr lang="de-DE" sz="1600" b="1" dirty="0"/>
              <a:t>Foucault</a:t>
            </a:r>
            <a:r>
              <a:rPr lang="de-DE" sz="1600" dirty="0"/>
              <a:t>, M. (1983). Sexualität und Wahrheit 1: Der Wille zum Wissen. Frankfurt am Main: Suhrkamp.</a:t>
            </a:r>
          </a:p>
          <a:p>
            <a:r>
              <a:rPr lang="de-DE" sz="1600" b="1" dirty="0"/>
              <a:t>Fredriksen-</a:t>
            </a:r>
            <a:r>
              <a:rPr lang="de-DE" sz="1600" b="1" dirty="0" err="1"/>
              <a:t>Goldsen</a:t>
            </a:r>
            <a:r>
              <a:rPr lang="de-DE" sz="1600" b="1" dirty="0"/>
              <a:t>, K. I., Jen, S., Bryan, A. E. B., &amp; </a:t>
            </a:r>
            <a:r>
              <a:rPr lang="de-DE" sz="1600" b="1" dirty="0" err="1"/>
              <a:t>Goldsen</a:t>
            </a:r>
            <a:r>
              <a:rPr lang="de-DE" sz="1600" b="1" dirty="0"/>
              <a:t>, J</a:t>
            </a:r>
            <a:r>
              <a:rPr lang="de-DE" sz="1600" dirty="0"/>
              <a:t>. (2017). </a:t>
            </a:r>
            <a:r>
              <a:rPr lang="en-US" sz="1600" dirty="0"/>
              <a:t>Cognitive impairment, Alzheimer’s disease, and other dementias in the lives of lesbian, gay, bisexual and transgender older adults and their caregivers. </a:t>
            </a:r>
            <a:r>
              <a:rPr lang="en-US" sz="1600" i="1" dirty="0"/>
              <a:t>Journal of Applied Gerontology</a:t>
            </a:r>
            <a:r>
              <a:rPr lang="en-US" sz="1600" dirty="0"/>
              <a:t>, 37(5), S. 545–569.</a:t>
            </a:r>
            <a:endParaRPr lang="de-DE" sz="1600" dirty="0"/>
          </a:p>
        </p:txBody>
      </p:sp>
    </p:spTree>
    <p:extLst>
      <p:ext uri="{BB962C8B-B14F-4D97-AF65-F5344CB8AC3E}">
        <p14:creationId xmlns:p14="http://schemas.microsoft.com/office/powerpoint/2010/main" val="17566182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7F4C-1766-57A0-4590-6B6CEF4950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ABD765-EFC5-0E76-8217-AE868197263E}"/>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69578FEE-C86D-0E0E-6EF6-4F4A1A390E67}"/>
              </a:ext>
            </a:extLst>
          </p:cNvPr>
          <p:cNvSpPr>
            <a:spLocks noGrp="1"/>
          </p:cNvSpPr>
          <p:nvPr>
            <p:ph sz="quarter" idx="12"/>
          </p:nvPr>
        </p:nvSpPr>
        <p:spPr>
          <a:xfrm>
            <a:off x="97970" y="1154341"/>
            <a:ext cx="11944350" cy="5289179"/>
          </a:xfrm>
        </p:spPr>
        <p:txBody>
          <a:bodyPr/>
          <a:lstStyle/>
          <a:p>
            <a:r>
              <a:rPr lang="en-US" sz="1600" b="1" dirty="0"/>
              <a:t>Gagnon</a:t>
            </a:r>
            <a:r>
              <a:rPr lang="en-US" sz="1600" dirty="0"/>
              <a:t>, J. H., &amp; Simon, W. (1973). Sexual Conduct: The Social Sources of Human Sexuality. Aldine Publishing Company.</a:t>
            </a:r>
            <a:endParaRPr lang="de-DE" sz="1600" dirty="0"/>
          </a:p>
          <a:p>
            <a:r>
              <a:rPr lang="en-US" sz="1600" b="1" dirty="0"/>
              <a:t>Goffman</a:t>
            </a:r>
            <a:r>
              <a:rPr lang="en-US" sz="1600" dirty="0"/>
              <a:t>, E. (1961). Asylums: Essays on the Social Situation of Mental Patients and Other Inmates. Anchor Books.</a:t>
            </a:r>
            <a:endParaRPr lang="de-DE" sz="1600" dirty="0"/>
          </a:p>
          <a:p>
            <a:r>
              <a:rPr lang="en-US" sz="1600" b="1" dirty="0"/>
              <a:t>Goffman,</a:t>
            </a:r>
            <a:r>
              <a:rPr lang="en-US" sz="1600" dirty="0"/>
              <a:t> E. (1963). Stigma: Notes on the Management of Spoiled Identity. Prentice-Hall.</a:t>
            </a:r>
            <a:endParaRPr lang="de-DE" sz="1600" dirty="0"/>
          </a:p>
          <a:p>
            <a:r>
              <a:rPr lang="en-US" sz="1600" b="1" dirty="0"/>
              <a:t>Goodley,</a:t>
            </a:r>
            <a:r>
              <a:rPr lang="en-US" sz="1600" dirty="0"/>
              <a:t> D. (2014). Dis/ability Studies: Theorising Disablism and Ableism. Routledge.</a:t>
            </a:r>
            <a:endParaRPr lang="de-DE" sz="1600" dirty="0"/>
          </a:p>
          <a:p>
            <a:r>
              <a:rPr lang="en-US" sz="1600" b="1" dirty="0"/>
              <a:t>Herek,</a:t>
            </a:r>
            <a:r>
              <a:rPr lang="en-US" sz="1600" dirty="0"/>
              <a:t> G. M. (2000). The Psychology of Sexual Prejudice. Current Directions in Psychological </a:t>
            </a:r>
            <a:r>
              <a:rPr lang="de-DE" sz="1600" dirty="0"/>
              <a:t>Science, 9(1), S. 19–22.</a:t>
            </a:r>
          </a:p>
          <a:p>
            <a:r>
              <a:rPr lang="de-DE" sz="1600" b="1" dirty="0"/>
              <a:t>Ingrisch, D.</a:t>
            </a:r>
            <a:r>
              <a:rPr lang="de-DE" sz="1600" dirty="0"/>
              <a:t> (2022): Es fängt schon an, wenn wir ganz jung sind. Aging and Aging Trouble. In: mdw- Webmagazin. https://www.mdw.ac.at/magazin/2022/04/28/es-faengt-schon-an-wenn-wir-ganz-jung-sind/ (letzter Aufruf: 24.03.2026)</a:t>
            </a:r>
          </a:p>
          <a:p>
            <a:r>
              <a:rPr lang="pt-PT" sz="1600" b="1" dirty="0"/>
              <a:t>Levitas,</a:t>
            </a:r>
            <a:r>
              <a:rPr lang="pt-PT" sz="1600" dirty="0"/>
              <a:t> R., Pantazis, C., Fahmy, E., Gordon, D., Lloyd, E., &amp; Patsios, D. (2007). </a:t>
            </a:r>
            <a:r>
              <a:rPr lang="en-US" sz="1600" dirty="0"/>
              <a:t>The Multi-Dimensional Analysis of Social Exclusion. University of Bristol.</a:t>
            </a:r>
            <a:endParaRPr lang="de-DE" sz="1600" dirty="0"/>
          </a:p>
          <a:p>
            <a:r>
              <a:rPr lang="en-US" sz="1600" b="1" dirty="0"/>
              <a:t>Link</a:t>
            </a:r>
            <a:r>
              <a:rPr lang="en-US" sz="1600" dirty="0"/>
              <a:t>, B. G., &amp; Phelan, J. C. (2001). Conceptualizing Stigma. Annual Review of Sociology, S. 27, </a:t>
            </a:r>
            <a:r>
              <a:rPr lang="de-DE" sz="1600" dirty="0"/>
              <a:t>S. 363–385.</a:t>
            </a:r>
          </a:p>
          <a:p>
            <a:r>
              <a:rPr lang="de-DE" sz="1600" b="1" dirty="0"/>
              <a:t>Schahrzad, Farrokhzad</a:t>
            </a:r>
            <a:r>
              <a:rPr lang="de-DE" sz="1600" dirty="0"/>
              <a:t> (2019): Empowerment junger Menschen mit (zugeschriebenem) Migrationshintergrund im Spannungsfeld von Othering und Selbstermächtigung. Hrsg. Informations- und Dokumenationszentrum für Antirassismusarbeit e.V. IDA. Düsseldorf. Link zur Publikation (letzter Auruf: 10.11.2025).</a:t>
            </a:r>
          </a:p>
          <a:p>
            <a:r>
              <a:rPr lang="de-DE" sz="1600" b="1" dirty="0"/>
              <a:t>Schneider, G.; Toyka-Seid, C.</a:t>
            </a:r>
            <a:r>
              <a:rPr lang="de-DE" sz="1600" dirty="0"/>
              <a:t> (2026): Das junge Politik-Lexikon von www.hanisauland.de, Bonn: Bundeszentrale für politische Bildung. https://www.bpb.de/kurz-knapp/lexika/das-junge-politik-lexikon/321117/selbstbestimmung/ (letzter Aufruf: 23.03.2026).</a:t>
            </a:r>
          </a:p>
          <a:p>
            <a:r>
              <a:rPr lang="de-DE" sz="1600" b="1" dirty="0"/>
              <a:t>Schultz-Zehden, B</a:t>
            </a:r>
            <a:r>
              <a:rPr lang="de-DE" sz="1600" dirty="0"/>
              <a:t>. (2013): Sexualität im Alter. In: Bundeszentrale für politische Bildung https://www.bpb.de/shop/zeitschriften/apuz/153140/sexualitaet-im-alter/ </a:t>
            </a:r>
            <a:r>
              <a:rPr lang="en-US" sz="1600" dirty="0" err="1"/>
              <a:t>Lizenz</a:t>
            </a:r>
            <a:r>
              <a:rPr lang="en-US" sz="1600" dirty="0"/>
              <a:t> CC BY-NC-ND 3.0 DE</a:t>
            </a:r>
            <a:endParaRPr lang="de-DE" sz="1600" dirty="0"/>
          </a:p>
          <a:p>
            <a:endParaRPr lang="de-DE" sz="1600" dirty="0"/>
          </a:p>
        </p:txBody>
      </p:sp>
    </p:spTree>
    <p:extLst>
      <p:ext uri="{BB962C8B-B14F-4D97-AF65-F5344CB8AC3E}">
        <p14:creationId xmlns:p14="http://schemas.microsoft.com/office/powerpoint/2010/main" val="12940786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62FC-DDE8-DDF5-43FF-2430BAFE5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C3A9B2-EE1B-8EAA-D0FF-5C818C9ACC0F}"/>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8B01C879-8F8A-61C3-EBD9-7859D1C4C4C5}"/>
              </a:ext>
            </a:extLst>
          </p:cNvPr>
          <p:cNvSpPr>
            <a:spLocks noGrp="1"/>
          </p:cNvSpPr>
          <p:nvPr>
            <p:ph sz="quarter" idx="12"/>
          </p:nvPr>
        </p:nvSpPr>
        <p:spPr>
          <a:xfrm>
            <a:off x="97971" y="1207503"/>
            <a:ext cx="11944350" cy="5289179"/>
          </a:xfrm>
        </p:spPr>
        <p:txBody>
          <a:bodyPr/>
          <a:lstStyle/>
          <a:p>
            <a:r>
              <a:rPr lang="en-US" sz="1600" b="1" dirty="0"/>
              <a:t>Serano, J. </a:t>
            </a:r>
            <a:r>
              <a:rPr lang="en-US" sz="1600" dirty="0"/>
              <a:t>(2007). Whipping Girl: A Transsexual Woman on Sexism and the Scapegoating of Femininity. </a:t>
            </a:r>
            <a:r>
              <a:rPr lang="de-DE" sz="1600" dirty="0"/>
              <a:t>Seal Press.</a:t>
            </a:r>
          </a:p>
          <a:p>
            <a:r>
              <a:rPr lang="de-DE" sz="1600" b="1" dirty="0"/>
              <a:t>Sontag, S. </a:t>
            </a:r>
            <a:r>
              <a:rPr lang="de-DE" sz="1600" dirty="0"/>
              <a:t>(1972, 23. September). </a:t>
            </a:r>
            <a:r>
              <a:rPr lang="en-US" sz="1600" dirty="0"/>
              <a:t>The Double Standard of Aging. The Saturday Review, S. 29ff.</a:t>
            </a:r>
            <a:endParaRPr lang="de-DE" sz="1600" dirty="0"/>
          </a:p>
          <a:p>
            <a:r>
              <a:rPr lang="en-US" sz="1600" b="1" dirty="0"/>
              <a:t>Spade, D. </a:t>
            </a:r>
            <a:r>
              <a:rPr lang="en-US" sz="1600" dirty="0"/>
              <a:t>(2015). Normal Life: Administrative Violence, Critical Trans Politics, and the Limits of Law. Duke University Press.</a:t>
            </a:r>
            <a:endParaRPr lang="de-DE" sz="1600" dirty="0"/>
          </a:p>
          <a:p>
            <a:r>
              <a:rPr lang="en-US" sz="1600" b="1" dirty="0"/>
              <a:t>Stryker, S. </a:t>
            </a:r>
            <a:r>
              <a:rPr lang="en-US" sz="1600" dirty="0"/>
              <a:t>(2008). Transgender History. Seal Press.</a:t>
            </a:r>
            <a:endParaRPr lang="de-DE" sz="1600" dirty="0"/>
          </a:p>
          <a:p>
            <a:r>
              <a:rPr lang="en-US" sz="1600" b="1" dirty="0"/>
              <a:t>Warner</a:t>
            </a:r>
            <a:r>
              <a:rPr lang="en-US" sz="1600" dirty="0"/>
              <a:t>, M. (1991). Introduction: Fear of a Queer Planet. Social Text, (29), S. 3–17.</a:t>
            </a:r>
            <a:endParaRPr lang="de-DE" sz="1600" dirty="0"/>
          </a:p>
          <a:p>
            <a:r>
              <a:rPr lang="en-US" sz="1600" b="1" dirty="0"/>
              <a:t>World Health Organization.</a:t>
            </a:r>
            <a:r>
              <a:rPr lang="en-US" sz="1600" dirty="0"/>
              <a:t> (2021). Global Report on Ageism. World Health Organization.</a:t>
            </a:r>
            <a:endParaRPr lang="de-DE" sz="1600" dirty="0"/>
          </a:p>
          <a:p>
            <a:r>
              <a:rPr lang="en-US" sz="1600" b="1" dirty="0"/>
              <a:t>World Health Organization (WHO).</a:t>
            </a:r>
            <a:r>
              <a:rPr lang="en-US" sz="1600" dirty="0"/>
              <a:t> (2015). World report on ageing and health. </a:t>
            </a:r>
            <a:r>
              <a:rPr lang="de-DE" sz="1600" dirty="0"/>
              <a:t>WHO Press. https://iris.who.int/server/api/core/bitstreams/5174879e-b0dc-43fc-b3a8-b1db31c51d4c/content (letzter Aufruf: 11.02.2026).</a:t>
            </a:r>
          </a:p>
          <a:p>
            <a:r>
              <a:rPr lang="de-DE" sz="1600" b="1" dirty="0"/>
              <a:t>Zusammenleben neu gestalten</a:t>
            </a:r>
            <a:r>
              <a:rPr lang="de-DE" sz="1600" dirty="0"/>
              <a:t> (2022): Konfliktkultur!?! Anregungen zum Umgang mit Othering und Anfeindungen. Hrsg. Zusammenleben neu gestalten. Angebote für das plurale Gemeinwesen Prozessbegleitung. Impulse. Reflexionen. Frankfurt am Main. Link zur Publikation (letzter Aufruf: 10.11.2025).</a:t>
            </a:r>
          </a:p>
          <a:p>
            <a:endParaRPr lang="de-DE" sz="1600" dirty="0"/>
          </a:p>
        </p:txBody>
      </p:sp>
    </p:spTree>
    <p:extLst>
      <p:ext uri="{BB962C8B-B14F-4D97-AF65-F5344CB8AC3E}">
        <p14:creationId xmlns:p14="http://schemas.microsoft.com/office/powerpoint/2010/main" val="9769342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994986C0-844D-4D57-9CAF-E67D6CD396DD}">
  <ds:schemaRefs>
    <ds:schemaRef ds:uri="http://schemas.microsoft.com/sharepoint/v3/contenttype/forms"/>
  </ds:schemaRefs>
</ds:datastoreItem>
</file>

<file path=customXml/itemProps2.xml><?xml version="1.0" encoding="utf-8"?>
<ds:datastoreItem xmlns:ds="http://schemas.openxmlformats.org/officeDocument/2006/customXml" ds:itemID="{B410C3A6-44F4-4559-A943-BC44E00EF2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74803D7-AC89-4F2F-AA66-341ACEC9063C}">
  <ds:schemaRefs>
    <ds:schemaRef ds:uri="http://purl.org/dc/terms/"/>
    <ds:schemaRef ds:uri="http://schemas.microsoft.com/office/2006/documentManagement/types"/>
    <ds:schemaRef ds:uri="http://schemas.microsoft.com/office/infopath/2007/PartnerControls"/>
    <ds:schemaRef ds:uri="http://www.w3.org/XML/1998/namespace"/>
    <ds:schemaRef ds:uri="http://purl.org/dc/elements/1.1/"/>
    <ds:schemaRef ds:uri="d26a33d8-8496-4dd0-bdb4-e7001d843bba"/>
    <ds:schemaRef ds:uri="http://schemas.microsoft.com/office/2006/metadata/properties"/>
    <ds:schemaRef ds:uri="http://schemas.openxmlformats.org/package/2006/metadata/core-properties"/>
    <ds:schemaRef ds:uri="d3294b56-e90c-47f0-a901-cbc2fa92ce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4139</Words>
  <Application>Microsoft Office PowerPoint</Application>
  <PresentationFormat>Breitbild</PresentationFormat>
  <Paragraphs>388</Paragraphs>
  <Slides>48</Slides>
  <Notes>3</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48</vt:i4>
      </vt:variant>
    </vt:vector>
  </HeadingPairs>
  <TitlesOfParts>
    <vt:vector size="58" baseType="lpstr">
      <vt:lpstr>Arial</vt:lpstr>
      <vt:lpstr>Calibri</vt:lpstr>
      <vt:lpstr>Courier New</vt:lpstr>
      <vt:lpstr>Open Sans</vt:lpstr>
      <vt:lpstr>Pier Sans Light</vt:lpstr>
      <vt:lpstr>Symbol</vt:lpstr>
      <vt:lpstr>Times New Roman</vt:lpstr>
      <vt:lpstr>Wingdings</vt:lpstr>
      <vt:lpstr>CARDET Course template</vt:lpstr>
      <vt:lpstr>CARDET Course template - Cover page</vt:lpstr>
      <vt:lpstr>AgeWise Handbook   Module 6 Otherisms in working with older and very elderly adults  </vt:lpstr>
      <vt:lpstr>That's what it's all about...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Leitlinien für Pädagog*innen und Fachkräfte  </vt:lpstr>
      <vt:lpstr>Leitlinien für Pädagog*innen und Fachkräfte  </vt:lpstr>
      <vt:lpstr>Leitlinien für Pädagog*innen und Fachkräfte  </vt:lpstr>
      <vt:lpstr>Leitlinien für Pädagog*innen und Fachkräfte  </vt:lpstr>
      <vt:lpstr>Leitlinien für Pädagog*innen und Fachkräfte  </vt:lpstr>
      <vt:lpstr>Leitlinien für Pädagog*innen und Fachkräfte  </vt:lpstr>
      <vt:lpstr>Guidelines for Pedagogical and Nursing Professionals</vt:lpstr>
      <vt:lpstr>Kommunikationsempfehlungen  </vt:lpstr>
      <vt:lpstr>Kommunikationsempfehlungen  </vt:lpstr>
      <vt:lpstr>Kommunikationsempfehlungen  </vt:lpstr>
      <vt:lpstr>Kommunikationsempfehlungen  </vt:lpstr>
      <vt:lpstr>Kommunikationsempfehlungen  </vt:lpstr>
      <vt:lpstr>Aspekte von kultursensiblen Ansätzen umsetzen </vt:lpstr>
      <vt:lpstr>Aspekte von kultursensiblen Ansätzen umsetzen </vt:lpstr>
      <vt:lpstr>Aspekte von kultursensiblen Ansätzen umsetzen </vt:lpstr>
      <vt:lpstr>Guidelines for Pedagogical and Nursing Professionals</vt:lpstr>
      <vt:lpstr>Guidelines for Pedagogical and Nursing Professionals</vt:lpstr>
      <vt:lpstr>Guidelines for Pedagogical and Nursing Professionals</vt:lpstr>
      <vt:lpstr>Thank you</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Karina Hossfeld</cp:lastModifiedBy>
  <cp:revision>119</cp:revision>
  <cp:lastPrinted>2018-07-25T11:23:29Z</cp:lastPrinted>
  <dcterms:created xsi:type="dcterms:W3CDTF">2014-07-11T09:12:14Z</dcterms:created>
  <dcterms:modified xsi:type="dcterms:W3CDTF">2026-04-13T16:27:24Z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